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66"/>
  </p:notesMasterIdLst>
  <p:sldIdLst>
    <p:sldId id="256" r:id="rId2"/>
    <p:sldId id="537" r:id="rId3"/>
    <p:sldId id="508" r:id="rId4"/>
    <p:sldId id="510" r:id="rId5"/>
    <p:sldId id="514" r:id="rId6"/>
    <p:sldId id="513" r:id="rId7"/>
    <p:sldId id="558" r:id="rId8"/>
    <p:sldId id="516" r:id="rId9"/>
    <p:sldId id="908" r:id="rId10"/>
    <p:sldId id="909" r:id="rId11"/>
    <p:sldId id="538" r:id="rId12"/>
    <p:sldId id="539" r:id="rId13"/>
    <p:sldId id="540" r:id="rId14"/>
    <p:sldId id="541" r:id="rId15"/>
    <p:sldId id="542" r:id="rId16"/>
    <p:sldId id="543" r:id="rId17"/>
    <p:sldId id="544" r:id="rId18"/>
    <p:sldId id="545" r:id="rId19"/>
    <p:sldId id="546" r:id="rId20"/>
    <p:sldId id="547" r:id="rId21"/>
    <p:sldId id="548" r:id="rId22"/>
    <p:sldId id="549" r:id="rId23"/>
    <p:sldId id="550" r:id="rId24"/>
    <p:sldId id="551" r:id="rId25"/>
    <p:sldId id="552" r:id="rId26"/>
    <p:sldId id="553" r:id="rId27"/>
    <p:sldId id="565" r:id="rId28"/>
    <p:sldId id="566" r:id="rId29"/>
    <p:sldId id="567" r:id="rId30"/>
    <p:sldId id="568" r:id="rId31"/>
    <p:sldId id="569" r:id="rId32"/>
    <p:sldId id="554" r:id="rId33"/>
    <p:sldId id="555" r:id="rId34"/>
    <p:sldId id="556" r:id="rId35"/>
    <p:sldId id="560" r:id="rId36"/>
    <p:sldId id="561" r:id="rId37"/>
    <p:sldId id="562" r:id="rId38"/>
    <p:sldId id="563" r:id="rId39"/>
    <p:sldId id="564" r:id="rId40"/>
    <p:sldId id="559" r:id="rId41"/>
    <p:sldId id="570" r:id="rId42"/>
    <p:sldId id="571" r:id="rId43"/>
    <p:sldId id="572" r:id="rId44"/>
    <p:sldId id="573" r:id="rId45"/>
    <p:sldId id="574" r:id="rId46"/>
    <p:sldId id="575" r:id="rId47"/>
    <p:sldId id="576" r:id="rId48"/>
    <p:sldId id="577" r:id="rId49"/>
    <p:sldId id="578" r:id="rId50"/>
    <p:sldId id="579" r:id="rId51"/>
    <p:sldId id="580" r:id="rId52"/>
    <p:sldId id="581" r:id="rId53"/>
    <p:sldId id="582" r:id="rId54"/>
    <p:sldId id="583" r:id="rId55"/>
    <p:sldId id="584" r:id="rId56"/>
    <p:sldId id="585" r:id="rId57"/>
    <p:sldId id="586" r:id="rId58"/>
    <p:sldId id="587" r:id="rId59"/>
    <p:sldId id="588" r:id="rId60"/>
    <p:sldId id="589" r:id="rId61"/>
    <p:sldId id="591" r:id="rId62"/>
    <p:sldId id="592" r:id="rId63"/>
    <p:sldId id="593" r:id="rId64"/>
    <p:sldId id="594" r:id="rId65"/>
    <p:sldId id="601" r:id="rId66"/>
    <p:sldId id="597" r:id="rId67"/>
    <p:sldId id="602" r:id="rId68"/>
    <p:sldId id="603" r:id="rId69"/>
    <p:sldId id="604" r:id="rId70"/>
    <p:sldId id="599" r:id="rId71"/>
    <p:sldId id="600" r:id="rId72"/>
    <p:sldId id="605" r:id="rId73"/>
    <p:sldId id="606" r:id="rId74"/>
    <p:sldId id="607" r:id="rId75"/>
    <p:sldId id="608" r:id="rId76"/>
    <p:sldId id="609" r:id="rId77"/>
    <p:sldId id="610" r:id="rId78"/>
    <p:sldId id="611" r:id="rId79"/>
    <p:sldId id="612" r:id="rId80"/>
    <p:sldId id="613" r:id="rId81"/>
    <p:sldId id="614" r:id="rId82"/>
    <p:sldId id="615" r:id="rId83"/>
    <p:sldId id="616" r:id="rId84"/>
    <p:sldId id="617" r:id="rId85"/>
    <p:sldId id="618" r:id="rId86"/>
    <p:sldId id="629" r:id="rId87"/>
    <p:sldId id="630" r:id="rId88"/>
    <p:sldId id="631" r:id="rId89"/>
    <p:sldId id="632" r:id="rId90"/>
    <p:sldId id="619" r:id="rId91"/>
    <p:sldId id="620" r:id="rId92"/>
    <p:sldId id="621" r:id="rId93"/>
    <p:sldId id="622" r:id="rId94"/>
    <p:sldId id="623" r:id="rId95"/>
    <p:sldId id="624" r:id="rId96"/>
    <p:sldId id="625" r:id="rId97"/>
    <p:sldId id="626" r:id="rId98"/>
    <p:sldId id="627" r:id="rId99"/>
    <p:sldId id="628" r:id="rId100"/>
    <p:sldId id="635" r:id="rId101"/>
    <p:sldId id="636" r:id="rId102"/>
    <p:sldId id="637" r:id="rId103"/>
    <p:sldId id="638" r:id="rId104"/>
    <p:sldId id="639" r:id="rId105"/>
    <p:sldId id="640" r:id="rId106"/>
    <p:sldId id="641" r:id="rId107"/>
    <p:sldId id="647" r:id="rId108"/>
    <p:sldId id="648" r:id="rId109"/>
    <p:sldId id="649" r:id="rId110"/>
    <p:sldId id="650" r:id="rId111"/>
    <p:sldId id="651" r:id="rId112"/>
    <p:sldId id="633" r:id="rId113"/>
    <p:sldId id="652" r:id="rId114"/>
    <p:sldId id="653" r:id="rId115"/>
    <p:sldId id="654" r:id="rId116"/>
    <p:sldId id="655" r:id="rId117"/>
    <p:sldId id="656" r:id="rId118"/>
    <p:sldId id="657" r:id="rId119"/>
    <p:sldId id="658" r:id="rId120"/>
    <p:sldId id="659" r:id="rId121"/>
    <p:sldId id="660" r:id="rId122"/>
    <p:sldId id="661" r:id="rId123"/>
    <p:sldId id="662" r:id="rId124"/>
    <p:sldId id="664" r:id="rId125"/>
    <p:sldId id="665" r:id="rId126"/>
    <p:sldId id="666" r:id="rId127"/>
    <p:sldId id="667" r:id="rId128"/>
    <p:sldId id="669" r:id="rId129"/>
    <p:sldId id="679" r:id="rId130"/>
    <p:sldId id="663" r:id="rId131"/>
    <p:sldId id="670" r:id="rId132"/>
    <p:sldId id="671" r:id="rId133"/>
    <p:sldId id="672" r:id="rId134"/>
    <p:sldId id="673" r:id="rId135"/>
    <p:sldId id="674" r:id="rId136"/>
    <p:sldId id="675" r:id="rId137"/>
    <p:sldId id="683" r:id="rId138"/>
    <p:sldId id="684" r:id="rId139"/>
    <p:sldId id="685" r:id="rId140"/>
    <p:sldId id="686" r:id="rId141"/>
    <p:sldId id="687" r:id="rId142"/>
    <p:sldId id="676" r:id="rId143"/>
    <p:sldId id="677" r:id="rId144"/>
    <p:sldId id="678" r:id="rId145"/>
    <p:sldId id="680" r:id="rId146"/>
    <p:sldId id="681" r:id="rId147"/>
    <p:sldId id="682" r:id="rId148"/>
    <p:sldId id="689" r:id="rId149"/>
    <p:sldId id="690" r:id="rId150"/>
    <p:sldId id="691" r:id="rId151"/>
    <p:sldId id="692" r:id="rId152"/>
    <p:sldId id="693" r:id="rId153"/>
    <p:sldId id="694" r:id="rId154"/>
    <p:sldId id="695" r:id="rId155"/>
    <p:sldId id="696" r:id="rId156"/>
    <p:sldId id="697" r:id="rId157"/>
    <p:sldId id="698" r:id="rId158"/>
    <p:sldId id="699" r:id="rId159"/>
    <p:sldId id="700" r:id="rId160"/>
    <p:sldId id="701" r:id="rId161"/>
    <p:sldId id="702" r:id="rId162"/>
    <p:sldId id="703" r:id="rId163"/>
    <p:sldId id="704" r:id="rId164"/>
    <p:sldId id="557" r:id="rId165"/>
  </p:sldIdLst>
  <p:sldSz cx="12455525" cy="8280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08">
          <p15:clr>
            <a:srgbClr val="A4A3A4"/>
          </p15:clr>
        </p15:guide>
        <p15:guide id="2" pos="392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22201F"/>
    <a:srgbClr val="BBEE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87425" autoAdjust="0"/>
  </p:normalViewPr>
  <p:slideViewPr>
    <p:cSldViewPr snapToGrid="0">
      <p:cViewPr varScale="1">
        <p:scale>
          <a:sx n="60" d="100"/>
          <a:sy n="60" d="100"/>
        </p:scale>
        <p:origin x="1242" y="78"/>
      </p:cViewPr>
      <p:guideLst>
        <p:guide orient="horz" pos="2608"/>
        <p:guide pos="392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microsoft.com/office/2016/11/relationships/changesInfo" Target="changesInfos/changesInfo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outham Makkena" userId="ee2210368fc1934b" providerId="LiveId" clId="{56921E3D-EC93-49F0-A004-158032002284}"/>
    <pc:docChg chg="undo custSel addSld delSld modSld modMainMaster">
      <pc:chgData name="Goutham Makkena" userId="ee2210368fc1934b" providerId="LiveId" clId="{56921E3D-EC93-49F0-A004-158032002284}" dt="2019-08-21T06:50:54.176" v="5612" actId="2696"/>
      <pc:docMkLst>
        <pc:docMk/>
      </pc:docMkLst>
      <pc:sldChg chg="modSp modTransition">
        <pc:chgData name="Goutham Makkena" userId="ee2210368fc1934b" providerId="LiveId" clId="{56921E3D-EC93-49F0-A004-158032002284}" dt="2019-08-10T03:43:49.542" v="1583"/>
        <pc:sldMkLst>
          <pc:docMk/>
          <pc:sldMk cId="3430815420" sldId="256"/>
        </pc:sldMkLst>
        <pc:spChg chg="mod">
          <ac:chgData name="Goutham Makkena" userId="ee2210368fc1934b" providerId="LiveId" clId="{56921E3D-EC93-49F0-A004-158032002284}" dt="2019-07-26T06:10:13.658" v="147" actId="20577"/>
          <ac:spMkLst>
            <pc:docMk/>
            <pc:sldMk cId="3430815420" sldId="256"/>
            <ac:spMk id="2" creationId="{A2FF9201-87BB-4147-BF47-57B302FBB0C4}"/>
          </ac:spMkLst>
        </pc:spChg>
      </pc:sldChg>
      <pc:sldChg chg="addSp modSp modTransition modAnim">
        <pc:chgData name="Goutham Makkena" userId="ee2210368fc1934b" providerId="LiveId" clId="{56921E3D-EC93-49F0-A004-158032002284}" dt="2019-08-10T03:43:49.542" v="1583"/>
        <pc:sldMkLst>
          <pc:docMk/>
          <pc:sldMk cId="231730605" sldId="393"/>
        </pc:sldMkLst>
        <pc:picChg chg="add mod">
          <ac:chgData name="Goutham Makkena" userId="ee2210368fc1934b" providerId="LiveId" clId="{56921E3D-EC93-49F0-A004-158032002284}" dt="2019-07-26T05:24:44.969" v="1" actId="1076"/>
          <ac:picMkLst>
            <pc:docMk/>
            <pc:sldMk cId="231730605" sldId="393"/>
            <ac:picMk id="86" creationId="{1A8D9D8D-0F10-449A-BDA0-2D4709546533}"/>
          </ac:picMkLst>
        </pc:picChg>
        <pc:picChg chg="add mod">
          <ac:chgData name="Goutham Makkena" userId="ee2210368fc1934b" providerId="LiveId" clId="{56921E3D-EC93-49F0-A004-158032002284}" dt="2019-07-26T05:25:20.816" v="3" actId="1076"/>
          <ac:picMkLst>
            <pc:docMk/>
            <pc:sldMk cId="231730605" sldId="393"/>
            <ac:picMk id="87" creationId="{B35F10CC-F4C5-444D-AF56-FDF77188103A}"/>
          </ac:picMkLst>
        </pc:picChg>
        <pc:picChg chg="add mod">
          <ac:chgData name="Goutham Makkena" userId="ee2210368fc1934b" providerId="LiveId" clId="{56921E3D-EC93-49F0-A004-158032002284}" dt="2019-07-26T05:33:43.058" v="42" actId="1076"/>
          <ac:picMkLst>
            <pc:docMk/>
            <pc:sldMk cId="231730605" sldId="393"/>
            <ac:picMk id="88" creationId="{F22E50EF-2A03-4A11-88D2-CF5466B33F68}"/>
          </ac:picMkLst>
        </pc:picChg>
        <pc:cxnChg chg="add mod">
          <ac:chgData name="Goutham Makkena" userId="ee2210368fc1934b" providerId="LiveId" clId="{56921E3D-EC93-49F0-A004-158032002284}" dt="2019-07-26T05:34:10.359" v="45" actId="1582"/>
          <ac:cxnSpMkLst>
            <pc:docMk/>
            <pc:sldMk cId="231730605" sldId="393"/>
            <ac:cxnSpMk id="90" creationId="{379595DA-948D-447E-900F-8469ED4DB9D1}"/>
          </ac:cxnSpMkLst>
        </pc:cxnChg>
      </pc:sldChg>
      <pc:sldChg chg="addSp delSp modSp add modTransition delAnim modAnim">
        <pc:chgData name="Goutham Makkena" userId="ee2210368fc1934b" providerId="LiveId" clId="{56921E3D-EC93-49F0-A004-158032002284}" dt="2019-08-10T03:43:49.542" v="1583"/>
        <pc:sldMkLst>
          <pc:docMk/>
          <pc:sldMk cId="1407625193" sldId="394"/>
        </pc:sldMkLst>
        <pc:spChg chg="del">
          <ac:chgData name="Goutham Makkena" userId="ee2210368fc1934b" providerId="LiveId" clId="{56921E3D-EC93-49F0-A004-158032002284}" dt="2019-07-26T05:36:22.736" v="50" actId="478"/>
          <ac:spMkLst>
            <pc:docMk/>
            <pc:sldMk cId="1407625193" sldId="394"/>
            <ac:spMk id="12" creationId="{00000000-0000-0000-0000-000000000000}"/>
          </ac:spMkLst>
        </pc:spChg>
        <pc:spChg chg="add del">
          <ac:chgData name="Goutham Makkena" userId="ee2210368fc1934b" providerId="LiveId" clId="{56921E3D-EC93-49F0-A004-158032002284}" dt="2019-07-26T05:36:31.141" v="54"/>
          <ac:spMkLst>
            <pc:docMk/>
            <pc:sldMk cId="1407625193" sldId="394"/>
            <ac:spMk id="31" creationId="{F7A8321A-D13A-46FC-BB0D-9637D653245D}"/>
          </ac:spMkLst>
        </pc:spChg>
        <pc:spChg chg="add del mod">
          <ac:chgData name="Goutham Makkena" userId="ee2210368fc1934b" providerId="LiveId" clId="{56921E3D-EC93-49F0-A004-158032002284}" dt="2019-07-26T05:37:39.777" v="60" actId="478"/>
          <ac:spMkLst>
            <pc:docMk/>
            <pc:sldMk cId="1407625193" sldId="394"/>
            <ac:spMk id="32" creationId="{1920982E-6587-4B8B-8B11-CE55C28E6741}"/>
          </ac:spMkLst>
        </pc:spChg>
        <pc:spChg chg="add del mod">
          <ac:chgData name="Goutham Makkena" userId="ee2210368fc1934b" providerId="LiveId" clId="{56921E3D-EC93-49F0-A004-158032002284}" dt="2019-07-26T05:37:39.777" v="60" actId="478"/>
          <ac:spMkLst>
            <pc:docMk/>
            <pc:sldMk cId="1407625193" sldId="394"/>
            <ac:spMk id="33" creationId="{9564C2BE-1A7B-4644-9543-DE90F784F222}"/>
          </ac:spMkLst>
        </pc:spChg>
        <pc:spChg chg="add del mod">
          <ac:chgData name="Goutham Makkena" userId="ee2210368fc1934b" providerId="LiveId" clId="{56921E3D-EC93-49F0-A004-158032002284}" dt="2019-07-26T05:37:39.777" v="60" actId="478"/>
          <ac:spMkLst>
            <pc:docMk/>
            <pc:sldMk cId="1407625193" sldId="394"/>
            <ac:spMk id="34" creationId="{0EDCAE03-699A-477F-B178-7894FF2C7B99}"/>
          </ac:spMkLst>
        </pc:spChg>
        <pc:spChg chg="add del mod">
          <ac:chgData name="Goutham Makkena" userId="ee2210368fc1934b" providerId="LiveId" clId="{56921E3D-EC93-49F0-A004-158032002284}" dt="2019-07-26T05:37:39.777" v="60" actId="478"/>
          <ac:spMkLst>
            <pc:docMk/>
            <pc:sldMk cId="1407625193" sldId="394"/>
            <ac:spMk id="35" creationId="{4A7ED7C1-D49D-4B3C-9223-BA0C4156202E}"/>
          </ac:spMkLst>
        </pc:spChg>
        <pc:spChg chg="add del mod">
          <ac:chgData name="Goutham Makkena" userId="ee2210368fc1934b" providerId="LiveId" clId="{56921E3D-EC93-49F0-A004-158032002284}" dt="2019-07-26T05:37:39.777" v="60" actId="478"/>
          <ac:spMkLst>
            <pc:docMk/>
            <pc:sldMk cId="1407625193" sldId="394"/>
            <ac:spMk id="36" creationId="{4A0D317E-28F2-4CD3-BCD3-CDE40255B0B3}"/>
          </ac:spMkLst>
        </pc:spChg>
        <pc:spChg chg="add del mod">
          <ac:chgData name="Goutham Makkena" userId="ee2210368fc1934b" providerId="LiveId" clId="{56921E3D-EC93-49F0-A004-158032002284}" dt="2019-07-26T05:37:39.777" v="60" actId="478"/>
          <ac:spMkLst>
            <pc:docMk/>
            <pc:sldMk cId="1407625193" sldId="394"/>
            <ac:spMk id="37" creationId="{15FAB19F-7F9C-4F8E-A3A6-28D0F4E3C1B9}"/>
          </ac:spMkLst>
        </pc:spChg>
        <pc:spChg chg="add del mod">
          <ac:chgData name="Goutham Makkena" userId="ee2210368fc1934b" providerId="LiveId" clId="{56921E3D-EC93-49F0-A004-158032002284}" dt="2019-07-26T05:37:39.777" v="60" actId="478"/>
          <ac:spMkLst>
            <pc:docMk/>
            <pc:sldMk cId="1407625193" sldId="394"/>
            <ac:spMk id="38" creationId="{6548BD3E-4746-43C8-87D3-E26F2B58F749}"/>
          </ac:spMkLst>
        </pc:spChg>
        <pc:spChg chg="add del mod">
          <ac:chgData name="Goutham Makkena" userId="ee2210368fc1934b" providerId="LiveId" clId="{56921E3D-EC93-49F0-A004-158032002284}" dt="2019-07-26T05:37:39.777" v="60" actId="478"/>
          <ac:spMkLst>
            <pc:docMk/>
            <pc:sldMk cId="1407625193" sldId="394"/>
            <ac:spMk id="39" creationId="{014C2EEB-7FA5-4B05-9A53-2F8274898572}"/>
          </ac:spMkLst>
        </pc:spChg>
        <pc:spChg chg="add del mod">
          <ac:chgData name="Goutham Makkena" userId="ee2210368fc1934b" providerId="LiveId" clId="{56921E3D-EC93-49F0-A004-158032002284}" dt="2019-07-26T05:37:39.777" v="60" actId="478"/>
          <ac:spMkLst>
            <pc:docMk/>
            <pc:sldMk cId="1407625193" sldId="394"/>
            <ac:spMk id="40" creationId="{129EC7C2-DA39-4479-A8C9-924621EBC41A}"/>
          </ac:spMkLst>
        </pc:spChg>
        <pc:spChg chg="add del mod">
          <ac:chgData name="Goutham Makkena" userId="ee2210368fc1934b" providerId="LiveId" clId="{56921E3D-EC93-49F0-A004-158032002284}" dt="2019-07-26T05:37:39.777" v="60" actId="478"/>
          <ac:spMkLst>
            <pc:docMk/>
            <pc:sldMk cId="1407625193" sldId="394"/>
            <ac:spMk id="41" creationId="{9D582A72-81CD-4819-A44A-924AED264475}"/>
          </ac:spMkLst>
        </pc:spChg>
        <pc:spChg chg="add del mod">
          <ac:chgData name="Goutham Makkena" userId="ee2210368fc1934b" providerId="LiveId" clId="{56921E3D-EC93-49F0-A004-158032002284}" dt="2019-07-26T05:37:39.777" v="60" actId="478"/>
          <ac:spMkLst>
            <pc:docMk/>
            <pc:sldMk cId="1407625193" sldId="394"/>
            <ac:spMk id="42" creationId="{873EC9A3-AFAD-4910-8604-F6809CDBDEA0}"/>
          </ac:spMkLst>
        </pc:spChg>
        <pc:spChg chg="add del mod">
          <ac:chgData name="Goutham Makkena" userId="ee2210368fc1934b" providerId="LiveId" clId="{56921E3D-EC93-49F0-A004-158032002284}" dt="2019-07-26T05:37:39.777" v="60" actId="478"/>
          <ac:spMkLst>
            <pc:docMk/>
            <pc:sldMk cId="1407625193" sldId="394"/>
            <ac:spMk id="43" creationId="{DA9FDD2A-266F-49FB-9999-77CB983BC490}"/>
          </ac:spMkLst>
        </pc:spChg>
        <pc:spChg chg="add del mod">
          <ac:chgData name="Goutham Makkena" userId="ee2210368fc1934b" providerId="LiveId" clId="{56921E3D-EC93-49F0-A004-158032002284}" dt="2019-07-26T05:37:39.777" v="60" actId="478"/>
          <ac:spMkLst>
            <pc:docMk/>
            <pc:sldMk cId="1407625193" sldId="394"/>
            <ac:spMk id="44" creationId="{7B1DA456-F9AB-4144-869E-94F460CCD497}"/>
          </ac:spMkLst>
        </pc:spChg>
        <pc:spChg chg="add del mod">
          <ac:chgData name="Goutham Makkena" userId="ee2210368fc1934b" providerId="LiveId" clId="{56921E3D-EC93-49F0-A004-158032002284}" dt="2019-07-26T05:37:39.777" v="60" actId="478"/>
          <ac:spMkLst>
            <pc:docMk/>
            <pc:sldMk cId="1407625193" sldId="394"/>
            <ac:spMk id="45" creationId="{59402E5C-FA3C-4F51-B855-986E4380CC0C}"/>
          </ac:spMkLst>
        </pc:spChg>
        <pc:spChg chg="add del mod">
          <ac:chgData name="Goutham Makkena" userId="ee2210368fc1934b" providerId="LiveId" clId="{56921E3D-EC93-49F0-A004-158032002284}" dt="2019-07-26T05:37:39.777" v="60" actId="478"/>
          <ac:spMkLst>
            <pc:docMk/>
            <pc:sldMk cId="1407625193" sldId="394"/>
            <ac:spMk id="46" creationId="{A42C0159-506C-44A0-BCE3-6EECC72812F4}"/>
          </ac:spMkLst>
        </pc:spChg>
        <pc:spChg chg="add del mod">
          <ac:chgData name="Goutham Makkena" userId="ee2210368fc1934b" providerId="LiveId" clId="{56921E3D-EC93-49F0-A004-158032002284}" dt="2019-07-26T05:37:39.777" v="60" actId="478"/>
          <ac:spMkLst>
            <pc:docMk/>
            <pc:sldMk cId="1407625193" sldId="394"/>
            <ac:spMk id="47" creationId="{BEAA0C14-2352-4891-990C-EABD3E41A10D}"/>
          </ac:spMkLst>
        </pc:spChg>
        <pc:spChg chg="add del mod">
          <ac:chgData name="Goutham Makkena" userId="ee2210368fc1934b" providerId="LiveId" clId="{56921E3D-EC93-49F0-A004-158032002284}" dt="2019-07-26T05:37:39.777" v="60" actId="478"/>
          <ac:spMkLst>
            <pc:docMk/>
            <pc:sldMk cId="1407625193" sldId="394"/>
            <ac:spMk id="48" creationId="{00CDF30A-D470-44B5-BB39-A617A96468DE}"/>
          </ac:spMkLst>
        </pc:spChg>
        <pc:spChg chg="add del mod">
          <ac:chgData name="Goutham Makkena" userId="ee2210368fc1934b" providerId="LiveId" clId="{56921E3D-EC93-49F0-A004-158032002284}" dt="2019-07-26T05:37:39.777" v="60" actId="478"/>
          <ac:spMkLst>
            <pc:docMk/>
            <pc:sldMk cId="1407625193" sldId="394"/>
            <ac:spMk id="49" creationId="{8BA3DC02-FABD-4A89-A396-BFFBE2612440}"/>
          </ac:spMkLst>
        </pc:spChg>
        <pc:spChg chg="add del mod">
          <ac:chgData name="Goutham Makkena" userId="ee2210368fc1934b" providerId="LiveId" clId="{56921E3D-EC93-49F0-A004-158032002284}" dt="2019-07-26T05:37:39.777" v="60" actId="478"/>
          <ac:spMkLst>
            <pc:docMk/>
            <pc:sldMk cId="1407625193" sldId="394"/>
            <ac:spMk id="50" creationId="{1ED03806-4A8C-40B2-8DE6-7F3C1D72BB7E}"/>
          </ac:spMkLst>
        </pc:spChg>
        <pc:spChg chg="add del mod">
          <ac:chgData name="Goutham Makkena" userId="ee2210368fc1934b" providerId="LiveId" clId="{56921E3D-EC93-49F0-A004-158032002284}" dt="2019-07-26T05:37:39.777" v="60" actId="478"/>
          <ac:spMkLst>
            <pc:docMk/>
            <pc:sldMk cId="1407625193" sldId="394"/>
            <ac:spMk id="51" creationId="{012AC6BA-E461-4302-BA82-1AD8DC264110}"/>
          </ac:spMkLst>
        </pc:spChg>
        <pc:spChg chg="add del mod">
          <ac:chgData name="Goutham Makkena" userId="ee2210368fc1934b" providerId="LiveId" clId="{56921E3D-EC93-49F0-A004-158032002284}" dt="2019-07-26T05:37:39.777" v="60" actId="478"/>
          <ac:spMkLst>
            <pc:docMk/>
            <pc:sldMk cId="1407625193" sldId="394"/>
            <ac:spMk id="52" creationId="{A2E0678B-8A03-44FD-BA72-A2112A95DBF3}"/>
          </ac:spMkLst>
        </pc:spChg>
        <pc:spChg chg="add del mod">
          <ac:chgData name="Goutham Makkena" userId="ee2210368fc1934b" providerId="LiveId" clId="{56921E3D-EC93-49F0-A004-158032002284}" dt="2019-07-26T05:37:39.777" v="60" actId="478"/>
          <ac:spMkLst>
            <pc:docMk/>
            <pc:sldMk cId="1407625193" sldId="394"/>
            <ac:spMk id="53" creationId="{1739AC9D-1AC0-4769-B726-620AD4F311CA}"/>
          </ac:spMkLst>
        </pc:spChg>
        <pc:spChg chg="add del mod">
          <ac:chgData name="Goutham Makkena" userId="ee2210368fc1934b" providerId="LiveId" clId="{56921E3D-EC93-49F0-A004-158032002284}" dt="2019-07-26T05:37:39.777" v="60" actId="478"/>
          <ac:spMkLst>
            <pc:docMk/>
            <pc:sldMk cId="1407625193" sldId="394"/>
            <ac:spMk id="54" creationId="{8A1F2678-F3C5-4FA5-9432-537417AEA72D}"/>
          </ac:spMkLst>
        </pc:spChg>
        <pc:spChg chg="add del mod">
          <ac:chgData name="Goutham Makkena" userId="ee2210368fc1934b" providerId="LiveId" clId="{56921E3D-EC93-49F0-A004-158032002284}" dt="2019-07-26T05:37:39.777" v="60" actId="478"/>
          <ac:spMkLst>
            <pc:docMk/>
            <pc:sldMk cId="1407625193" sldId="394"/>
            <ac:spMk id="55" creationId="{EB8C09DE-BC18-4D3B-909A-0E8DE87D03EE}"/>
          </ac:spMkLst>
        </pc:spChg>
        <pc:spChg chg="add del mod">
          <ac:chgData name="Goutham Makkena" userId="ee2210368fc1934b" providerId="LiveId" clId="{56921E3D-EC93-49F0-A004-158032002284}" dt="2019-07-26T05:37:39.777" v="60" actId="478"/>
          <ac:spMkLst>
            <pc:docMk/>
            <pc:sldMk cId="1407625193" sldId="394"/>
            <ac:spMk id="56" creationId="{4E273E90-9BCB-45D5-8334-097B28481065}"/>
          </ac:spMkLst>
        </pc:spChg>
        <pc:spChg chg="add del mod">
          <ac:chgData name="Goutham Makkena" userId="ee2210368fc1934b" providerId="LiveId" clId="{56921E3D-EC93-49F0-A004-158032002284}" dt="2019-07-26T05:37:39.777" v="60" actId="478"/>
          <ac:spMkLst>
            <pc:docMk/>
            <pc:sldMk cId="1407625193" sldId="394"/>
            <ac:spMk id="57" creationId="{5FA3870A-D43C-42CF-8FF9-44C4082D9345}"/>
          </ac:spMkLst>
        </pc:spChg>
        <pc:spChg chg="add del mod">
          <ac:chgData name="Goutham Makkena" userId="ee2210368fc1934b" providerId="LiveId" clId="{56921E3D-EC93-49F0-A004-158032002284}" dt="2019-07-26T05:37:39.777" v="60" actId="478"/>
          <ac:spMkLst>
            <pc:docMk/>
            <pc:sldMk cId="1407625193" sldId="394"/>
            <ac:spMk id="58" creationId="{C499AC64-BCE9-42D0-90AD-8F10B1140709}"/>
          </ac:spMkLst>
        </pc:spChg>
        <pc:spChg chg="add del mod">
          <ac:chgData name="Goutham Makkena" userId="ee2210368fc1934b" providerId="LiveId" clId="{56921E3D-EC93-49F0-A004-158032002284}" dt="2019-07-26T05:37:39.777" v="60" actId="478"/>
          <ac:spMkLst>
            <pc:docMk/>
            <pc:sldMk cId="1407625193" sldId="394"/>
            <ac:spMk id="59" creationId="{269BF8BC-6781-42EF-9476-B3E9E38353D5}"/>
          </ac:spMkLst>
        </pc:spChg>
        <pc:spChg chg="add del mod">
          <ac:chgData name="Goutham Makkena" userId="ee2210368fc1934b" providerId="LiveId" clId="{56921E3D-EC93-49F0-A004-158032002284}" dt="2019-07-26T05:37:39.777" v="60" actId="478"/>
          <ac:spMkLst>
            <pc:docMk/>
            <pc:sldMk cId="1407625193" sldId="394"/>
            <ac:spMk id="60" creationId="{F4D5030C-0313-4BB5-9227-1D9C88AD491F}"/>
          </ac:spMkLst>
        </pc:spChg>
        <pc:spChg chg="add del mod">
          <ac:chgData name="Goutham Makkena" userId="ee2210368fc1934b" providerId="LiveId" clId="{56921E3D-EC93-49F0-A004-158032002284}" dt="2019-07-26T05:37:39.777" v="60" actId="478"/>
          <ac:spMkLst>
            <pc:docMk/>
            <pc:sldMk cId="1407625193" sldId="394"/>
            <ac:spMk id="70" creationId="{84BFDBDD-0A03-4097-9310-CF8EF0210D55}"/>
          </ac:spMkLst>
        </pc:spChg>
        <pc:spChg chg="add del mod">
          <ac:chgData name="Goutham Makkena" userId="ee2210368fc1934b" providerId="LiveId" clId="{56921E3D-EC93-49F0-A004-158032002284}" dt="2019-07-26T05:37:39.777" v="60" actId="478"/>
          <ac:spMkLst>
            <pc:docMk/>
            <pc:sldMk cId="1407625193" sldId="394"/>
            <ac:spMk id="81" creationId="{D24A3A20-18B4-4D12-8759-668A39F7332F}"/>
          </ac:spMkLst>
        </pc:spChg>
        <pc:spChg chg="add del mod">
          <ac:chgData name="Goutham Makkena" userId="ee2210368fc1934b" providerId="LiveId" clId="{56921E3D-EC93-49F0-A004-158032002284}" dt="2019-07-26T05:37:39.777" v="60" actId="478"/>
          <ac:spMkLst>
            <pc:docMk/>
            <pc:sldMk cId="1407625193" sldId="394"/>
            <ac:spMk id="89" creationId="{1DD2D6E4-05C1-4D15-8146-99B2D3735792}"/>
          </ac:spMkLst>
        </pc:spChg>
        <pc:spChg chg="add del mod">
          <ac:chgData name="Goutham Makkena" userId="ee2210368fc1934b" providerId="LiveId" clId="{56921E3D-EC93-49F0-A004-158032002284}" dt="2019-07-26T05:37:39.777" v="60" actId="478"/>
          <ac:spMkLst>
            <pc:docMk/>
            <pc:sldMk cId="1407625193" sldId="394"/>
            <ac:spMk id="91" creationId="{4D228B37-48D2-4E23-B6CF-866A92D4162D}"/>
          </ac:spMkLst>
        </pc:spChg>
        <pc:spChg chg="add del mod">
          <ac:chgData name="Goutham Makkena" userId="ee2210368fc1934b" providerId="LiveId" clId="{56921E3D-EC93-49F0-A004-158032002284}" dt="2019-07-26T05:37:39.777" v="60" actId="478"/>
          <ac:spMkLst>
            <pc:docMk/>
            <pc:sldMk cId="1407625193" sldId="394"/>
            <ac:spMk id="92" creationId="{BDF4481F-DF1F-4210-A473-3359A22F8712}"/>
          </ac:spMkLst>
        </pc:spChg>
        <pc:spChg chg="add del mod">
          <ac:chgData name="Goutham Makkena" userId="ee2210368fc1934b" providerId="LiveId" clId="{56921E3D-EC93-49F0-A004-158032002284}" dt="2019-07-26T05:37:39.777" v="60" actId="478"/>
          <ac:spMkLst>
            <pc:docMk/>
            <pc:sldMk cId="1407625193" sldId="394"/>
            <ac:spMk id="93" creationId="{CC524FE2-6D83-4638-9D42-0799C4E25E59}"/>
          </ac:spMkLst>
        </pc:spChg>
        <pc:spChg chg="add del mod">
          <ac:chgData name="Goutham Makkena" userId="ee2210368fc1934b" providerId="LiveId" clId="{56921E3D-EC93-49F0-A004-158032002284}" dt="2019-07-26T05:37:39.777" v="60" actId="478"/>
          <ac:spMkLst>
            <pc:docMk/>
            <pc:sldMk cId="1407625193" sldId="394"/>
            <ac:spMk id="94" creationId="{9C009E45-DF46-4784-9A2E-403CAB4BF14D}"/>
          </ac:spMkLst>
        </pc:spChg>
        <pc:spChg chg="add del mod">
          <ac:chgData name="Goutham Makkena" userId="ee2210368fc1934b" providerId="LiveId" clId="{56921E3D-EC93-49F0-A004-158032002284}" dt="2019-07-26T05:37:39.777" v="60" actId="478"/>
          <ac:spMkLst>
            <pc:docMk/>
            <pc:sldMk cId="1407625193" sldId="394"/>
            <ac:spMk id="95" creationId="{CA48DDA6-47BD-47CB-9351-20B094F816E1}"/>
          </ac:spMkLst>
        </pc:spChg>
        <pc:spChg chg="add del mod">
          <ac:chgData name="Goutham Makkena" userId="ee2210368fc1934b" providerId="LiveId" clId="{56921E3D-EC93-49F0-A004-158032002284}" dt="2019-07-26T05:37:39.777" v="60" actId="478"/>
          <ac:spMkLst>
            <pc:docMk/>
            <pc:sldMk cId="1407625193" sldId="394"/>
            <ac:spMk id="96" creationId="{B4704426-7494-451C-9947-D58671874DE2}"/>
          </ac:spMkLst>
        </pc:spChg>
        <pc:spChg chg="add del mod">
          <ac:chgData name="Goutham Makkena" userId="ee2210368fc1934b" providerId="LiveId" clId="{56921E3D-EC93-49F0-A004-158032002284}" dt="2019-07-26T05:37:39.777" v="60" actId="478"/>
          <ac:spMkLst>
            <pc:docMk/>
            <pc:sldMk cId="1407625193" sldId="394"/>
            <ac:spMk id="97" creationId="{BDD1D5AC-8FA4-455B-91EA-8E24E7136470}"/>
          </ac:spMkLst>
        </pc:spChg>
        <pc:spChg chg="add del mod">
          <ac:chgData name="Goutham Makkena" userId="ee2210368fc1934b" providerId="LiveId" clId="{56921E3D-EC93-49F0-A004-158032002284}" dt="2019-07-26T05:37:39.777" v="60" actId="478"/>
          <ac:spMkLst>
            <pc:docMk/>
            <pc:sldMk cId="1407625193" sldId="394"/>
            <ac:spMk id="98" creationId="{D9750CE1-B619-4ECC-A6B3-D34AB65213F3}"/>
          </ac:spMkLst>
        </pc:spChg>
        <pc:spChg chg="add del mod">
          <ac:chgData name="Goutham Makkena" userId="ee2210368fc1934b" providerId="LiveId" clId="{56921E3D-EC93-49F0-A004-158032002284}" dt="2019-07-26T05:37:39.777" v="60" actId="478"/>
          <ac:spMkLst>
            <pc:docMk/>
            <pc:sldMk cId="1407625193" sldId="394"/>
            <ac:spMk id="99" creationId="{2074FE89-EBBF-4D1E-B5AC-FAB8DB1BFD69}"/>
          </ac:spMkLst>
        </pc:spChg>
        <pc:spChg chg="add del mod">
          <ac:chgData name="Goutham Makkena" userId="ee2210368fc1934b" providerId="LiveId" clId="{56921E3D-EC93-49F0-A004-158032002284}" dt="2019-07-26T05:37:39.777" v="60" actId="478"/>
          <ac:spMkLst>
            <pc:docMk/>
            <pc:sldMk cId="1407625193" sldId="394"/>
            <ac:spMk id="100" creationId="{1F8D7904-F2C4-440E-B831-64BD5F52B1E4}"/>
          </ac:spMkLst>
        </pc:spChg>
        <pc:spChg chg="add del mod">
          <ac:chgData name="Goutham Makkena" userId="ee2210368fc1934b" providerId="LiveId" clId="{56921E3D-EC93-49F0-A004-158032002284}" dt="2019-07-26T05:37:39.777" v="60" actId="478"/>
          <ac:spMkLst>
            <pc:docMk/>
            <pc:sldMk cId="1407625193" sldId="394"/>
            <ac:spMk id="101" creationId="{36A44757-8541-4C93-9C48-C96A18CD2F59}"/>
          </ac:spMkLst>
        </pc:spChg>
        <pc:spChg chg="add del mod">
          <ac:chgData name="Goutham Makkena" userId="ee2210368fc1934b" providerId="LiveId" clId="{56921E3D-EC93-49F0-A004-158032002284}" dt="2019-07-26T05:37:39.777" v="60" actId="478"/>
          <ac:spMkLst>
            <pc:docMk/>
            <pc:sldMk cId="1407625193" sldId="394"/>
            <ac:spMk id="102" creationId="{4B22CF4E-8878-4EC7-A4B8-D0A8847853B0}"/>
          </ac:spMkLst>
        </pc:spChg>
        <pc:spChg chg="add del mod">
          <ac:chgData name="Goutham Makkena" userId="ee2210368fc1934b" providerId="LiveId" clId="{56921E3D-EC93-49F0-A004-158032002284}" dt="2019-07-26T05:37:39.777" v="60" actId="478"/>
          <ac:spMkLst>
            <pc:docMk/>
            <pc:sldMk cId="1407625193" sldId="394"/>
            <ac:spMk id="103" creationId="{061593F4-1AF9-4381-BF86-1AF9886CE2C2}"/>
          </ac:spMkLst>
        </pc:spChg>
        <pc:spChg chg="add del mod">
          <ac:chgData name="Goutham Makkena" userId="ee2210368fc1934b" providerId="LiveId" clId="{56921E3D-EC93-49F0-A004-158032002284}" dt="2019-07-26T05:37:39.777" v="60" actId="478"/>
          <ac:spMkLst>
            <pc:docMk/>
            <pc:sldMk cId="1407625193" sldId="394"/>
            <ac:spMk id="104" creationId="{D0BE0F02-8B5B-483C-843B-91B36DA24774}"/>
          </ac:spMkLst>
        </pc:spChg>
        <pc:spChg chg="add del mod">
          <ac:chgData name="Goutham Makkena" userId="ee2210368fc1934b" providerId="LiveId" clId="{56921E3D-EC93-49F0-A004-158032002284}" dt="2019-07-26T05:37:39.777" v="60" actId="478"/>
          <ac:spMkLst>
            <pc:docMk/>
            <pc:sldMk cId="1407625193" sldId="394"/>
            <ac:spMk id="105" creationId="{11A500B1-0F5D-4C33-97C9-7E3BD9596569}"/>
          </ac:spMkLst>
        </pc:spChg>
        <pc:spChg chg="add del mod">
          <ac:chgData name="Goutham Makkena" userId="ee2210368fc1934b" providerId="LiveId" clId="{56921E3D-EC93-49F0-A004-158032002284}" dt="2019-07-26T05:37:39.777" v="60" actId="478"/>
          <ac:spMkLst>
            <pc:docMk/>
            <pc:sldMk cId="1407625193" sldId="394"/>
            <ac:spMk id="106" creationId="{A45018CC-4374-4B65-8201-445D33091A23}"/>
          </ac:spMkLst>
        </pc:spChg>
        <pc:spChg chg="add del mod">
          <ac:chgData name="Goutham Makkena" userId="ee2210368fc1934b" providerId="LiveId" clId="{56921E3D-EC93-49F0-A004-158032002284}" dt="2019-07-26T05:37:39.777" v="60" actId="478"/>
          <ac:spMkLst>
            <pc:docMk/>
            <pc:sldMk cId="1407625193" sldId="394"/>
            <ac:spMk id="107" creationId="{23F9F987-EF30-4C6C-B9FF-C747372994CF}"/>
          </ac:spMkLst>
        </pc:spChg>
        <pc:spChg chg="add del mod">
          <ac:chgData name="Goutham Makkena" userId="ee2210368fc1934b" providerId="LiveId" clId="{56921E3D-EC93-49F0-A004-158032002284}" dt="2019-07-26T05:37:39.777" v="60" actId="478"/>
          <ac:spMkLst>
            <pc:docMk/>
            <pc:sldMk cId="1407625193" sldId="394"/>
            <ac:spMk id="108" creationId="{9BD4EC44-FF8C-4F6E-89E5-EF17C4B10BE3}"/>
          </ac:spMkLst>
        </pc:spChg>
        <pc:spChg chg="add del mod">
          <ac:chgData name="Goutham Makkena" userId="ee2210368fc1934b" providerId="LiveId" clId="{56921E3D-EC93-49F0-A004-158032002284}" dt="2019-07-26T05:37:39.777" v="60" actId="478"/>
          <ac:spMkLst>
            <pc:docMk/>
            <pc:sldMk cId="1407625193" sldId="394"/>
            <ac:spMk id="109" creationId="{A9824ACF-62B1-4F9F-8C9A-A906997115C9}"/>
          </ac:spMkLst>
        </pc:spChg>
        <pc:spChg chg="add del mod">
          <ac:chgData name="Goutham Makkena" userId="ee2210368fc1934b" providerId="LiveId" clId="{56921E3D-EC93-49F0-A004-158032002284}" dt="2019-07-26T05:37:39.777" v="60" actId="478"/>
          <ac:spMkLst>
            <pc:docMk/>
            <pc:sldMk cId="1407625193" sldId="394"/>
            <ac:spMk id="110" creationId="{A7708C89-1CAF-469A-B288-133E0A129CC2}"/>
          </ac:spMkLst>
        </pc:spChg>
        <pc:spChg chg="add del mod">
          <ac:chgData name="Goutham Makkena" userId="ee2210368fc1934b" providerId="LiveId" clId="{56921E3D-EC93-49F0-A004-158032002284}" dt="2019-07-26T05:37:39.777" v="60" actId="478"/>
          <ac:spMkLst>
            <pc:docMk/>
            <pc:sldMk cId="1407625193" sldId="394"/>
            <ac:spMk id="111" creationId="{F40674E3-E072-4601-8877-975921E4B530}"/>
          </ac:spMkLst>
        </pc:spChg>
        <pc:spChg chg="add del mod">
          <ac:chgData name="Goutham Makkena" userId="ee2210368fc1934b" providerId="LiveId" clId="{56921E3D-EC93-49F0-A004-158032002284}" dt="2019-07-26T05:37:39.777" v="60" actId="478"/>
          <ac:spMkLst>
            <pc:docMk/>
            <pc:sldMk cId="1407625193" sldId="394"/>
            <ac:spMk id="112" creationId="{ADC30A2A-E80F-4B41-9AE4-CD10E6A3B680}"/>
          </ac:spMkLst>
        </pc:spChg>
        <pc:spChg chg="add del mod">
          <ac:chgData name="Goutham Makkena" userId="ee2210368fc1934b" providerId="LiveId" clId="{56921E3D-EC93-49F0-A004-158032002284}" dt="2019-07-26T05:37:39.777" v="60" actId="478"/>
          <ac:spMkLst>
            <pc:docMk/>
            <pc:sldMk cId="1407625193" sldId="394"/>
            <ac:spMk id="113" creationId="{2BCD2B90-0882-4F3D-9844-3EA699C1555C}"/>
          </ac:spMkLst>
        </pc:spChg>
        <pc:spChg chg="add del mod">
          <ac:chgData name="Goutham Makkena" userId="ee2210368fc1934b" providerId="LiveId" clId="{56921E3D-EC93-49F0-A004-158032002284}" dt="2019-07-26T05:37:39.777" v="60" actId="478"/>
          <ac:spMkLst>
            <pc:docMk/>
            <pc:sldMk cId="1407625193" sldId="394"/>
            <ac:spMk id="114" creationId="{56ED76E2-2758-41AC-81BD-F7FF094967CF}"/>
          </ac:spMkLst>
        </pc:spChg>
        <pc:spChg chg="add del mod">
          <ac:chgData name="Goutham Makkena" userId="ee2210368fc1934b" providerId="LiveId" clId="{56921E3D-EC93-49F0-A004-158032002284}" dt="2019-07-26T05:37:39.777" v="60" actId="478"/>
          <ac:spMkLst>
            <pc:docMk/>
            <pc:sldMk cId="1407625193" sldId="394"/>
            <ac:spMk id="115" creationId="{2865BA82-8084-48C4-B6C4-6BB869D2C14F}"/>
          </ac:spMkLst>
        </pc:spChg>
        <pc:spChg chg="add del mod">
          <ac:chgData name="Goutham Makkena" userId="ee2210368fc1934b" providerId="LiveId" clId="{56921E3D-EC93-49F0-A004-158032002284}" dt="2019-07-26T05:37:39.777" v="60" actId="478"/>
          <ac:spMkLst>
            <pc:docMk/>
            <pc:sldMk cId="1407625193" sldId="394"/>
            <ac:spMk id="116" creationId="{DC0E9EE9-E616-4067-AE30-A6D0C0707D43}"/>
          </ac:spMkLst>
        </pc:spChg>
        <pc:spChg chg="add del mod">
          <ac:chgData name="Goutham Makkena" userId="ee2210368fc1934b" providerId="LiveId" clId="{56921E3D-EC93-49F0-A004-158032002284}" dt="2019-07-26T05:37:39.777" v="60" actId="478"/>
          <ac:spMkLst>
            <pc:docMk/>
            <pc:sldMk cId="1407625193" sldId="394"/>
            <ac:spMk id="117" creationId="{3FF99BBF-67DE-43D2-A675-997464B117A6}"/>
          </ac:spMkLst>
        </pc:spChg>
        <pc:spChg chg="add del mod">
          <ac:chgData name="Goutham Makkena" userId="ee2210368fc1934b" providerId="LiveId" clId="{56921E3D-EC93-49F0-A004-158032002284}" dt="2019-07-26T05:37:39.777" v="60" actId="478"/>
          <ac:spMkLst>
            <pc:docMk/>
            <pc:sldMk cId="1407625193" sldId="394"/>
            <ac:spMk id="118" creationId="{797B582D-A475-4EDF-8955-E30808089E37}"/>
          </ac:spMkLst>
        </pc:spChg>
        <pc:spChg chg="add del mod">
          <ac:chgData name="Goutham Makkena" userId="ee2210368fc1934b" providerId="LiveId" clId="{56921E3D-EC93-49F0-A004-158032002284}" dt="2019-07-26T05:37:39.777" v="60" actId="478"/>
          <ac:spMkLst>
            <pc:docMk/>
            <pc:sldMk cId="1407625193" sldId="394"/>
            <ac:spMk id="119" creationId="{85AFE374-E23D-4F18-86A9-91153F6FDB6A}"/>
          </ac:spMkLst>
        </pc:spChg>
        <pc:spChg chg="add del mod">
          <ac:chgData name="Goutham Makkena" userId="ee2210368fc1934b" providerId="LiveId" clId="{56921E3D-EC93-49F0-A004-158032002284}" dt="2019-07-26T05:37:39.777" v="60" actId="478"/>
          <ac:spMkLst>
            <pc:docMk/>
            <pc:sldMk cId="1407625193" sldId="394"/>
            <ac:spMk id="120" creationId="{2A2BDAA4-6261-4CA1-9469-9753D5979378}"/>
          </ac:spMkLst>
        </pc:spChg>
        <pc:spChg chg="add del mod">
          <ac:chgData name="Goutham Makkena" userId="ee2210368fc1934b" providerId="LiveId" clId="{56921E3D-EC93-49F0-A004-158032002284}" dt="2019-07-26T05:37:39.777" v="60" actId="478"/>
          <ac:spMkLst>
            <pc:docMk/>
            <pc:sldMk cId="1407625193" sldId="394"/>
            <ac:spMk id="121" creationId="{804A57F5-6BDA-4DEC-BCA6-3856E6F73CD2}"/>
          </ac:spMkLst>
        </pc:spChg>
        <pc:spChg chg="add del mod">
          <ac:chgData name="Goutham Makkena" userId="ee2210368fc1934b" providerId="LiveId" clId="{56921E3D-EC93-49F0-A004-158032002284}" dt="2019-07-26T05:37:39.777" v="60" actId="478"/>
          <ac:spMkLst>
            <pc:docMk/>
            <pc:sldMk cId="1407625193" sldId="394"/>
            <ac:spMk id="122" creationId="{8A838A7C-67D0-4509-AB15-259512702ADF}"/>
          </ac:spMkLst>
        </pc:spChg>
        <pc:spChg chg="add del mod">
          <ac:chgData name="Goutham Makkena" userId="ee2210368fc1934b" providerId="LiveId" clId="{56921E3D-EC93-49F0-A004-158032002284}" dt="2019-07-26T05:37:39.777" v="60" actId="478"/>
          <ac:spMkLst>
            <pc:docMk/>
            <pc:sldMk cId="1407625193" sldId="394"/>
            <ac:spMk id="123" creationId="{3869C520-2A24-480F-96FE-8213B14175C8}"/>
          </ac:spMkLst>
        </pc:spChg>
        <pc:spChg chg="add del mod">
          <ac:chgData name="Goutham Makkena" userId="ee2210368fc1934b" providerId="LiveId" clId="{56921E3D-EC93-49F0-A004-158032002284}" dt="2019-07-26T05:37:39.777" v="60" actId="478"/>
          <ac:spMkLst>
            <pc:docMk/>
            <pc:sldMk cId="1407625193" sldId="394"/>
            <ac:spMk id="124" creationId="{98DF22FD-D83D-4719-884E-6FFC7140D001}"/>
          </ac:spMkLst>
        </pc:spChg>
        <pc:spChg chg="add del mod">
          <ac:chgData name="Goutham Makkena" userId="ee2210368fc1934b" providerId="LiveId" clId="{56921E3D-EC93-49F0-A004-158032002284}" dt="2019-07-26T05:37:39.777" v="60" actId="478"/>
          <ac:spMkLst>
            <pc:docMk/>
            <pc:sldMk cId="1407625193" sldId="394"/>
            <ac:spMk id="125" creationId="{566A40D3-BF2D-49D3-99D2-1438D747E048}"/>
          </ac:spMkLst>
        </pc:spChg>
        <pc:spChg chg="add del mod">
          <ac:chgData name="Goutham Makkena" userId="ee2210368fc1934b" providerId="LiveId" clId="{56921E3D-EC93-49F0-A004-158032002284}" dt="2019-07-26T05:37:39.777" v="60" actId="478"/>
          <ac:spMkLst>
            <pc:docMk/>
            <pc:sldMk cId="1407625193" sldId="394"/>
            <ac:spMk id="126" creationId="{B98834A8-094A-4F69-ABA5-F9EF37F40F2B}"/>
          </ac:spMkLst>
        </pc:spChg>
        <pc:spChg chg="add del mod">
          <ac:chgData name="Goutham Makkena" userId="ee2210368fc1934b" providerId="LiveId" clId="{56921E3D-EC93-49F0-A004-158032002284}" dt="2019-07-26T05:37:39.777" v="60" actId="478"/>
          <ac:spMkLst>
            <pc:docMk/>
            <pc:sldMk cId="1407625193" sldId="394"/>
            <ac:spMk id="127" creationId="{122721F6-DEB8-4517-B6A5-33F59DC69782}"/>
          </ac:spMkLst>
        </pc:spChg>
        <pc:spChg chg="add del mod">
          <ac:chgData name="Goutham Makkena" userId="ee2210368fc1934b" providerId="LiveId" clId="{56921E3D-EC93-49F0-A004-158032002284}" dt="2019-07-26T05:37:39.777" v="60" actId="478"/>
          <ac:spMkLst>
            <pc:docMk/>
            <pc:sldMk cId="1407625193" sldId="394"/>
            <ac:spMk id="128" creationId="{FAA41366-1995-42EA-A5DA-5368FF048CA5}"/>
          </ac:spMkLst>
        </pc:spChg>
        <pc:spChg chg="add del mod">
          <ac:chgData name="Goutham Makkena" userId="ee2210368fc1934b" providerId="LiveId" clId="{56921E3D-EC93-49F0-A004-158032002284}" dt="2019-07-26T05:37:39.777" v="60" actId="478"/>
          <ac:spMkLst>
            <pc:docMk/>
            <pc:sldMk cId="1407625193" sldId="394"/>
            <ac:spMk id="129" creationId="{F369BDD8-10D4-4D7C-AE30-CE98D3BFF17E}"/>
          </ac:spMkLst>
        </pc:spChg>
        <pc:spChg chg="add del mod">
          <ac:chgData name="Goutham Makkena" userId="ee2210368fc1934b" providerId="LiveId" clId="{56921E3D-EC93-49F0-A004-158032002284}" dt="2019-07-26T05:37:39.777" v="60" actId="478"/>
          <ac:spMkLst>
            <pc:docMk/>
            <pc:sldMk cId="1407625193" sldId="394"/>
            <ac:spMk id="130" creationId="{D72BB6BD-45BD-4A7E-B3ED-8ACCB45B8645}"/>
          </ac:spMkLst>
        </pc:spChg>
        <pc:spChg chg="add del mod">
          <ac:chgData name="Goutham Makkena" userId="ee2210368fc1934b" providerId="LiveId" clId="{56921E3D-EC93-49F0-A004-158032002284}" dt="2019-07-26T05:37:39.777" v="60" actId="478"/>
          <ac:spMkLst>
            <pc:docMk/>
            <pc:sldMk cId="1407625193" sldId="394"/>
            <ac:spMk id="131" creationId="{726A361C-B956-4081-A156-2C64F8075045}"/>
          </ac:spMkLst>
        </pc:spChg>
        <pc:spChg chg="add del mod">
          <ac:chgData name="Goutham Makkena" userId="ee2210368fc1934b" providerId="LiveId" clId="{56921E3D-EC93-49F0-A004-158032002284}" dt="2019-07-26T05:37:39.777" v="60" actId="478"/>
          <ac:spMkLst>
            <pc:docMk/>
            <pc:sldMk cId="1407625193" sldId="394"/>
            <ac:spMk id="132" creationId="{EB59C073-D479-449F-B9A4-5B86B4F4F85E}"/>
          </ac:spMkLst>
        </pc:spChg>
        <pc:spChg chg="add del mod">
          <ac:chgData name="Goutham Makkena" userId="ee2210368fc1934b" providerId="LiveId" clId="{56921E3D-EC93-49F0-A004-158032002284}" dt="2019-07-26T05:37:39.777" v="60" actId="478"/>
          <ac:spMkLst>
            <pc:docMk/>
            <pc:sldMk cId="1407625193" sldId="394"/>
            <ac:spMk id="133" creationId="{4CC4A55B-83E0-4AAA-BEF3-666D2A66437E}"/>
          </ac:spMkLst>
        </pc:spChg>
        <pc:spChg chg="add del mod">
          <ac:chgData name="Goutham Makkena" userId="ee2210368fc1934b" providerId="LiveId" clId="{56921E3D-EC93-49F0-A004-158032002284}" dt="2019-07-26T05:37:39.777" v="60" actId="478"/>
          <ac:spMkLst>
            <pc:docMk/>
            <pc:sldMk cId="1407625193" sldId="394"/>
            <ac:spMk id="134" creationId="{C7D252DA-1F24-480D-9D74-33CF3CF1CE79}"/>
          </ac:spMkLst>
        </pc:spChg>
        <pc:spChg chg="add del mod">
          <ac:chgData name="Goutham Makkena" userId="ee2210368fc1934b" providerId="LiveId" clId="{56921E3D-EC93-49F0-A004-158032002284}" dt="2019-07-26T05:37:39.777" v="60" actId="478"/>
          <ac:spMkLst>
            <pc:docMk/>
            <pc:sldMk cId="1407625193" sldId="394"/>
            <ac:spMk id="135" creationId="{0F4881F2-C8EB-4F2C-A294-D63B5F34CF50}"/>
          </ac:spMkLst>
        </pc:spChg>
        <pc:spChg chg="add del mod">
          <ac:chgData name="Goutham Makkena" userId="ee2210368fc1934b" providerId="LiveId" clId="{56921E3D-EC93-49F0-A004-158032002284}" dt="2019-07-26T05:37:39.777" v="60" actId="478"/>
          <ac:spMkLst>
            <pc:docMk/>
            <pc:sldMk cId="1407625193" sldId="394"/>
            <ac:spMk id="136" creationId="{0DB70130-6963-490C-8C95-2EF1021340EB}"/>
          </ac:spMkLst>
        </pc:spChg>
        <pc:spChg chg="add del mod">
          <ac:chgData name="Goutham Makkena" userId="ee2210368fc1934b" providerId="LiveId" clId="{56921E3D-EC93-49F0-A004-158032002284}" dt="2019-07-26T05:37:39.777" v="60" actId="478"/>
          <ac:spMkLst>
            <pc:docMk/>
            <pc:sldMk cId="1407625193" sldId="394"/>
            <ac:spMk id="137" creationId="{8EC18034-3E3D-4344-A62C-88002AFD6595}"/>
          </ac:spMkLst>
        </pc:spChg>
        <pc:spChg chg="add del mod">
          <ac:chgData name="Goutham Makkena" userId="ee2210368fc1934b" providerId="LiveId" clId="{56921E3D-EC93-49F0-A004-158032002284}" dt="2019-07-26T05:37:39.777" v="60" actId="478"/>
          <ac:spMkLst>
            <pc:docMk/>
            <pc:sldMk cId="1407625193" sldId="394"/>
            <ac:spMk id="138" creationId="{5815C82A-FDC9-4031-8224-748E31B495F4}"/>
          </ac:spMkLst>
        </pc:spChg>
        <pc:spChg chg="add del mod">
          <ac:chgData name="Goutham Makkena" userId="ee2210368fc1934b" providerId="LiveId" clId="{56921E3D-EC93-49F0-A004-158032002284}" dt="2019-07-26T05:37:39.777" v="60" actId="478"/>
          <ac:spMkLst>
            <pc:docMk/>
            <pc:sldMk cId="1407625193" sldId="394"/>
            <ac:spMk id="139" creationId="{30C844F3-9283-4284-98C1-C929DE6F7969}"/>
          </ac:spMkLst>
        </pc:spChg>
        <pc:spChg chg="add del mod">
          <ac:chgData name="Goutham Makkena" userId="ee2210368fc1934b" providerId="LiveId" clId="{56921E3D-EC93-49F0-A004-158032002284}" dt="2019-07-26T05:37:39.777" v="60" actId="478"/>
          <ac:spMkLst>
            <pc:docMk/>
            <pc:sldMk cId="1407625193" sldId="394"/>
            <ac:spMk id="140" creationId="{6E7647CF-B666-4CC4-81A6-B0304BB7EB44}"/>
          </ac:spMkLst>
        </pc:spChg>
        <pc:spChg chg="add del mod">
          <ac:chgData name="Goutham Makkena" userId="ee2210368fc1934b" providerId="LiveId" clId="{56921E3D-EC93-49F0-A004-158032002284}" dt="2019-07-26T05:37:39.777" v="60" actId="478"/>
          <ac:spMkLst>
            <pc:docMk/>
            <pc:sldMk cId="1407625193" sldId="394"/>
            <ac:spMk id="141" creationId="{3D29D1AA-7AFD-44E6-BC12-4732EA3CBCCA}"/>
          </ac:spMkLst>
        </pc:spChg>
        <pc:spChg chg="add del mod">
          <ac:chgData name="Goutham Makkena" userId="ee2210368fc1934b" providerId="LiveId" clId="{56921E3D-EC93-49F0-A004-158032002284}" dt="2019-07-26T05:37:39.777" v="60" actId="478"/>
          <ac:spMkLst>
            <pc:docMk/>
            <pc:sldMk cId="1407625193" sldId="394"/>
            <ac:spMk id="142" creationId="{9E1C6629-49EC-4584-BF70-D566198F93AE}"/>
          </ac:spMkLst>
        </pc:spChg>
        <pc:spChg chg="add del mod">
          <ac:chgData name="Goutham Makkena" userId="ee2210368fc1934b" providerId="LiveId" clId="{56921E3D-EC93-49F0-A004-158032002284}" dt="2019-07-26T05:37:39.777" v="60" actId="478"/>
          <ac:spMkLst>
            <pc:docMk/>
            <pc:sldMk cId="1407625193" sldId="394"/>
            <ac:spMk id="143" creationId="{AEEC9C84-D8D1-43E4-9B2F-1D71FBBC15AF}"/>
          </ac:spMkLst>
        </pc:spChg>
        <pc:spChg chg="add del mod">
          <ac:chgData name="Goutham Makkena" userId="ee2210368fc1934b" providerId="LiveId" clId="{56921E3D-EC93-49F0-A004-158032002284}" dt="2019-07-26T05:37:39.777" v="60" actId="478"/>
          <ac:spMkLst>
            <pc:docMk/>
            <pc:sldMk cId="1407625193" sldId="394"/>
            <ac:spMk id="144" creationId="{0F9B20DB-0FE1-439C-8F43-CE151DF1B92A}"/>
          </ac:spMkLst>
        </pc:spChg>
        <pc:spChg chg="add del mod">
          <ac:chgData name="Goutham Makkena" userId="ee2210368fc1934b" providerId="LiveId" clId="{56921E3D-EC93-49F0-A004-158032002284}" dt="2019-07-26T05:37:39.777" v="60" actId="478"/>
          <ac:spMkLst>
            <pc:docMk/>
            <pc:sldMk cId="1407625193" sldId="394"/>
            <ac:spMk id="145" creationId="{42B7B541-078E-4694-99C4-8756492D7E6E}"/>
          </ac:spMkLst>
        </pc:spChg>
        <pc:spChg chg="add del mod">
          <ac:chgData name="Goutham Makkena" userId="ee2210368fc1934b" providerId="LiveId" clId="{56921E3D-EC93-49F0-A004-158032002284}" dt="2019-07-26T05:37:39.777" v="60" actId="478"/>
          <ac:spMkLst>
            <pc:docMk/>
            <pc:sldMk cId="1407625193" sldId="394"/>
            <ac:spMk id="146" creationId="{7F6FB0E4-3690-4612-BCCC-A500F09C7106}"/>
          </ac:spMkLst>
        </pc:spChg>
        <pc:spChg chg="add del mod">
          <ac:chgData name="Goutham Makkena" userId="ee2210368fc1934b" providerId="LiveId" clId="{56921E3D-EC93-49F0-A004-158032002284}" dt="2019-07-26T05:37:39.777" v="60" actId="478"/>
          <ac:spMkLst>
            <pc:docMk/>
            <pc:sldMk cId="1407625193" sldId="394"/>
            <ac:spMk id="147" creationId="{AC5639A3-16DF-471E-9021-01DBCEE912DB}"/>
          </ac:spMkLst>
        </pc:spChg>
        <pc:spChg chg="add del mod">
          <ac:chgData name="Goutham Makkena" userId="ee2210368fc1934b" providerId="LiveId" clId="{56921E3D-EC93-49F0-A004-158032002284}" dt="2019-07-26T05:37:39.777" v="60" actId="478"/>
          <ac:spMkLst>
            <pc:docMk/>
            <pc:sldMk cId="1407625193" sldId="394"/>
            <ac:spMk id="148" creationId="{32AFFE65-AC74-4286-A79D-02D02B1D707F}"/>
          </ac:spMkLst>
        </pc:spChg>
        <pc:spChg chg="add del mod">
          <ac:chgData name="Goutham Makkena" userId="ee2210368fc1934b" providerId="LiveId" clId="{56921E3D-EC93-49F0-A004-158032002284}" dt="2019-07-26T05:37:39.777" v="60" actId="478"/>
          <ac:spMkLst>
            <pc:docMk/>
            <pc:sldMk cId="1407625193" sldId="394"/>
            <ac:spMk id="149" creationId="{285CA9C6-B955-4A8A-9A63-3AE03F3C5863}"/>
          </ac:spMkLst>
        </pc:spChg>
        <pc:spChg chg="add del mod">
          <ac:chgData name="Goutham Makkena" userId="ee2210368fc1934b" providerId="LiveId" clId="{56921E3D-EC93-49F0-A004-158032002284}" dt="2019-07-26T05:37:39.777" v="60" actId="478"/>
          <ac:spMkLst>
            <pc:docMk/>
            <pc:sldMk cId="1407625193" sldId="394"/>
            <ac:spMk id="150" creationId="{9C5F6E92-6FFE-47A8-8F4D-7FE83919C71A}"/>
          </ac:spMkLst>
        </pc:spChg>
        <pc:spChg chg="add del mod">
          <ac:chgData name="Goutham Makkena" userId="ee2210368fc1934b" providerId="LiveId" clId="{56921E3D-EC93-49F0-A004-158032002284}" dt="2019-07-26T05:37:39.777" v="60" actId="478"/>
          <ac:spMkLst>
            <pc:docMk/>
            <pc:sldMk cId="1407625193" sldId="394"/>
            <ac:spMk id="151" creationId="{AC4F7048-8BEF-463A-B1BF-84FEE85CAFDE}"/>
          </ac:spMkLst>
        </pc:spChg>
        <pc:spChg chg="add del mod">
          <ac:chgData name="Goutham Makkena" userId="ee2210368fc1934b" providerId="LiveId" clId="{56921E3D-EC93-49F0-A004-158032002284}" dt="2019-07-26T05:37:39.777" v="60" actId="478"/>
          <ac:spMkLst>
            <pc:docMk/>
            <pc:sldMk cId="1407625193" sldId="394"/>
            <ac:spMk id="152" creationId="{1B9F7A2A-45AB-4BFC-95FE-7489EE1015C1}"/>
          </ac:spMkLst>
        </pc:spChg>
        <pc:spChg chg="add del mod">
          <ac:chgData name="Goutham Makkena" userId="ee2210368fc1934b" providerId="LiveId" clId="{56921E3D-EC93-49F0-A004-158032002284}" dt="2019-07-26T05:37:39.777" v="60" actId="478"/>
          <ac:spMkLst>
            <pc:docMk/>
            <pc:sldMk cId="1407625193" sldId="394"/>
            <ac:spMk id="153" creationId="{6FDC1500-A737-439F-8959-A8CB4699F0FA}"/>
          </ac:spMkLst>
        </pc:spChg>
        <pc:spChg chg="add del mod">
          <ac:chgData name="Goutham Makkena" userId="ee2210368fc1934b" providerId="LiveId" clId="{56921E3D-EC93-49F0-A004-158032002284}" dt="2019-07-26T05:37:39.777" v="60" actId="478"/>
          <ac:spMkLst>
            <pc:docMk/>
            <pc:sldMk cId="1407625193" sldId="394"/>
            <ac:spMk id="154" creationId="{C206DE72-2109-4F67-B8B8-4BCE364D4FFE}"/>
          </ac:spMkLst>
        </pc:spChg>
        <pc:spChg chg="add del mod">
          <ac:chgData name="Goutham Makkena" userId="ee2210368fc1934b" providerId="LiveId" clId="{56921E3D-EC93-49F0-A004-158032002284}" dt="2019-07-26T05:37:39.777" v="60" actId="478"/>
          <ac:spMkLst>
            <pc:docMk/>
            <pc:sldMk cId="1407625193" sldId="394"/>
            <ac:spMk id="155" creationId="{3EB99AD4-557B-456A-8555-E044BEC4C7AA}"/>
          </ac:spMkLst>
        </pc:spChg>
        <pc:spChg chg="add del mod">
          <ac:chgData name="Goutham Makkena" userId="ee2210368fc1934b" providerId="LiveId" clId="{56921E3D-EC93-49F0-A004-158032002284}" dt="2019-07-26T05:37:39.777" v="60" actId="478"/>
          <ac:spMkLst>
            <pc:docMk/>
            <pc:sldMk cId="1407625193" sldId="394"/>
            <ac:spMk id="156" creationId="{D348C09A-8413-4FED-AA00-706E9FC9765A}"/>
          </ac:spMkLst>
        </pc:spChg>
        <pc:spChg chg="add del mod">
          <ac:chgData name="Goutham Makkena" userId="ee2210368fc1934b" providerId="LiveId" clId="{56921E3D-EC93-49F0-A004-158032002284}" dt="2019-07-26T05:37:39.777" v="60" actId="478"/>
          <ac:spMkLst>
            <pc:docMk/>
            <pc:sldMk cId="1407625193" sldId="394"/>
            <ac:spMk id="157" creationId="{B67A9579-E607-49F6-9718-A0A3DD99DEDC}"/>
          </ac:spMkLst>
        </pc:spChg>
        <pc:spChg chg="add del mod">
          <ac:chgData name="Goutham Makkena" userId="ee2210368fc1934b" providerId="LiveId" clId="{56921E3D-EC93-49F0-A004-158032002284}" dt="2019-07-26T05:37:39.777" v="60" actId="478"/>
          <ac:spMkLst>
            <pc:docMk/>
            <pc:sldMk cId="1407625193" sldId="394"/>
            <ac:spMk id="158" creationId="{290F0EE5-9A4C-47A4-9731-24ADCC915B3C}"/>
          </ac:spMkLst>
        </pc:spChg>
        <pc:spChg chg="add del mod">
          <ac:chgData name="Goutham Makkena" userId="ee2210368fc1934b" providerId="LiveId" clId="{56921E3D-EC93-49F0-A004-158032002284}" dt="2019-07-26T05:37:39.777" v="60" actId="478"/>
          <ac:spMkLst>
            <pc:docMk/>
            <pc:sldMk cId="1407625193" sldId="394"/>
            <ac:spMk id="159" creationId="{A0E6E0F5-3DB9-49D3-8812-C4BC536084BB}"/>
          </ac:spMkLst>
        </pc:spChg>
        <pc:spChg chg="add del mod">
          <ac:chgData name="Goutham Makkena" userId="ee2210368fc1934b" providerId="LiveId" clId="{56921E3D-EC93-49F0-A004-158032002284}" dt="2019-07-26T05:37:39.777" v="60" actId="478"/>
          <ac:spMkLst>
            <pc:docMk/>
            <pc:sldMk cId="1407625193" sldId="394"/>
            <ac:spMk id="160" creationId="{4BCFA5D4-8167-4CE0-8C3B-A29B68437E5A}"/>
          </ac:spMkLst>
        </pc:spChg>
        <pc:spChg chg="add del mod">
          <ac:chgData name="Goutham Makkena" userId="ee2210368fc1934b" providerId="LiveId" clId="{56921E3D-EC93-49F0-A004-158032002284}" dt="2019-07-26T05:37:39.777" v="60" actId="478"/>
          <ac:spMkLst>
            <pc:docMk/>
            <pc:sldMk cId="1407625193" sldId="394"/>
            <ac:spMk id="161" creationId="{920268A9-245E-4573-A934-EA63F9B685E8}"/>
          </ac:spMkLst>
        </pc:spChg>
        <pc:spChg chg="add del mod">
          <ac:chgData name="Goutham Makkena" userId="ee2210368fc1934b" providerId="LiveId" clId="{56921E3D-EC93-49F0-A004-158032002284}" dt="2019-07-26T05:37:39.777" v="60" actId="478"/>
          <ac:spMkLst>
            <pc:docMk/>
            <pc:sldMk cId="1407625193" sldId="394"/>
            <ac:spMk id="162" creationId="{A9CAE4F0-88AA-4BA4-B2BC-E8C76ADAABE1}"/>
          </ac:spMkLst>
        </pc:spChg>
        <pc:spChg chg="add del mod">
          <ac:chgData name="Goutham Makkena" userId="ee2210368fc1934b" providerId="LiveId" clId="{56921E3D-EC93-49F0-A004-158032002284}" dt="2019-07-26T05:37:39.777" v="60" actId="478"/>
          <ac:spMkLst>
            <pc:docMk/>
            <pc:sldMk cId="1407625193" sldId="394"/>
            <ac:spMk id="163" creationId="{C0C3EE4A-9B2A-4D5B-B5C3-E7B9BF84D60B}"/>
          </ac:spMkLst>
        </pc:spChg>
        <pc:spChg chg="add del mod">
          <ac:chgData name="Goutham Makkena" userId="ee2210368fc1934b" providerId="LiveId" clId="{56921E3D-EC93-49F0-A004-158032002284}" dt="2019-07-26T05:37:39.777" v="60" actId="478"/>
          <ac:spMkLst>
            <pc:docMk/>
            <pc:sldMk cId="1407625193" sldId="394"/>
            <ac:spMk id="164" creationId="{6078D3A3-2A5D-4FF5-BA56-1F31014BC1E5}"/>
          </ac:spMkLst>
        </pc:spChg>
        <pc:spChg chg="add del mod">
          <ac:chgData name="Goutham Makkena" userId="ee2210368fc1934b" providerId="LiveId" clId="{56921E3D-EC93-49F0-A004-158032002284}" dt="2019-07-26T05:37:39.777" v="60" actId="478"/>
          <ac:spMkLst>
            <pc:docMk/>
            <pc:sldMk cId="1407625193" sldId="394"/>
            <ac:spMk id="165" creationId="{41AE7BE4-FE7C-4C27-86B4-398434F7A79C}"/>
          </ac:spMkLst>
        </pc:spChg>
        <pc:spChg chg="add del mod">
          <ac:chgData name="Goutham Makkena" userId="ee2210368fc1934b" providerId="LiveId" clId="{56921E3D-EC93-49F0-A004-158032002284}" dt="2019-07-26T05:37:39.777" v="60" actId="478"/>
          <ac:spMkLst>
            <pc:docMk/>
            <pc:sldMk cId="1407625193" sldId="394"/>
            <ac:spMk id="166" creationId="{E574E60B-E51D-497A-89E3-FC4DF011FC30}"/>
          </ac:spMkLst>
        </pc:spChg>
        <pc:spChg chg="add del mod">
          <ac:chgData name="Goutham Makkena" userId="ee2210368fc1934b" providerId="LiveId" clId="{56921E3D-EC93-49F0-A004-158032002284}" dt="2019-07-26T05:37:39.777" v="60" actId="478"/>
          <ac:spMkLst>
            <pc:docMk/>
            <pc:sldMk cId="1407625193" sldId="394"/>
            <ac:spMk id="167" creationId="{310853EF-E2DD-4BCA-B0AD-B9220690832F}"/>
          </ac:spMkLst>
        </pc:spChg>
        <pc:spChg chg="add del mod">
          <ac:chgData name="Goutham Makkena" userId="ee2210368fc1934b" providerId="LiveId" clId="{56921E3D-EC93-49F0-A004-158032002284}" dt="2019-07-26T05:37:39.777" v="60" actId="478"/>
          <ac:spMkLst>
            <pc:docMk/>
            <pc:sldMk cId="1407625193" sldId="394"/>
            <ac:spMk id="168" creationId="{5E7A367A-3C26-4A2E-8517-34C30E2DF755}"/>
          </ac:spMkLst>
        </pc:spChg>
        <pc:spChg chg="add del mod">
          <ac:chgData name="Goutham Makkena" userId="ee2210368fc1934b" providerId="LiveId" clId="{56921E3D-EC93-49F0-A004-158032002284}" dt="2019-07-26T05:37:39.777" v="60" actId="478"/>
          <ac:spMkLst>
            <pc:docMk/>
            <pc:sldMk cId="1407625193" sldId="394"/>
            <ac:spMk id="169" creationId="{F2C142AF-D637-4181-AA9E-3C7F18F8A6F2}"/>
          </ac:spMkLst>
        </pc:spChg>
        <pc:spChg chg="add del mod">
          <ac:chgData name="Goutham Makkena" userId="ee2210368fc1934b" providerId="LiveId" clId="{56921E3D-EC93-49F0-A004-158032002284}" dt="2019-07-26T05:37:39.777" v="60" actId="478"/>
          <ac:spMkLst>
            <pc:docMk/>
            <pc:sldMk cId="1407625193" sldId="394"/>
            <ac:spMk id="170" creationId="{E246657D-CAA5-4B6E-8E44-1E77F7C70843}"/>
          </ac:spMkLst>
        </pc:spChg>
        <pc:spChg chg="add del mod">
          <ac:chgData name="Goutham Makkena" userId="ee2210368fc1934b" providerId="LiveId" clId="{56921E3D-EC93-49F0-A004-158032002284}" dt="2019-07-26T05:37:39.777" v="60" actId="478"/>
          <ac:spMkLst>
            <pc:docMk/>
            <pc:sldMk cId="1407625193" sldId="394"/>
            <ac:spMk id="171" creationId="{DB7EDCE2-AC3E-4E94-B141-99134CA3DE7F}"/>
          </ac:spMkLst>
        </pc:spChg>
        <pc:spChg chg="add del mod">
          <ac:chgData name="Goutham Makkena" userId="ee2210368fc1934b" providerId="LiveId" clId="{56921E3D-EC93-49F0-A004-158032002284}" dt="2019-07-26T05:37:39.777" v="60" actId="478"/>
          <ac:spMkLst>
            <pc:docMk/>
            <pc:sldMk cId="1407625193" sldId="394"/>
            <ac:spMk id="172" creationId="{7AC627A4-1F67-4745-8D39-B9E8EF3299E8}"/>
          </ac:spMkLst>
        </pc:spChg>
        <pc:spChg chg="add del mod">
          <ac:chgData name="Goutham Makkena" userId="ee2210368fc1934b" providerId="LiveId" clId="{56921E3D-EC93-49F0-A004-158032002284}" dt="2019-07-26T05:37:39.777" v="60" actId="478"/>
          <ac:spMkLst>
            <pc:docMk/>
            <pc:sldMk cId="1407625193" sldId="394"/>
            <ac:spMk id="173" creationId="{5CDD0983-C868-437F-9331-E2E9F465A313}"/>
          </ac:spMkLst>
        </pc:spChg>
        <pc:spChg chg="add del mod">
          <ac:chgData name="Goutham Makkena" userId="ee2210368fc1934b" providerId="LiveId" clId="{56921E3D-EC93-49F0-A004-158032002284}" dt="2019-07-26T05:37:39.777" v="60" actId="478"/>
          <ac:spMkLst>
            <pc:docMk/>
            <pc:sldMk cId="1407625193" sldId="394"/>
            <ac:spMk id="174" creationId="{DBA1C0CA-300D-4EE6-B08C-A7CBDC0121EF}"/>
          </ac:spMkLst>
        </pc:spChg>
        <pc:spChg chg="add del mod">
          <ac:chgData name="Goutham Makkena" userId="ee2210368fc1934b" providerId="LiveId" clId="{56921E3D-EC93-49F0-A004-158032002284}" dt="2019-07-26T05:37:39.777" v="60" actId="478"/>
          <ac:spMkLst>
            <pc:docMk/>
            <pc:sldMk cId="1407625193" sldId="394"/>
            <ac:spMk id="175" creationId="{3CF2D3C7-DAAD-4823-B6FD-B3CB5B74FB8E}"/>
          </ac:spMkLst>
        </pc:spChg>
        <pc:spChg chg="add del mod">
          <ac:chgData name="Goutham Makkena" userId="ee2210368fc1934b" providerId="LiveId" clId="{56921E3D-EC93-49F0-A004-158032002284}" dt="2019-07-26T05:37:39.777" v="60" actId="478"/>
          <ac:spMkLst>
            <pc:docMk/>
            <pc:sldMk cId="1407625193" sldId="394"/>
            <ac:spMk id="176" creationId="{4E600C63-A9E2-48C2-9DE4-323275E03105}"/>
          </ac:spMkLst>
        </pc:spChg>
        <pc:spChg chg="add del mod">
          <ac:chgData name="Goutham Makkena" userId="ee2210368fc1934b" providerId="LiveId" clId="{56921E3D-EC93-49F0-A004-158032002284}" dt="2019-07-26T05:37:39.777" v="60" actId="478"/>
          <ac:spMkLst>
            <pc:docMk/>
            <pc:sldMk cId="1407625193" sldId="394"/>
            <ac:spMk id="177" creationId="{22F4ABDF-BFCF-4183-AE1D-A6F239977C16}"/>
          </ac:spMkLst>
        </pc:spChg>
        <pc:spChg chg="add del mod">
          <ac:chgData name="Goutham Makkena" userId="ee2210368fc1934b" providerId="LiveId" clId="{56921E3D-EC93-49F0-A004-158032002284}" dt="2019-07-26T05:37:39.777" v="60" actId="478"/>
          <ac:spMkLst>
            <pc:docMk/>
            <pc:sldMk cId="1407625193" sldId="394"/>
            <ac:spMk id="178" creationId="{22D40CF1-5CA4-489A-82B8-17B399E547AF}"/>
          </ac:spMkLst>
        </pc:spChg>
        <pc:spChg chg="add del mod">
          <ac:chgData name="Goutham Makkena" userId="ee2210368fc1934b" providerId="LiveId" clId="{56921E3D-EC93-49F0-A004-158032002284}" dt="2019-07-26T05:37:39.777" v="60" actId="478"/>
          <ac:spMkLst>
            <pc:docMk/>
            <pc:sldMk cId="1407625193" sldId="394"/>
            <ac:spMk id="179" creationId="{FC61E3D5-0D28-4BB2-8A75-3E9F6965DB3E}"/>
          </ac:spMkLst>
        </pc:spChg>
        <pc:spChg chg="add del mod">
          <ac:chgData name="Goutham Makkena" userId="ee2210368fc1934b" providerId="LiveId" clId="{56921E3D-EC93-49F0-A004-158032002284}" dt="2019-07-26T05:37:39.777" v="60" actId="478"/>
          <ac:spMkLst>
            <pc:docMk/>
            <pc:sldMk cId="1407625193" sldId="394"/>
            <ac:spMk id="180" creationId="{3AB539A0-90E3-4E87-87FB-F5649D81AA8D}"/>
          </ac:spMkLst>
        </pc:spChg>
        <pc:spChg chg="add del mod">
          <ac:chgData name="Goutham Makkena" userId="ee2210368fc1934b" providerId="LiveId" clId="{56921E3D-EC93-49F0-A004-158032002284}" dt="2019-07-26T05:37:39.777" v="60" actId="478"/>
          <ac:spMkLst>
            <pc:docMk/>
            <pc:sldMk cId="1407625193" sldId="394"/>
            <ac:spMk id="181" creationId="{402F73DF-75F1-408E-ABBE-849C3E1038F3}"/>
          </ac:spMkLst>
        </pc:spChg>
        <pc:spChg chg="add del mod">
          <ac:chgData name="Goutham Makkena" userId="ee2210368fc1934b" providerId="LiveId" clId="{56921E3D-EC93-49F0-A004-158032002284}" dt="2019-07-26T05:37:39.777" v="60" actId="478"/>
          <ac:spMkLst>
            <pc:docMk/>
            <pc:sldMk cId="1407625193" sldId="394"/>
            <ac:spMk id="182" creationId="{130B533E-C98C-4949-9647-5E784B8335FF}"/>
          </ac:spMkLst>
        </pc:spChg>
        <pc:spChg chg="add del mod">
          <ac:chgData name="Goutham Makkena" userId="ee2210368fc1934b" providerId="LiveId" clId="{56921E3D-EC93-49F0-A004-158032002284}" dt="2019-07-26T05:37:39.777" v="60" actId="478"/>
          <ac:spMkLst>
            <pc:docMk/>
            <pc:sldMk cId="1407625193" sldId="394"/>
            <ac:spMk id="183" creationId="{052FC972-2814-4BC6-A42F-B4DC60210B18}"/>
          </ac:spMkLst>
        </pc:spChg>
        <pc:spChg chg="add del mod">
          <ac:chgData name="Goutham Makkena" userId="ee2210368fc1934b" providerId="LiveId" clId="{56921E3D-EC93-49F0-A004-158032002284}" dt="2019-07-26T05:37:39.777" v="60" actId="478"/>
          <ac:spMkLst>
            <pc:docMk/>
            <pc:sldMk cId="1407625193" sldId="394"/>
            <ac:spMk id="184" creationId="{EA82E590-04B3-41B9-AB62-FB7C368CD915}"/>
          </ac:spMkLst>
        </pc:spChg>
        <pc:spChg chg="add del mod">
          <ac:chgData name="Goutham Makkena" userId="ee2210368fc1934b" providerId="LiveId" clId="{56921E3D-EC93-49F0-A004-158032002284}" dt="2019-07-26T05:37:39.777" v="60" actId="478"/>
          <ac:spMkLst>
            <pc:docMk/>
            <pc:sldMk cId="1407625193" sldId="394"/>
            <ac:spMk id="185" creationId="{112655F2-59CA-4388-BAE3-27942A8D2E0D}"/>
          </ac:spMkLst>
        </pc:spChg>
        <pc:spChg chg="add del mod">
          <ac:chgData name="Goutham Makkena" userId="ee2210368fc1934b" providerId="LiveId" clId="{56921E3D-EC93-49F0-A004-158032002284}" dt="2019-07-26T05:37:39.777" v="60" actId="478"/>
          <ac:spMkLst>
            <pc:docMk/>
            <pc:sldMk cId="1407625193" sldId="394"/>
            <ac:spMk id="186" creationId="{AF84DE62-B0B5-45F4-BF52-3D60EE3D8A3C}"/>
          </ac:spMkLst>
        </pc:spChg>
        <pc:spChg chg="add del mod">
          <ac:chgData name="Goutham Makkena" userId="ee2210368fc1934b" providerId="LiveId" clId="{56921E3D-EC93-49F0-A004-158032002284}" dt="2019-07-26T05:37:39.777" v="60" actId="478"/>
          <ac:spMkLst>
            <pc:docMk/>
            <pc:sldMk cId="1407625193" sldId="394"/>
            <ac:spMk id="187" creationId="{0B6CD4B0-FE72-4595-9D6C-F7AC288D705A}"/>
          </ac:spMkLst>
        </pc:spChg>
        <pc:spChg chg="add del mod">
          <ac:chgData name="Goutham Makkena" userId="ee2210368fc1934b" providerId="LiveId" clId="{56921E3D-EC93-49F0-A004-158032002284}" dt="2019-07-26T05:37:39.777" v="60" actId="478"/>
          <ac:spMkLst>
            <pc:docMk/>
            <pc:sldMk cId="1407625193" sldId="394"/>
            <ac:spMk id="188" creationId="{B79BA683-D885-401C-B733-9FEB5051B66F}"/>
          </ac:spMkLst>
        </pc:spChg>
        <pc:spChg chg="add del mod">
          <ac:chgData name="Goutham Makkena" userId="ee2210368fc1934b" providerId="LiveId" clId="{56921E3D-EC93-49F0-A004-158032002284}" dt="2019-07-26T05:37:39.777" v="60" actId="478"/>
          <ac:spMkLst>
            <pc:docMk/>
            <pc:sldMk cId="1407625193" sldId="394"/>
            <ac:spMk id="189" creationId="{E480696C-F552-4F66-85F0-31F20754C2AB}"/>
          </ac:spMkLst>
        </pc:spChg>
        <pc:spChg chg="add del mod">
          <ac:chgData name="Goutham Makkena" userId="ee2210368fc1934b" providerId="LiveId" clId="{56921E3D-EC93-49F0-A004-158032002284}" dt="2019-07-26T05:37:39.777" v="60" actId="478"/>
          <ac:spMkLst>
            <pc:docMk/>
            <pc:sldMk cId="1407625193" sldId="394"/>
            <ac:spMk id="190" creationId="{FBDD585C-B134-405F-B85F-7F84F1C8508C}"/>
          </ac:spMkLst>
        </pc:spChg>
        <pc:spChg chg="add del mod">
          <ac:chgData name="Goutham Makkena" userId="ee2210368fc1934b" providerId="LiveId" clId="{56921E3D-EC93-49F0-A004-158032002284}" dt="2019-07-26T05:37:39.777" v="60" actId="478"/>
          <ac:spMkLst>
            <pc:docMk/>
            <pc:sldMk cId="1407625193" sldId="394"/>
            <ac:spMk id="191" creationId="{D08427CD-60B1-4B40-B649-1AEA300836A0}"/>
          </ac:spMkLst>
        </pc:spChg>
        <pc:spChg chg="add del mod">
          <ac:chgData name="Goutham Makkena" userId="ee2210368fc1934b" providerId="LiveId" clId="{56921E3D-EC93-49F0-A004-158032002284}" dt="2019-07-26T05:37:39.777" v="60" actId="478"/>
          <ac:spMkLst>
            <pc:docMk/>
            <pc:sldMk cId="1407625193" sldId="394"/>
            <ac:spMk id="192" creationId="{02AF6250-BC09-44EE-8CE5-57315DD144BD}"/>
          </ac:spMkLst>
        </pc:spChg>
        <pc:spChg chg="add del mod">
          <ac:chgData name="Goutham Makkena" userId="ee2210368fc1934b" providerId="LiveId" clId="{56921E3D-EC93-49F0-A004-158032002284}" dt="2019-07-26T05:37:39.777" v="60" actId="478"/>
          <ac:spMkLst>
            <pc:docMk/>
            <pc:sldMk cId="1407625193" sldId="394"/>
            <ac:spMk id="193" creationId="{49233F75-A97B-40AA-96A0-1B5723286C0F}"/>
          </ac:spMkLst>
        </pc:spChg>
        <pc:spChg chg="add del mod">
          <ac:chgData name="Goutham Makkena" userId="ee2210368fc1934b" providerId="LiveId" clId="{56921E3D-EC93-49F0-A004-158032002284}" dt="2019-07-26T05:37:39.777" v="60" actId="478"/>
          <ac:spMkLst>
            <pc:docMk/>
            <pc:sldMk cId="1407625193" sldId="394"/>
            <ac:spMk id="194" creationId="{4D15FA20-8AAA-4E5A-8D28-7B1214362484}"/>
          </ac:spMkLst>
        </pc:spChg>
        <pc:spChg chg="add del mod">
          <ac:chgData name="Goutham Makkena" userId="ee2210368fc1934b" providerId="LiveId" clId="{56921E3D-EC93-49F0-A004-158032002284}" dt="2019-07-26T05:37:39.777" v="60" actId="478"/>
          <ac:spMkLst>
            <pc:docMk/>
            <pc:sldMk cId="1407625193" sldId="394"/>
            <ac:spMk id="195" creationId="{E3FD18FA-A128-4A5F-9C9D-0A0B12458824}"/>
          </ac:spMkLst>
        </pc:spChg>
        <pc:spChg chg="add del mod">
          <ac:chgData name="Goutham Makkena" userId="ee2210368fc1934b" providerId="LiveId" clId="{56921E3D-EC93-49F0-A004-158032002284}" dt="2019-07-26T05:37:39.777" v="60" actId="478"/>
          <ac:spMkLst>
            <pc:docMk/>
            <pc:sldMk cId="1407625193" sldId="394"/>
            <ac:spMk id="196" creationId="{6538A6E1-18BF-42A0-A36E-CB7CA3DDCD09}"/>
          </ac:spMkLst>
        </pc:spChg>
        <pc:spChg chg="add del mod">
          <ac:chgData name="Goutham Makkena" userId="ee2210368fc1934b" providerId="LiveId" clId="{56921E3D-EC93-49F0-A004-158032002284}" dt="2019-07-26T05:37:39.777" v="60" actId="478"/>
          <ac:spMkLst>
            <pc:docMk/>
            <pc:sldMk cId="1407625193" sldId="394"/>
            <ac:spMk id="197" creationId="{228798D3-92B3-4E8A-9304-1604389CD048}"/>
          </ac:spMkLst>
        </pc:spChg>
        <pc:spChg chg="add del mod">
          <ac:chgData name="Goutham Makkena" userId="ee2210368fc1934b" providerId="LiveId" clId="{56921E3D-EC93-49F0-A004-158032002284}" dt="2019-07-26T05:37:39.777" v="60" actId="478"/>
          <ac:spMkLst>
            <pc:docMk/>
            <pc:sldMk cId="1407625193" sldId="394"/>
            <ac:spMk id="198" creationId="{2BCA0A97-A9EE-404A-ACBD-DA80A10ED1B7}"/>
          </ac:spMkLst>
        </pc:spChg>
        <pc:spChg chg="add del mod">
          <ac:chgData name="Goutham Makkena" userId="ee2210368fc1934b" providerId="LiveId" clId="{56921E3D-EC93-49F0-A004-158032002284}" dt="2019-07-26T05:37:39.777" v="60" actId="478"/>
          <ac:spMkLst>
            <pc:docMk/>
            <pc:sldMk cId="1407625193" sldId="394"/>
            <ac:spMk id="199" creationId="{FA4BCD99-A680-4D15-BE87-AA795089D612}"/>
          </ac:spMkLst>
        </pc:spChg>
        <pc:spChg chg="add del mod">
          <ac:chgData name="Goutham Makkena" userId="ee2210368fc1934b" providerId="LiveId" clId="{56921E3D-EC93-49F0-A004-158032002284}" dt="2019-07-26T05:37:39.777" v="60" actId="478"/>
          <ac:spMkLst>
            <pc:docMk/>
            <pc:sldMk cId="1407625193" sldId="394"/>
            <ac:spMk id="200" creationId="{888D4599-BE47-4A65-9D59-D11DBB07AC5E}"/>
          </ac:spMkLst>
        </pc:spChg>
        <pc:spChg chg="add del mod">
          <ac:chgData name="Goutham Makkena" userId="ee2210368fc1934b" providerId="LiveId" clId="{56921E3D-EC93-49F0-A004-158032002284}" dt="2019-07-26T05:37:39.777" v="60" actId="478"/>
          <ac:spMkLst>
            <pc:docMk/>
            <pc:sldMk cId="1407625193" sldId="394"/>
            <ac:spMk id="201" creationId="{1A113F9F-4672-4D36-8D2D-A54BC485B66A}"/>
          </ac:spMkLst>
        </pc:spChg>
        <pc:spChg chg="add del mod">
          <ac:chgData name="Goutham Makkena" userId="ee2210368fc1934b" providerId="LiveId" clId="{56921E3D-EC93-49F0-A004-158032002284}" dt="2019-07-26T05:37:39.777" v="60" actId="478"/>
          <ac:spMkLst>
            <pc:docMk/>
            <pc:sldMk cId="1407625193" sldId="394"/>
            <ac:spMk id="202" creationId="{E256252D-3E13-46D5-A40C-9F946038609B}"/>
          </ac:spMkLst>
        </pc:spChg>
        <pc:spChg chg="add del mod">
          <ac:chgData name="Goutham Makkena" userId="ee2210368fc1934b" providerId="LiveId" clId="{56921E3D-EC93-49F0-A004-158032002284}" dt="2019-07-26T05:37:39.777" v="60" actId="478"/>
          <ac:spMkLst>
            <pc:docMk/>
            <pc:sldMk cId="1407625193" sldId="394"/>
            <ac:spMk id="203" creationId="{65374E87-3A2D-427E-AEC6-0197C515E7D4}"/>
          </ac:spMkLst>
        </pc:spChg>
        <pc:spChg chg="add del mod">
          <ac:chgData name="Goutham Makkena" userId="ee2210368fc1934b" providerId="LiveId" clId="{56921E3D-EC93-49F0-A004-158032002284}" dt="2019-07-26T05:37:39.777" v="60" actId="478"/>
          <ac:spMkLst>
            <pc:docMk/>
            <pc:sldMk cId="1407625193" sldId="394"/>
            <ac:spMk id="204" creationId="{61DC2CDB-E5A6-4DF7-8C1E-197213B22F0E}"/>
          </ac:spMkLst>
        </pc:spChg>
        <pc:spChg chg="add del mod">
          <ac:chgData name="Goutham Makkena" userId="ee2210368fc1934b" providerId="LiveId" clId="{56921E3D-EC93-49F0-A004-158032002284}" dt="2019-07-26T05:37:39.777" v="60" actId="478"/>
          <ac:spMkLst>
            <pc:docMk/>
            <pc:sldMk cId="1407625193" sldId="394"/>
            <ac:spMk id="205" creationId="{991469FC-B943-4496-A8AA-8DB56CB958C6}"/>
          </ac:spMkLst>
        </pc:spChg>
        <pc:spChg chg="add del mod">
          <ac:chgData name="Goutham Makkena" userId="ee2210368fc1934b" providerId="LiveId" clId="{56921E3D-EC93-49F0-A004-158032002284}" dt="2019-07-26T05:37:39.777" v="60" actId="478"/>
          <ac:spMkLst>
            <pc:docMk/>
            <pc:sldMk cId="1407625193" sldId="394"/>
            <ac:spMk id="206" creationId="{D491B868-68A7-410D-8529-4F808CAE959F}"/>
          </ac:spMkLst>
        </pc:spChg>
        <pc:spChg chg="add del mod">
          <ac:chgData name="Goutham Makkena" userId="ee2210368fc1934b" providerId="LiveId" clId="{56921E3D-EC93-49F0-A004-158032002284}" dt="2019-07-26T05:37:39.777" v="60" actId="478"/>
          <ac:spMkLst>
            <pc:docMk/>
            <pc:sldMk cId="1407625193" sldId="394"/>
            <ac:spMk id="207" creationId="{98503E9E-FF8A-4314-8A5F-3104E9960260}"/>
          </ac:spMkLst>
        </pc:spChg>
        <pc:spChg chg="add del mod">
          <ac:chgData name="Goutham Makkena" userId="ee2210368fc1934b" providerId="LiveId" clId="{56921E3D-EC93-49F0-A004-158032002284}" dt="2019-07-26T05:37:39.777" v="60" actId="478"/>
          <ac:spMkLst>
            <pc:docMk/>
            <pc:sldMk cId="1407625193" sldId="394"/>
            <ac:spMk id="208" creationId="{C6B14873-5160-4889-AEC7-CBE3542EAD8A}"/>
          </ac:spMkLst>
        </pc:spChg>
        <pc:spChg chg="add del mod">
          <ac:chgData name="Goutham Makkena" userId="ee2210368fc1934b" providerId="LiveId" clId="{56921E3D-EC93-49F0-A004-158032002284}" dt="2019-07-26T05:37:39.777" v="60" actId="478"/>
          <ac:spMkLst>
            <pc:docMk/>
            <pc:sldMk cId="1407625193" sldId="394"/>
            <ac:spMk id="209" creationId="{C28358BE-FDEB-48D8-B264-BCF61AA19F09}"/>
          </ac:spMkLst>
        </pc:spChg>
        <pc:spChg chg="add del mod">
          <ac:chgData name="Goutham Makkena" userId="ee2210368fc1934b" providerId="LiveId" clId="{56921E3D-EC93-49F0-A004-158032002284}" dt="2019-07-26T05:37:39.777" v="60" actId="478"/>
          <ac:spMkLst>
            <pc:docMk/>
            <pc:sldMk cId="1407625193" sldId="394"/>
            <ac:spMk id="210" creationId="{6B1B68F7-698E-4A46-AB49-13A4B58526B2}"/>
          </ac:spMkLst>
        </pc:spChg>
        <pc:spChg chg="add del mod">
          <ac:chgData name="Goutham Makkena" userId="ee2210368fc1934b" providerId="LiveId" clId="{56921E3D-EC93-49F0-A004-158032002284}" dt="2019-07-26T05:37:39.777" v="60" actId="478"/>
          <ac:spMkLst>
            <pc:docMk/>
            <pc:sldMk cId="1407625193" sldId="394"/>
            <ac:spMk id="211" creationId="{C06AEFAF-EE3F-4509-ADFB-ECD412E59033}"/>
          </ac:spMkLst>
        </pc:spChg>
        <pc:spChg chg="add del mod">
          <ac:chgData name="Goutham Makkena" userId="ee2210368fc1934b" providerId="LiveId" clId="{56921E3D-EC93-49F0-A004-158032002284}" dt="2019-07-26T05:37:39.777" v="60" actId="478"/>
          <ac:spMkLst>
            <pc:docMk/>
            <pc:sldMk cId="1407625193" sldId="394"/>
            <ac:spMk id="212" creationId="{3BFA508D-4CFC-4ACE-8426-35849AFB52E4}"/>
          </ac:spMkLst>
        </pc:spChg>
        <pc:spChg chg="add del mod">
          <ac:chgData name="Goutham Makkena" userId="ee2210368fc1934b" providerId="LiveId" clId="{56921E3D-EC93-49F0-A004-158032002284}" dt="2019-07-26T05:37:39.777" v="60" actId="478"/>
          <ac:spMkLst>
            <pc:docMk/>
            <pc:sldMk cId="1407625193" sldId="394"/>
            <ac:spMk id="213" creationId="{E5E2911C-192B-4553-90D8-C33F973FAB4B}"/>
          </ac:spMkLst>
        </pc:spChg>
        <pc:spChg chg="add del mod">
          <ac:chgData name="Goutham Makkena" userId="ee2210368fc1934b" providerId="LiveId" clId="{56921E3D-EC93-49F0-A004-158032002284}" dt="2019-07-26T05:37:39.777" v="60" actId="478"/>
          <ac:spMkLst>
            <pc:docMk/>
            <pc:sldMk cId="1407625193" sldId="394"/>
            <ac:spMk id="214" creationId="{BC0E56DC-04DC-48EB-B56B-68B55BB56E52}"/>
          </ac:spMkLst>
        </pc:spChg>
        <pc:spChg chg="add del mod">
          <ac:chgData name="Goutham Makkena" userId="ee2210368fc1934b" providerId="LiveId" clId="{56921E3D-EC93-49F0-A004-158032002284}" dt="2019-07-26T05:37:39.777" v="60" actId="478"/>
          <ac:spMkLst>
            <pc:docMk/>
            <pc:sldMk cId="1407625193" sldId="394"/>
            <ac:spMk id="215" creationId="{D156C269-BF4F-4903-BF1A-CDF13CCA4CCF}"/>
          </ac:spMkLst>
        </pc:spChg>
        <pc:spChg chg="add del mod">
          <ac:chgData name="Goutham Makkena" userId="ee2210368fc1934b" providerId="LiveId" clId="{56921E3D-EC93-49F0-A004-158032002284}" dt="2019-07-26T05:37:39.777" v="60" actId="478"/>
          <ac:spMkLst>
            <pc:docMk/>
            <pc:sldMk cId="1407625193" sldId="394"/>
            <ac:spMk id="216" creationId="{68261D8C-34E7-4B44-8B99-9BF36697207F}"/>
          </ac:spMkLst>
        </pc:spChg>
        <pc:spChg chg="add del mod">
          <ac:chgData name="Goutham Makkena" userId="ee2210368fc1934b" providerId="LiveId" clId="{56921E3D-EC93-49F0-A004-158032002284}" dt="2019-07-26T05:37:39.777" v="60" actId="478"/>
          <ac:spMkLst>
            <pc:docMk/>
            <pc:sldMk cId="1407625193" sldId="394"/>
            <ac:spMk id="217" creationId="{F75A5568-6126-41ED-963C-3F71EF4F2D9F}"/>
          </ac:spMkLst>
        </pc:spChg>
        <pc:spChg chg="add del mod">
          <ac:chgData name="Goutham Makkena" userId="ee2210368fc1934b" providerId="LiveId" clId="{56921E3D-EC93-49F0-A004-158032002284}" dt="2019-07-26T05:37:39.777" v="60" actId="478"/>
          <ac:spMkLst>
            <pc:docMk/>
            <pc:sldMk cId="1407625193" sldId="394"/>
            <ac:spMk id="218" creationId="{A145EF24-FDDF-4103-BE85-80E52BD1B76B}"/>
          </ac:spMkLst>
        </pc:spChg>
        <pc:spChg chg="add del mod">
          <ac:chgData name="Goutham Makkena" userId="ee2210368fc1934b" providerId="LiveId" clId="{56921E3D-EC93-49F0-A004-158032002284}" dt="2019-07-26T05:37:39.777" v="60" actId="478"/>
          <ac:spMkLst>
            <pc:docMk/>
            <pc:sldMk cId="1407625193" sldId="394"/>
            <ac:spMk id="219" creationId="{F553FD49-8213-443B-856E-1142046BFEE1}"/>
          </ac:spMkLst>
        </pc:spChg>
        <pc:spChg chg="add del mod">
          <ac:chgData name="Goutham Makkena" userId="ee2210368fc1934b" providerId="LiveId" clId="{56921E3D-EC93-49F0-A004-158032002284}" dt="2019-07-26T05:37:39.777" v="60" actId="478"/>
          <ac:spMkLst>
            <pc:docMk/>
            <pc:sldMk cId="1407625193" sldId="394"/>
            <ac:spMk id="220" creationId="{230FB1BD-9080-4050-AB69-482F26EDF245}"/>
          </ac:spMkLst>
        </pc:spChg>
        <pc:spChg chg="add del mod">
          <ac:chgData name="Goutham Makkena" userId="ee2210368fc1934b" providerId="LiveId" clId="{56921E3D-EC93-49F0-A004-158032002284}" dt="2019-07-26T05:37:39.777" v="60" actId="478"/>
          <ac:spMkLst>
            <pc:docMk/>
            <pc:sldMk cId="1407625193" sldId="394"/>
            <ac:spMk id="221" creationId="{9A068E00-7EEA-4AF6-9125-88E289C009C1}"/>
          </ac:spMkLst>
        </pc:spChg>
        <pc:spChg chg="add del mod">
          <ac:chgData name="Goutham Makkena" userId="ee2210368fc1934b" providerId="LiveId" clId="{56921E3D-EC93-49F0-A004-158032002284}" dt="2019-07-26T05:37:39.777" v="60" actId="478"/>
          <ac:spMkLst>
            <pc:docMk/>
            <pc:sldMk cId="1407625193" sldId="394"/>
            <ac:spMk id="222" creationId="{E892587B-C632-488D-8974-66A7FFDFCD60}"/>
          </ac:spMkLst>
        </pc:spChg>
        <pc:spChg chg="add del mod">
          <ac:chgData name="Goutham Makkena" userId="ee2210368fc1934b" providerId="LiveId" clId="{56921E3D-EC93-49F0-A004-158032002284}" dt="2019-07-26T05:37:39.777" v="60" actId="478"/>
          <ac:spMkLst>
            <pc:docMk/>
            <pc:sldMk cId="1407625193" sldId="394"/>
            <ac:spMk id="223" creationId="{A142D160-128D-417F-AFEF-00B62421DF35}"/>
          </ac:spMkLst>
        </pc:spChg>
        <pc:spChg chg="add del mod">
          <ac:chgData name="Goutham Makkena" userId="ee2210368fc1934b" providerId="LiveId" clId="{56921E3D-EC93-49F0-A004-158032002284}" dt="2019-07-26T05:37:39.777" v="60" actId="478"/>
          <ac:spMkLst>
            <pc:docMk/>
            <pc:sldMk cId="1407625193" sldId="394"/>
            <ac:spMk id="224" creationId="{02EDA12E-CA08-4051-A739-FE73AC59AD69}"/>
          </ac:spMkLst>
        </pc:spChg>
        <pc:spChg chg="add del mod">
          <ac:chgData name="Goutham Makkena" userId="ee2210368fc1934b" providerId="LiveId" clId="{56921E3D-EC93-49F0-A004-158032002284}" dt="2019-07-26T05:37:39.777" v="60" actId="478"/>
          <ac:spMkLst>
            <pc:docMk/>
            <pc:sldMk cId="1407625193" sldId="394"/>
            <ac:spMk id="225" creationId="{C67AB22A-5AD6-4857-9C4F-A00252CC9C65}"/>
          </ac:spMkLst>
        </pc:spChg>
        <pc:spChg chg="add del mod">
          <ac:chgData name="Goutham Makkena" userId="ee2210368fc1934b" providerId="LiveId" clId="{56921E3D-EC93-49F0-A004-158032002284}" dt="2019-07-26T05:37:39.777" v="60" actId="478"/>
          <ac:spMkLst>
            <pc:docMk/>
            <pc:sldMk cId="1407625193" sldId="394"/>
            <ac:spMk id="226" creationId="{BF49841F-44EA-4037-BB96-33FEC6B653DC}"/>
          </ac:spMkLst>
        </pc:spChg>
        <pc:spChg chg="add del mod">
          <ac:chgData name="Goutham Makkena" userId="ee2210368fc1934b" providerId="LiveId" clId="{56921E3D-EC93-49F0-A004-158032002284}" dt="2019-07-26T05:37:39.777" v="60" actId="478"/>
          <ac:spMkLst>
            <pc:docMk/>
            <pc:sldMk cId="1407625193" sldId="394"/>
            <ac:spMk id="227" creationId="{D90A1BF1-E562-4D63-829F-8238F1410238}"/>
          </ac:spMkLst>
        </pc:spChg>
        <pc:spChg chg="add del mod">
          <ac:chgData name="Goutham Makkena" userId="ee2210368fc1934b" providerId="LiveId" clId="{56921E3D-EC93-49F0-A004-158032002284}" dt="2019-07-26T05:37:39.777" v="60" actId="478"/>
          <ac:spMkLst>
            <pc:docMk/>
            <pc:sldMk cId="1407625193" sldId="394"/>
            <ac:spMk id="228" creationId="{A0DE58F3-D8A0-49E7-A2E5-334885149278}"/>
          </ac:spMkLst>
        </pc:spChg>
        <pc:spChg chg="add del mod">
          <ac:chgData name="Goutham Makkena" userId="ee2210368fc1934b" providerId="LiveId" clId="{56921E3D-EC93-49F0-A004-158032002284}" dt="2019-07-26T05:37:39.777" v="60" actId="478"/>
          <ac:spMkLst>
            <pc:docMk/>
            <pc:sldMk cId="1407625193" sldId="394"/>
            <ac:spMk id="229" creationId="{3E3D1BD3-6E17-468C-AB45-C2E6DC8C9239}"/>
          </ac:spMkLst>
        </pc:spChg>
        <pc:spChg chg="add del mod">
          <ac:chgData name="Goutham Makkena" userId="ee2210368fc1934b" providerId="LiveId" clId="{56921E3D-EC93-49F0-A004-158032002284}" dt="2019-07-26T05:37:39.777" v="60" actId="478"/>
          <ac:spMkLst>
            <pc:docMk/>
            <pc:sldMk cId="1407625193" sldId="394"/>
            <ac:spMk id="230" creationId="{E4E3E7E0-A045-4F93-8993-219B28E0F995}"/>
          </ac:spMkLst>
        </pc:spChg>
        <pc:spChg chg="add del mod">
          <ac:chgData name="Goutham Makkena" userId="ee2210368fc1934b" providerId="LiveId" clId="{56921E3D-EC93-49F0-A004-158032002284}" dt="2019-07-26T05:37:39.777" v="60" actId="478"/>
          <ac:spMkLst>
            <pc:docMk/>
            <pc:sldMk cId="1407625193" sldId="394"/>
            <ac:spMk id="231" creationId="{1238BCD8-2BDF-4840-B8AD-58E984FFC33A}"/>
          </ac:spMkLst>
        </pc:spChg>
        <pc:spChg chg="add del mod">
          <ac:chgData name="Goutham Makkena" userId="ee2210368fc1934b" providerId="LiveId" clId="{56921E3D-EC93-49F0-A004-158032002284}" dt="2019-07-26T05:37:39.777" v="60" actId="478"/>
          <ac:spMkLst>
            <pc:docMk/>
            <pc:sldMk cId="1407625193" sldId="394"/>
            <ac:spMk id="232" creationId="{9C3EE10D-A917-461F-B014-4A2C6C4BCCAB}"/>
          </ac:spMkLst>
        </pc:spChg>
        <pc:spChg chg="add del mod">
          <ac:chgData name="Goutham Makkena" userId="ee2210368fc1934b" providerId="LiveId" clId="{56921E3D-EC93-49F0-A004-158032002284}" dt="2019-07-26T05:37:39.777" v="60" actId="478"/>
          <ac:spMkLst>
            <pc:docMk/>
            <pc:sldMk cId="1407625193" sldId="394"/>
            <ac:spMk id="233" creationId="{F1B2CB3C-B9EF-40DF-911D-4876A0A0259A}"/>
          </ac:spMkLst>
        </pc:spChg>
        <pc:spChg chg="add del mod">
          <ac:chgData name="Goutham Makkena" userId="ee2210368fc1934b" providerId="LiveId" clId="{56921E3D-EC93-49F0-A004-158032002284}" dt="2019-07-26T05:37:39.777" v="60" actId="478"/>
          <ac:spMkLst>
            <pc:docMk/>
            <pc:sldMk cId="1407625193" sldId="394"/>
            <ac:spMk id="234" creationId="{81E5A674-F530-4327-A403-C980443BAF58}"/>
          </ac:spMkLst>
        </pc:spChg>
        <pc:spChg chg="add del mod">
          <ac:chgData name="Goutham Makkena" userId="ee2210368fc1934b" providerId="LiveId" clId="{56921E3D-EC93-49F0-A004-158032002284}" dt="2019-07-26T05:37:39.777" v="60" actId="478"/>
          <ac:spMkLst>
            <pc:docMk/>
            <pc:sldMk cId="1407625193" sldId="394"/>
            <ac:spMk id="235" creationId="{82EEF086-FCAE-4BAF-A979-4461B4F457BC}"/>
          </ac:spMkLst>
        </pc:spChg>
        <pc:spChg chg="add del mod">
          <ac:chgData name="Goutham Makkena" userId="ee2210368fc1934b" providerId="LiveId" clId="{56921E3D-EC93-49F0-A004-158032002284}" dt="2019-07-26T05:37:39.777" v="60" actId="478"/>
          <ac:spMkLst>
            <pc:docMk/>
            <pc:sldMk cId="1407625193" sldId="394"/>
            <ac:spMk id="236" creationId="{8DBB7BF7-E1DC-447F-ACEA-DA4145385B63}"/>
          </ac:spMkLst>
        </pc:spChg>
        <pc:spChg chg="add del mod">
          <ac:chgData name="Goutham Makkena" userId="ee2210368fc1934b" providerId="LiveId" clId="{56921E3D-EC93-49F0-A004-158032002284}" dt="2019-07-26T05:37:39.777" v="60" actId="478"/>
          <ac:spMkLst>
            <pc:docMk/>
            <pc:sldMk cId="1407625193" sldId="394"/>
            <ac:spMk id="237" creationId="{F2C28BF0-D591-4DA2-A08C-BE9AC81FFDA5}"/>
          </ac:spMkLst>
        </pc:spChg>
        <pc:spChg chg="add del mod">
          <ac:chgData name="Goutham Makkena" userId="ee2210368fc1934b" providerId="LiveId" clId="{56921E3D-EC93-49F0-A004-158032002284}" dt="2019-07-26T05:37:39.777" v="60" actId="478"/>
          <ac:spMkLst>
            <pc:docMk/>
            <pc:sldMk cId="1407625193" sldId="394"/>
            <ac:spMk id="238" creationId="{B67F1E0A-62D3-4972-9412-A98C0142A595}"/>
          </ac:spMkLst>
        </pc:spChg>
        <pc:spChg chg="add del mod">
          <ac:chgData name="Goutham Makkena" userId="ee2210368fc1934b" providerId="LiveId" clId="{56921E3D-EC93-49F0-A004-158032002284}" dt="2019-07-26T05:37:39.777" v="60" actId="478"/>
          <ac:spMkLst>
            <pc:docMk/>
            <pc:sldMk cId="1407625193" sldId="394"/>
            <ac:spMk id="239" creationId="{CA50AFE4-18DE-4B52-B4A1-32C669C4C617}"/>
          </ac:spMkLst>
        </pc:spChg>
        <pc:spChg chg="add del mod">
          <ac:chgData name="Goutham Makkena" userId="ee2210368fc1934b" providerId="LiveId" clId="{56921E3D-EC93-49F0-A004-158032002284}" dt="2019-07-26T05:37:39.777" v="60" actId="478"/>
          <ac:spMkLst>
            <pc:docMk/>
            <pc:sldMk cId="1407625193" sldId="394"/>
            <ac:spMk id="240" creationId="{8A72466F-A566-4C36-8E2B-816476C0AE04}"/>
          </ac:spMkLst>
        </pc:spChg>
        <pc:spChg chg="add del mod">
          <ac:chgData name="Goutham Makkena" userId="ee2210368fc1934b" providerId="LiveId" clId="{56921E3D-EC93-49F0-A004-158032002284}" dt="2019-07-26T05:37:39.777" v="60" actId="478"/>
          <ac:spMkLst>
            <pc:docMk/>
            <pc:sldMk cId="1407625193" sldId="394"/>
            <ac:spMk id="241" creationId="{F4BD6693-7584-4671-8411-1F2A07E3E859}"/>
          </ac:spMkLst>
        </pc:spChg>
        <pc:spChg chg="add del mod">
          <ac:chgData name="Goutham Makkena" userId="ee2210368fc1934b" providerId="LiveId" clId="{56921E3D-EC93-49F0-A004-158032002284}" dt="2019-07-26T05:37:39.777" v="60" actId="478"/>
          <ac:spMkLst>
            <pc:docMk/>
            <pc:sldMk cId="1407625193" sldId="394"/>
            <ac:spMk id="242" creationId="{C8C752DE-16ED-4B0A-AF10-6DEBEBF77B01}"/>
          </ac:spMkLst>
        </pc:spChg>
        <pc:spChg chg="add del mod">
          <ac:chgData name="Goutham Makkena" userId="ee2210368fc1934b" providerId="LiveId" clId="{56921E3D-EC93-49F0-A004-158032002284}" dt="2019-07-26T05:37:39.777" v="60" actId="478"/>
          <ac:spMkLst>
            <pc:docMk/>
            <pc:sldMk cId="1407625193" sldId="394"/>
            <ac:spMk id="243" creationId="{87F08FD0-7540-497E-869F-A63A8ADC5CA2}"/>
          </ac:spMkLst>
        </pc:spChg>
        <pc:spChg chg="add del mod">
          <ac:chgData name="Goutham Makkena" userId="ee2210368fc1934b" providerId="LiveId" clId="{56921E3D-EC93-49F0-A004-158032002284}" dt="2019-07-26T05:37:39.777" v="60" actId="478"/>
          <ac:spMkLst>
            <pc:docMk/>
            <pc:sldMk cId="1407625193" sldId="394"/>
            <ac:spMk id="244" creationId="{43592871-4A2A-4477-8FEA-8A8C9535D758}"/>
          </ac:spMkLst>
        </pc:spChg>
        <pc:spChg chg="add del mod">
          <ac:chgData name="Goutham Makkena" userId="ee2210368fc1934b" providerId="LiveId" clId="{56921E3D-EC93-49F0-A004-158032002284}" dt="2019-07-26T05:37:39.777" v="60" actId="478"/>
          <ac:spMkLst>
            <pc:docMk/>
            <pc:sldMk cId="1407625193" sldId="394"/>
            <ac:spMk id="245" creationId="{AB1E56B3-B8C2-4EA3-87A1-E5C9FCFD008F}"/>
          </ac:spMkLst>
        </pc:spChg>
        <pc:spChg chg="add del mod">
          <ac:chgData name="Goutham Makkena" userId="ee2210368fc1934b" providerId="LiveId" clId="{56921E3D-EC93-49F0-A004-158032002284}" dt="2019-07-26T05:37:39.777" v="60" actId="478"/>
          <ac:spMkLst>
            <pc:docMk/>
            <pc:sldMk cId="1407625193" sldId="394"/>
            <ac:spMk id="246" creationId="{556F8868-BEBB-4C0A-88F5-5774F77A2F8B}"/>
          </ac:spMkLst>
        </pc:spChg>
        <pc:spChg chg="add del mod">
          <ac:chgData name="Goutham Makkena" userId="ee2210368fc1934b" providerId="LiveId" clId="{56921E3D-EC93-49F0-A004-158032002284}" dt="2019-07-26T05:37:39.777" v="60" actId="478"/>
          <ac:spMkLst>
            <pc:docMk/>
            <pc:sldMk cId="1407625193" sldId="394"/>
            <ac:spMk id="247" creationId="{5FB5D7D4-3B7A-4D33-B926-452ED97A7808}"/>
          </ac:spMkLst>
        </pc:spChg>
        <pc:spChg chg="add del mod">
          <ac:chgData name="Goutham Makkena" userId="ee2210368fc1934b" providerId="LiveId" clId="{56921E3D-EC93-49F0-A004-158032002284}" dt="2019-07-26T05:37:39.777" v="60" actId="478"/>
          <ac:spMkLst>
            <pc:docMk/>
            <pc:sldMk cId="1407625193" sldId="394"/>
            <ac:spMk id="248" creationId="{07D87A07-546A-4670-89CD-D5A68CA6FCB6}"/>
          </ac:spMkLst>
        </pc:spChg>
        <pc:spChg chg="add del mod">
          <ac:chgData name="Goutham Makkena" userId="ee2210368fc1934b" providerId="LiveId" clId="{56921E3D-EC93-49F0-A004-158032002284}" dt="2019-07-26T05:37:39.777" v="60" actId="478"/>
          <ac:spMkLst>
            <pc:docMk/>
            <pc:sldMk cId="1407625193" sldId="394"/>
            <ac:spMk id="249" creationId="{3C17775A-8B35-476E-A8F0-5045394FC1EE}"/>
          </ac:spMkLst>
        </pc:spChg>
        <pc:spChg chg="add del mod">
          <ac:chgData name="Goutham Makkena" userId="ee2210368fc1934b" providerId="LiveId" clId="{56921E3D-EC93-49F0-A004-158032002284}" dt="2019-07-26T05:37:39.777" v="60" actId="478"/>
          <ac:spMkLst>
            <pc:docMk/>
            <pc:sldMk cId="1407625193" sldId="394"/>
            <ac:spMk id="250" creationId="{02BDA56D-B76F-439F-A760-27922FF420EA}"/>
          </ac:spMkLst>
        </pc:spChg>
        <pc:spChg chg="add del mod">
          <ac:chgData name="Goutham Makkena" userId="ee2210368fc1934b" providerId="LiveId" clId="{56921E3D-EC93-49F0-A004-158032002284}" dt="2019-07-26T05:37:39.777" v="60" actId="478"/>
          <ac:spMkLst>
            <pc:docMk/>
            <pc:sldMk cId="1407625193" sldId="394"/>
            <ac:spMk id="251" creationId="{F1CE2A44-53FE-44C1-8622-7F39DE366295}"/>
          </ac:spMkLst>
        </pc:spChg>
        <pc:spChg chg="add del mod">
          <ac:chgData name="Goutham Makkena" userId="ee2210368fc1934b" providerId="LiveId" clId="{56921E3D-EC93-49F0-A004-158032002284}" dt="2019-07-26T05:37:39.777" v="60" actId="478"/>
          <ac:spMkLst>
            <pc:docMk/>
            <pc:sldMk cId="1407625193" sldId="394"/>
            <ac:spMk id="252" creationId="{0CF60934-1383-4C8A-B8A4-B76161F6ABCE}"/>
          </ac:spMkLst>
        </pc:spChg>
        <pc:spChg chg="add del mod">
          <ac:chgData name="Goutham Makkena" userId="ee2210368fc1934b" providerId="LiveId" clId="{56921E3D-EC93-49F0-A004-158032002284}" dt="2019-07-26T05:37:39.777" v="60" actId="478"/>
          <ac:spMkLst>
            <pc:docMk/>
            <pc:sldMk cId="1407625193" sldId="394"/>
            <ac:spMk id="253" creationId="{D7F83B56-31E4-435C-BBBD-36A78C45869B}"/>
          </ac:spMkLst>
        </pc:spChg>
        <pc:spChg chg="add del mod">
          <ac:chgData name="Goutham Makkena" userId="ee2210368fc1934b" providerId="LiveId" clId="{56921E3D-EC93-49F0-A004-158032002284}" dt="2019-07-26T05:37:39.777" v="60" actId="478"/>
          <ac:spMkLst>
            <pc:docMk/>
            <pc:sldMk cId="1407625193" sldId="394"/>
            <ac:spMk id="254" creationId="{F7124142-85F9-46BD-AA8A-2C46EA9ADC3E}"/>
          </ac:spMkLst>
        </pc:spChg>
        <pc:spChg chg="add del mod">
          <ac:chgData name="Goutham Makkena" userId="ee2210368fc1934b" providerId="LiveId" clId="{56921E3D-EC93-49F0-A004-158032002284}" dt="2019-07-26T05:37:39.777" v="60" actId="478"/>
          <ac:spMkLst>
            <pc:docMk/>
            <pc:sldMk cId="1407625193" sldId="394"/>
            <ac:spMk id="255" creationId="{B4205A3E-EA0A-4810-9301-CFC34ED46964}"/>
          </ac:spMkLst>
        </pc:spChg>
        <pc:spChg chg="add del mod">
          <ac:chgData name="Goutham Makkena" userId="ee2210368fc1934b" providerId="LiveId" clId="{56921E3D-EC93-49F0-A004-158032002284}" dt="2019-07-26T05:37:39.777" v="60" actId="478"/>
          <ac:spMkLst>
            <pc:docMk/>
            <pc:sldMk cId="1407625193" sldId="394"/>
            <ac:spMk id="256" creationId="{BDC9A9B7-9390-404B-AA27-A383E9136D6F}"/>
          </ac:spMkLst>
        </pc:spChg>
        <pc:spChg chg="add del mod">
          <ac:chgData name="Goutham Makkena" userId="ee2210368fc1934b" providerId="LiveId" clId="{56921E3D-EC93-49F0-A004-158032002284}" dt="2019-07-26T05:37:39.777" v="60" actId="478"/>
          <ac:spMkLst>
            <pc:docMk/>
            <pc:sldMk cId="1407625193" sldId="394"/>
            <ac:spMk id="257" creationId="{19B0CF74-E0EC-4975-AEF3-A29E7D292140}"/>
          </ac:spMkLst>
        </pc:spChg>
        <pc:spChg chg="add del mod">
          <ac:chgData name="Goutham Makkena" userId="ee2210368fc1934b" providerId="LiveId" clId="{56921E3D-EC93-49F0-A004-158032002284}" dt="2019-07-26T05:37:39.777" v="60" actId="478"/>
          <ac:spMkLst>
            <pc:docMk/>
            <pc:sldMk cId="1407625193" sldId="394"/>
            <ac:spMk id="258" creationId="{7AB69077-C0E4-4F7C-955D-3B64D0520FC5}"/>
          </ac:spMkLst>
        </pc:spChg>
        <pc:spChg chg="add del mod">
          <ac:chgData name="Goutham Makkena" userId="ee2210368fc1934b" providerId="LiveId" clId="{56921E3D-EC93-49F0-A004-158032002284}" dt="2019-07-26T05:37:39.777" v="60" actId="478"/>
          <ac:spMkLst>
            <pc:docMk/>
            <pc:sldMk cId="1407625193" sldId="394"/>
            <ac:spMk id="259" creationId="{5252904B-A026-4381-B46A-69847B64823E}"/>
          </ac:spMkLst>
        </pc:spChg>
        <pc:spChg chg="add del mod">
          <ac:chgData name="Goutham Makkena" userId="ee2210368fc1934b" providerId="LiveId" clId="{56921E3D-EC93-49F0-A004-158032002284}" dt="2019-07-26T05:37:39.777" v="60" actId="478"/>
          <ac:spMkLst>
            <pc:docMk/>
            <pc:sldMk cId="1407625193" sldId="394"/>
            <ac:spMk id="260" creationId="{054A4AF5-6C35-4560-B420-E02AE7409900}"/>
          </ac:spMkLst>
        </pc:spChg>
        <pc:spChg chg="add del mod">
          <ac:chgData name="Goutham Makkena" userId="ee2210368fc1934b" providerId="LiveId" clId="{56921E3D-EC93-49F0-A004-158032002284}" dt="2019-07-26T05:37:39.777" v="60" actId="478"/>
          <ac:spMkLst>
            <pc:docMk/>
            <pc:sldMk cId="1407625193" sldId="394"/>
            <ac:spMk id="261" creationId="{DEE797BA-A551-4FA3-9A71-F1646ADC42F9}"/>
          </ac:spMkLst>
        </pc:spChg>
        <pc:spChg chg="add del mod">
          <ac:chgData name="Goutham Makkena" userId="ee2210368fc1934b" providerId="LiveId" clId="{56921E3D-EC93-49F0-A004-158032002284}" dt="2019-07-26T05:37:39.777" v="60" actId="478"/>
          <ac:spMkLst>
            <pc:docMk/>
            <pc:sldMk cId="1407625193" sldId="394"/>
            <ac:spMk id="262" creationId="{F758E62D-CB65-41F1-BE9F-B63ECFD251A6}"/>
          </ac:spMkLst>
        </pc:spChg>
        <pc:spChg chg="add del mod">
          <ac:chgData name="Goutham Makkena" userId="ee2210368fc1934b" providerId="LiveId" clId="{56921E3D-EC93-49F0-A004-158032002284}" dt="2019-07-26T05:37:39.777" v="60" actId="478"/>
          <ac:spMkLst>
            <pc:docMk/>
            <pc:sldMk cId="1407625193" sldId="394"/>
            <ac:spMk id="263" creationId="{EC1CAED1-C5A7-46E6-A334-DD8C4DDF0E84}"/>
          </ac:spMkLst>
        </pc:spChg>
        <pc:spChg chg="add del mod">
          <ac:chgData name="Goutham Makkena" userId="ee2210368fc1934b" providerId="LiveId" clId="{56921E3D-EC93-49F0-A004-158032002284}" dt="2019-07-26T05:37:39.777" v="60" actId="478"/>
          <ac:spMkLst>
            <pc:docMk/>
            <pc:sldMk cId="1407625193" sldId="394"/>
            <ac:spMk id="264" creationId="{CD6DDB2F-BEDE-497F-9D7A-81C7E9CD556E}"/>
          </ac:spMkLst>
        </pc:spChg>
        <pc:spChg chg="add del mod">
          <ac:chgData name="Goutham Makkena" userId="ee2210368fc1934b" providerId="LiveId" clId="{56921E3D-EC93-49F0-A004-158032002284}" dt="2019-07-26T05:37:39.777" v="60" actId="478"/>
          <ac:spMkLst>
            <pc:docMk/>
            <pc:sldMk cId="1407625193" sldId="394"/>
            <ac:spMk id="265" creationId="{6A35103E-5C5F-4FD6-8158-A0073D5FFB8C}"/>
          </ac:spMkLst>
        </pc:spChg>
        <pc:spChg chg="add del mod">
          <ac:chgData name="Goutham Makkena" userId="ee2210368fc1934b" providerId="LiveId" clId="{56921E3D-EC93-49F0-A004-158032002284}" dt="2019-07-26T05:37:39.777" v="60" actId="478"/>
          <ac:spMkLst>
            <pc:docMk/>
            <pc:sldMk cId="1407625193" sldId="394"/>
            <ac:spMk id="266" creationId="{381E7CE1-1732-470B-840B-169F353E180E}"/>
          </ac:spMkLst>
        </pc:spChg>
        <pc:spChg chg="add del mod">
          <ac:chgData name="Goutham Makkena" userId="ee2210368fc1934b" providerId="LiveId" clId="{56921E3D-EC93-49F0-A004-158032002284}" dt="2019-07-26T05:37:39.777" v="60" actId="478"/>
          <ac:spMkLst>
            <pc:docMk/>
            <pc:sldMk cId="1407625193" sldId="394"/>
            <ac:spMk id="267" creationId="{64814A76-DA13-4651-92A3-C4BEBD5C5800}"/>
          </ac:spMkLst>
        </pc:spChg>
        <pc:spChg chg="add del mod">
          <ac:chgData name="Goutham Makkena" userId="ee2210368fc1934b" providerId="LiveId" clId="{56921E3D-EC93-49F0-A004-158032002284}" dt="2019-07-26T05:37:39.777" v="60" actId="478"/>
          <ac:spMkLst>
            <pc:docMk/>
            <pc:sldMk cId="1407625193" sldId="394"/>
            <ac:spMk id="268" creationId="{94D839A6-1221-4C46-B1E6-4CFC100D7F65}"/>
          </ac:spMkLst>
        </pc:spChg>
        <pc:spChg chg="add del mod">
          <ac:chgData name="Goutham Makkena" userId="ee2210368fc1934b" providerId="LiveId" clId="{56921E3D-EC93-49F0-A004-158032002284}" dt="2019-07-26T05:37:39.777" v="60" actId="478"/>
          <ac:spMkLst>
            <pc:docMk/>
            <pc:sldMk cId="1407625193" sldId="394"/>
            <ac:spMk id="269" creationId="{5015C133-6F84-4984-A09C-216B9393F1BC}"/>
          </ac:spMkLst>
        </pc:spChg>
        <pc:spChg chg="add del mod">
          <ac:chgData name="Goutham Makkena" userId="ee2210368fc1934b" providerId="LiveId" clId="{56921E3D-EC93-49F0-A004-158032002284}" dt="2019-07-26T05:37:39.777" v="60" actId="478"/>
          <ac:spMkLst>
            <pc:docMk/>
            <pc:sldMk cId="1407625193" sldId="394"/>
            <ac:spMk id="270" creationId="{946C295E-25C7-4765-9C9C-792F1105385E}"/>
          </ac:spMkLst>
        </pc:spChg>
        <pc:spChg chg="add del mod">
          <ac:chgData name="Goutham Makkena" userId="ee2210368fc1934b" providerId="LiveId" clId="{56921E3D-EC93-49F0-A004-158032002284}" dt="2019-07-26T05:37:39.777" v="60" actId="478"/>
          <ac:spMkLst>
            <pc:docMk/>
            <pc:sldMk cId="1407625193" sldId="394"/>
            <ac:spMk id="271" creationId="{E80A6088-86DA-4106-B071-76F426CC7804}"/>
          </ac:spMkLst>
        </pc:spChg>
        <pc:spChg chg="add del mod">
          <ac:chgData name="Goutham Makkena" userId="ee2210368fc1934b" providerId="LiveId" clId="{56921E3D-EC93-49F0-A004-158032002284}" dt="2019-07-26T05:37:39.777" v="60" actId="478"/>
          <ac:spMkLst>
            <pc:docMk/>
            <pc:sldMk cId="1407625193" sldId="394"/>
            <ac:spMk id="272" creationId="{712ABE33-FF50-475D-92E0-8B5881B4687C}"/>
          </ac:spMkLst>
        </pc:spChg>
        <pc:spChg chg="add del mod">
          <ac:chgData name="Goutham Makkena" userId="ee2210368fc1934b" providerId="LiveId" clId="{56921E3D-EC93-49F0-A004-158032002284}" dt="2019-07-26T05:37:39.777" v="60" actId="478"/>
          <ac:spMkLst>
            <pc:docMk/>
            <pc:sldMk cId="1407625193" sldId="394"/>
            <ac:spMk id="273" creationId="{89868A5C-629D-4964-8A24-4C02880F7210}"/>
          </ac:spMkLst>
        </pc:spChg>
        <pc:spChg chg="add del mod">
          <ac:chgData name="Goutham Makkena" userId="ee2210368fc1934b" providerId="LiveId" clId="{56921E3D-EC93-49F0-A004-158032002284}" dt="2019-07-26T05:37:39.777" v="60" actId="478"/>
          <ac:spMkLst>
            <pc:docMk/>
            <pc:sldMk cId="1407625193" sldId="394"/>
            <ac:spMk id="274" creationId="{E360B4B9-AC31-4CB2-8FE8-3F804B640868}"/>
          </ac:spMkLst>
        </pc:spChg>
        <pc:spChg chg="add del mod">
          <ac:chgData name="Goutham Makkena" userId="ee2210368fc1934b" providerId="LiveId" clId="{56921E3D-EC93-49F0-A004-158032002284}" dt="2019-07-26T05:37:39.777" v="60" actId="478"/>
          <ac:spMkLst>
            <pc:docMk/>
            <pc:sldMk cId="1407625193" sldId="394"/>
            <ac:spMk id="275" creationId="{76669A9D-4864-4ABF-B256-7D4B22BBAEE7}"/>
          </ac:spMkLst>
        </pc:spChg>
        <pc:spChg chg="add del mod">
          <ac:chgData name="Goutham Makkena" userId="ee2210368fc1934b" providerId="LiveId" clId="{56921E3D-EC93-49F0-A004-158032002284}" dt="2019-07-26T05:37:39.777" v="60" actId="478"/>
          <ac:spMkLst>
            <pc:docMk/>
            <pc:sldMk cId="1407625193" sldId="394"/>
            <ac:spMk id="276" creationId="{E0CD52AB-6CF8-4F25-B244-38DB695EA994}"/>
          </ac:spMkLst>
        </pc:spChg>
        <pc:spChg chg="add del mod">
          <ac:chgData name="Goutham Makkena" userId="ee2210368fc1934b" providerId="LiveId" clId="{56921E3D-EC93-49F0-A004-158032002284}" dt="2019-07-26T05:37:39.777" v="60" actId="478"/>
          <ac:spMkLst>
            <pc:docMk/>
            <pc:sldMk cId="1407625193" sldId="394"/>
            <ac:spMk id="277" creationId="{9E3E44BD-84DA-42F8-BC01-70CE4500516A}"/>
          </ac:spMkLst>
        </pc:spChg>
        <pc:spChg chg="add del mod">
          <ac:chgData name="Goutham Makkena" userId="ee2210368fc1934b" providerId="LiveId" clId="{56921E3D-EC93-49F0-A004-158032002284}" dt="2019-07-26T05:37:39.777" v="60" actId="478"/>
          <ac:spMkLst>
            <pc:docMk/>
            <pc:sldMk cId="1407625193" sldId="394"/>
            <ac:spMk id="278" creationId="{8F4D05D4-5E77-4B42-B7F1-93D159250EED}"/>
          </ac:spMkLst>
        </pc:spChg>
        <pc:spChg chg="add del mod">
          <ac:chgData name="Goutham Makkena" userId="ee2210368fc1934b" providerId="LiveId" clId="{56921E3D-EC93-49F0-A004-158032002284}" dt="2019-07-26T05:37:39.777" v="60" actId="478"/>
          <ac:spMkLst>
            <pc:docMk/>
            <pc:sldMk cId="1407625193" sldId="394"/>
            <ac:spMk id="279" creationId="{6DE1ECD1-EAC3-4C27-8464-DE9439A0A2BB}"/>
          </ac:spMkLst>
        </pc:spChg>
        <pc:spChg chg="add del mod">
          <ac:chgData name="Goutham Makkena" userId="ee2210368fc1934b" providerId="LiveId" clId="{56921E3D-EC93-49F0-A004-158032002284}" dt="2019-07-26T05:37:39.777" v="60" actId="478"/>
          <ac:spMkLst>
            <pc:docMk/>
            <pc:sldMk cId="1407625193" sldId="394"/>
            <ac:spMk id="280" creationId="{D14031A4-EC81-406D-AC0E-0AD669136759}"/>
          </ac:spMkLst>
        </pc:spChg>
        <pc:spChg chg="add del mod">
          <ac:chgData name="Goutham Makkena" userId="ee2210368fc1934b" providerId="LiveId" clId="{56921E3D-EC93-49F0-A004-158032002284}" dt="2019-07-26T05:37:39.777" v="60" actId="478"/>
          <ac:spMkLst>
            <pc:docMk/>
            <pc:sldMk cId="1407625193" sldId="394"/>
            <ac:spMk id="281" creationId="{1C02F12A-A212-42BE-BDA4-996F5D7246A9}"/>
          </ac:spMkLst>
        </pc:spChg>
        <pc:spChg chg="add del mod">
          <ac:chgData name="Goutham Makkena" userId="ee2210368fc1934b" providerId="LiveId" clId="{56921E3D-EC93-49F0-A004-158032002284}" dt="2019-07-26T05:37:39.777" v="60" actId="478"/>
          <ac:spMkLst>
            <pc:docMk/>
            <pc:sldMk cId="1407625193" sldId="394"/>
            <ac:spMk id="282" creationId="{8556EC6F-6388-41E5-99A2-FDBA7E21E49E}"/>
          </ac:spMkLst>
        </pc:spChg>
        <pc:spChg chg="add del mod">
          <ac:chgData name="Goutham Makkena" userId="ee2210368fc1934b" providerId="LiveId" clId="{56921E3D-EC93-49F0-A004-158032002284}" dt="2019-07-26T05:37:39.777" v="60" actId="478"/>
          <ac:spMkLst>
            <pc:docMk/>
            <pc:sldMk cId="1407625193" sldId="394"/>
            <ac:spMk id="283" creationId="{B095693D-F408-48B6-8DDF-38CCA5839E20}"/>
          </ac:spMkLst>
        </pc:spChg>
        <pc:spChg chg="add del mod">
          <ac:chgData name="Goutham Makkena" userId="ee2210368fc1934b" providerId="LiveId" clId="{56921E3D-EC93-49F0-A004-158032002284}" dt="2019-07-26T05:37:39.777" v="60" actId="478"/>
          <ac:spMkLst>
            <pc:docMk/>
            <pc:sldMk cId="1407625193" sldId="394"/>
            <ac:spMk id="284" creationId="{1153EE60-3B6B-42FB-A57C-898DF2F8355D}"/>
          </ac:spMkLst>
        </pc:spChg>
        <pc:spChg chg="add del mod">
          <ac:chgData name="Goutham Makkena" userId="ee2210368fc1934b" providerId="LiveId" clId="{56921E3D-EC93-49F0-A004-158032002284}" dt="2019-07-26T05:37:39.777" v="60" actId="478"/>
          <ac:spMkLst>
            <pc:docMk/>
            <pc:sldMk cId="1407625193" sldId="394"/>
            <ac:spMk id="285" creationId="{4A042AB8-F5B1-49E7-BB0B-62367FDE8359}"/>
          </ac:spMkLst>
        </pc:spChg>
        <pc:spChg chg="add del mod">
          <ac:chgData name="Goutham Makkena" userId="ee2210368fc1934b" providerId="LiveId" clId="{56921E3D-EC93-49F0-A004-158032002284}" dt="2019-07-26T05:37:39.777" v="60" actId="478"/>
          <ac:spMkLst>
            <pc:docMk/>
            <pc:sldMk cId="1407625193" sldId="394"/>
            <ac:spMk id="286" creationId="{255D0F74-FAAE-416A-A996-969A04F3444C}"/>
          </ac:spMkLst>
        </pc:spChg>
        <pc:spChg chg="add del mod">
          <ac:chgData name="Goutham Makkena" userId="ee2210368fc1934b" providerId="LiveId" clId="{56921E3D-EC93-49F0-A004-158032002284}" dt="2019-07-26T05:37:39.777" v="60" actId="478"/>
          <ac:spMkLst>
            <pc:docMk/>
            <pc:sldMk cId="1407625193" sldId="394"/>
            <ac:spMk id="287" creationId="{2B5D4573-5379-4F87-9285-57F0FA7B1D4F}"/>
          </ac:spMkLst>
        </pc:spChg>
        <pc:spChg chg="add del mod">
          <ac:chgData name="Goutham Makkena" userId="ee2210368fc1934b" providerId="LiveId" clId="{56921E3D-EC93-49F0-A004-158032002284}" dt="2019-07-26T05:37:39.777" v="60" actId="478"/>
          <ac:spMkLst>
            <pc:docMk/>
            <pc:sldMk cId="1407625193" sldId="394"/>
            <ac:spMk id="288" creationId="{C49CE6CE-2469-4014-9060-BB55AAA89EBA}"/>
          </ac:spMkLst>
        </pc:spChg>
        <pc:spChg chg="add del mod">
          <ac:chgData name="Goutham Makkena" userId="ee2210368fc1934b" providerId="LiveId" clId="{56921E3D-EC93-49F0-A004-158032002284}" dt="2019-07-26T05:37:39.777" v="60" actId="478"/>
          <ac:spMkLst>
            <pc:docMk/>
            <pc:sldMk cId="1407625193" sldId="394"/>
            <ac:spMk id="289" creationId="{ABD40063-40B6-4771-B42A-86828057B544}"/>
          </ac:spMkLst>
        </pc:spChg>
        <pc:spChg chg="add del mod">
          <ac:chgData name="Goutham Makkena" userId="ee2210368fc1934b" providerId="LiveId" clId="{56921E3D-EC93-49F0-A004-158032002284}" dt="2019-07-26T05:37:39.777" v="60" actId="478"/>
          <ac:spMkLst>
            <pc:docMk/>
            <pc:sldMk cId="1407625193" sldId="394"/>
            <ac:spMk id="290" creationId="{64EFD182-1202-4636-9216-9389002F878A}"/>
          </ac:spMkLst>
        </pc:spChg>
        <pc:spChg chg="add del mod">
          <ac:chgData name="Goutham Makkena" userId="ee2210368fc1934b" providerId="LiveId" clId="{56921E3D-EC93-49F0-A004-158032002284}" dt="2019-07-26T05:37:39.777" v="60" actId="478"/>
          <ac:spMkLst>
            <pc:docMk/>
            <pc:sldMk cId="1407625193" sldId="394"/>
            <ac:spMk id="291" creationId="{7DE1FDD5-9E2E-4E77-B94D-7533DF082180}"/>
          </ac:spMkLst>
        </pc:spChg>
        <pc:spChg chg="add del mod">
          <ac:chgData name="Goutham Makkena" userId="ee2210368fc1934b" providerId="LiveId" clId="{56921E3D-EC93-49F0-A004-158032002284}" dt="2019-07-26T05:37:39.777" v="60" actId="478"/>
          <ac:spMkLst>
            <pc:docMk/>
            <pc:sldMk cId="1407625193" sldId="394"/>
            <ac:spMk id="292" creationId="{8E43E7B6-0273-4ECD-BFBB-475295D11399}"/>
          </ac:spMkLst>
        </pc:spChg>
        <pc:spChg chg="add del mod">
          <ac:chgData name="Goutham Makkena" userId="ee2210368fc1934b" providerId="LiveId" clId="{56921E3D-EC93-49F0-A004-158032002284}" dt="2019-07-26T05:37:39.777" v="60" actId="478"/>
          <ac:spMkLst>
            <pc:docMk/>
            <pc:sldMk cId="1407625193" sldId="394"/>
            <ac:spMk id="293" creationId="{C7FDE602-38C1-4026-9ED1-AD97D5E8CE99}"/>
          </ac:spMkLst>
        </pc:spChg>
        <pc:spChg chg="add del mod">
          <ac:chgData name="Goutham Makkena" userId="ee2210368fc1934b" providerId="LiveId" clId="{56921E3D-EC93-49F0-A004-158032002284}" dt="2019-07-26T05:37:39.777" v="60" actId="478"/>
          <ac:spMkLst>
            <pc:docMk/>
            <pc:sldMk cId="1407625193" sldId="394"/>
            <ac:spMk id="294" creationId="{51EFABAF-3CF8-4EEC-BBDF-A54102F27DDB}"/>
          </ac:spMkLst>
        </pc:spChg>
        <pc:spChg chg="add del mod">
          <ac:chgData name="Goutham Makkena" userId="ee2210368fc1934b" providerId="LiveId" clId="{56921E3D-EC93-49F0-A004-158032002284}" dt="2019-07-26T05:37:39.777" v="60" actId="478"/>
          <ac:spMkLst>
            <pc:docMk/>
            <pc:sldMk cId="1407625193" sldId="394"/>
            <ac:spMk id="295" creationId="{28E68812-A004-4284-A822-21161D76A662}"/>
          </ac:spMkLst>
        </pc:spChg>
        <pc:spChg chg="add del mod">
          <ac:chgData name="Goutham Makkena" userId="ee2210368fc1934b" providerId="LiveId" clId="{56921E3D-EC93-49F0-A004-158032002284}" dt="2019-07-26T05:37:39.777" v="60" actId="478"/>
          <ac:spMkLst>
            <pc:docMk/>
            <pc:sldMk cId="1407625193" sldId="394"/>
            <ac:spMk id="296" creationId="{B5A6AA69-8F24-48E1-8D89-691C7B6F3A15}"/>
          </ac:spMkLst>
        </pc:spChg>
        <pc:spChg chg="add del mod">
          <ac:chgData name="Goutham Makkena" userId="ee2210368fc1934b" providerId="LiveId" clId="{56921E3D-EC93-49F0-A004-158032002284}" dt="2019-07-26T05:37:39.777" v="60" actId="478"/>
          <ac:spMkLst>
            <pc:docMk/>
            <pc:sldMk cId="1407625193" sldId="394"/>
            <ac:spMk id="297" creationId="{CDAC3BD9-E9C4-4D4B-A028-F424D729F36F}"/>
          </ac:spMkLst>
        </pc:spChg>
        <pc:spChg chg="add del mod">
          <ac:chgData name="Goutham Makkena" userId="ee2210368fc1934b" providerId="LiveId" clId="{56921E3D-EC93-49F0-A004-158032002284}" dt="2019-07-26T05:37:39.777" v="60" actId="478"/>
          <ac:spMkLst>
            <pc:docMk/>
            <pc:sldMk cId="1407625193" sldId="394"/>
            <ac:spMk id="298" creationId="{81EA30D3-8C14-4FB4-98AD-6D9F57AEF70D}"/>
          </ac:spMkLst>
        </pc:spChg>
        <pc:spChg chg="add del mod">
          <ac:chgData name="Goutham Makkena" userId="ee2210368fc1934b" providerId="LiveId" clId="{56921E3D-EC93-49F0-A004-158032002284}" dt="2019-07-26T05:37:39.777" v="60" actId="478"/>
          <ac:spMkLst>
            <pc:docMk/>
            <pc:sldMk cId="1407625193" sldId="394"/>
            <ac:spMk id="299" creationId="{5AF950A6-EDAE-4C35-9D67-E08C0B723549}"/>
          </ac:spMkLst>
        </pc:spChg>
        <pc:spChg chg="add del mod">
          <ac:chgData name="Goutham Makkena" userId="ee2210368fc1934b" providerId="LiveId" clId="{56921E3D-EC93-49F0-A004-158032002284}" dt="2019-07-26T05:37:39.777" v="60" actId="478"/>
          <ac:spMkLst>
            <pc:docMk/>
            <pc:sldMk cId="1407625193" sldId="394"/>
            <ac:spMk id="300" creationId="{326B95D4-70C5-4DCF-978F-D8910BC016D3}"/>
          </ac:spMkLst>
        </pc:spChg>
        <pc:spChg chg="add del mod">
          <ac:chgData name="Goutham Makkena" userId="ee2210368fc1934b" providerId="LiveId" clId="{56921E3D-EC93-49F0-A004-158032002284}" dt="2019-07-26T05:37:39.777" v="60" actId="478"/>
          <ac:spMkLst>
            <pc:docMk/>
            <pc:sldMk cId="1407625193" sldId="394"/>
            <ac:spMk id="301" creationId="{60D0B9F7-06D9-437A-B6E9-1028FC29258B}"/>
          </ac:spMkLst>
        </pc:spChg>
        <pc:spChg chg="add del mod">
          <ac:chgData name="Goutham Makkena" userId="ee2210368fc1934b" providerId="LiveId" clId="{56921E3D-EC93-49F0-A004-158032002284}" dt="2019-07-26T05:37:39.777" v="60" actId="478"/>
          <ac:spMkLst>
            <pc:docMk/>
            <pc:sldMk cId="1407625193" sldId="394"/>
            <ac:spMk id="302" creationId="{33FB7A3F-13C1-4377-9AE4-58E3C0890E6D}"/>
          </ac:spMkLst>
        </pc:spChg>
        <pc:spChg chg="add del mod">
          <ac:chgData name="Goutham Makkena" userId="ee2210368fc1934b" providerId="LiveId" clId="{56921E3D-EC93-49F0-A004-158032002284}" dt="2019-07-26T05:37:39.777" v="60" actId="478"/>
          <ac:spMkLst>
            <pc:docMk/>
            <pc:sldMk cId="1407625193" sldId="394"/>
            <ac:spMk id="303" creationId="{925BDB13-0E13-4E79-8832-2D0B824E4C73}"/>
          </ac:spMkLst>
        </pc:spChg>
        <pc:spChg chg="add del mod">
          <ac:chgData name="Goutham Makkena" userId="ee2210368fc1934b" providerId="LiveId" clId="{56921E3D-EC93-49F0-A004-158032002284}" dt="2019-07-26T05:37:39.777" v="60" actId="478"/>
          <ac:spMkLst>
            <pc:docMk/>
            <pc:sldMk cId="1407625193" sldId="394"/>
            <ac:spMk id="304" creationId="{A2F9189D-A47C-406E-8EE7-5A6994EB3A87}"/>
          </ac:spMkLst>
        </pc:spChg>
        <pc:spChg chg="add del mod">
          <ac:chgData name="Goutham Makkena" userId="ee2210368fc1934b" providerId="LiveId" clId="{56921E3D-EC93-49F0-A004-158032002284}" dt="2019-07-26T05:37:39.777" v="60" actId="478"/>
          <ac:spMkLst>
            <pc:docMk/>
            <pc:sldMk cId="1407625193" sldId="394"/>
            <ac:spMk id="305" creationId="{058A86A8-89A4-4D0F-95C4-7109FC2527E9}"/>
          </ac:spMkLst>
        </pc:spChg>
        <pc:spChg chg="add del mod">
          <ac:chgData name="Goutham Makkena" userId="ee2210368fc1934b" providerId="LiveId" clId="{56921E3D-EC93-49F0-A004-158032002284}" dt="2019-07-26T05:37:39.777" v="60" actId="478"/>
          <ac:spMkLst>
            <pc:docMk/>
            <pc:sldMk cId="1407625193" sldId="394"/>
            <ac:spMk id="306" creationId="{F9248608-503B-4E9F-8CE1-1D579E7DCA6C}"/>
          </ac:spMkLst>
        </pc:spChg>
        <pc:spChg chg="add del mod">
          <ac:chgData name="Goutham Makkena" userId="ee2210368fc1934b" providerId="LiveId" clId="{56921E3D-EC93-49F0-A004-158032002284}" dt="2019-07-26T05:37:39.777" v="60" actId="478"/>
          <ac:spMkLst>
            <pc:docMk/>
            <pc:sldMk cId="1407625193" sldId="394"/>
            <ac:spMk id="307" creationId="{5251F648-83E3-4365-8877-5F19E63BCFB1}"/>
          </ac:spMkLst>
        </pc:spChg>
        <pc:spChg chg="add del mod">
          <ac:chgData name="Goutham Makkena" userId="ee2210368fc1934b" providerId="LiveId" clId="{56921E3D-EC93-49F0-A004-158032002284}" dt="2019-07-26T05:37:39.777" v="60" actId="478"/>
          <ac:spMkLst>
            <pc:docMk/>
            <pc:sldMk cId="1407625193" sldId="394"/>
            <ac:spMk id="308" creationId="{CBB75B33-50A3-4C17-9903-599C105E218A}"/>
          </ac:spMkLst>
        </pc:spChg>
        <pc:spChg chg="add del mod">
          <ac:chgData name="Goutham Makkena" userId="ee2210368fc1934b" providerId="LiveId" clId="{56921E3D-EC93-49F0-A004-158032002284}" dt="2019-07-26T05:37:39.777" v="60" actId="478"/>
          <ac:spMkLst>
            <pc:docMk/>
            <pc:sldMk cId="1407625193" sldId="394"/>
            <ac:spMk id="309" creationId="{CD7D3199-A3DA-4137-A16F-B6F70FA7268F}"/>
          </ac:spMkLst>
        </pc:spChg>
        <pc:spChg chg="add del mod">
          <ac:chgData name="Goutham Makkena" userId="ee2210368fc1934b" providerId="LiveId" clId="{56921E3D-EC93-49F0-A004-158032002284}" dt="2019-07-26T05:37:39.777" v="60" actId="478"/>
          <ac:spMkLst>
            <pc:docMk/>
            <pc:sldMk cId="1407625193" sldId="394"/>
            <ac:spMk id="310" creationId="{0EDB133D-1544-4DE5-81FA-1D0A638208A3}"/>
          </ac:spMkLst>
        </pc:spChg>
        <pc:spChg chg="add del mod">
          <ac:chgData name="Goutham Makkena" userId="ee2210368fc1934b" providerId="LiveId" clId="{56921E3D-EC93-49F0-A004-158032002284}" dt="2019-07-26T05:37:39.777" v="60" actId="478"/>
          <ac:spMkLst>
            <pc:docMk/>
            <pc:sldMk cId="1407625193" sldId="394"/>
            <ac:spMk id="311" creationId="{25765C8C-0D8A-48EE-BD4B-964CEA7BAC20}"/>
          </ac:spMkLst>
        </pc:spChg>
        <pc:spChg chg="add del mod">
          <ac:chgData name="Goutham Makkena" userId="ee2210368fc1934b" providerId="LiveId" clId="{56921E3D-EC93-49F0-A004-158032002284}" dt="2019-07-26T05:37:39.777" v="60" actId="478"/>
          <ac:spMkLst>
            <pc:docMk/>
            <pc:sldMk cId="1407625193" sldId="394"/>
            <ac:spMk id="312" creationId="{AFA9AE89-C94C-4875-BBB8-0BE89A2DBBC9}"/>
          </ac:spMkLst>
        </pc:spChg>
        <pc:spChg chg="add del mod">
          <ac:chgData name="Goutham Makkena" userId="ee2210368fc1934b" providerId="LiveId" clId="{56921E3D-EC93-49F0-A004-158032002284}" dt="2019-07-26T05:37:39.777" v="60" actId="478"/>
          <ac:spMkLst>
            <pc:docMk/>
            <pc:sldMk cId="1407625193" sldId="394"/>
            <ac:spMk id="313" creationId="{A23CF4B2-AEC2-43BA-812E-7EDFB90FE969}"/>
          </ac:spMkLst>
        </pc:spChg>
        <pc:spChg chg="add del mod">
          <ac:chgData name="Goutham Makkena" userId="ee2210368fc1934b" providerId="LiveId" clId="{56921E3D-EC93-49F0-A004-158032002284}" dt="2019-07-26T05:37:39.777" v="60" actId="478"/>
          <ac:spMkLst>
            <pc:docMk/>
            <pc:sldMk cId="1407625193" sldId="394"/>
            <ac:spMk id="314" creationId="{714DC74D-4F92-463A-B8F3-2E09DBEC9B44}"/>
          </ac:spMkLst>
        </pc:spChg>
        <pc:spChg chg="add del mod">
          <ac:chgData name="Goutham Makkena" userId="ee2210368fc1934b" providerId="LiveId" clId="{56921E3D-EC93-49F0-A004-158032002284}" dt="2019-07-26T05:37:39.777" v="60" actId="478"/>
          <ac:spMkLst>
            <pc:docMk/>
            <pc:sldMk cId="1407625193" sldId="394"/>
            <ac:spMk id="315" creationId="{E51CAE71-46C1-4ABB-AC94-092D4C383E04}"/>
          </ac:spMkLst>
        </pc:spChg>
        <pc:spChg chg="add del mod">
          <ac:chgData name="Goutham Makkena" userId="ee2210368fc1934b" providerId="LiveId" clId="{56921E3D-EC93-49F0-A004-158032002284}" dt="2019-07-26T05:37:39.777" v="60" actId="478"/>
          <ac:spMkLst>
            <pc:docMk/>
            <pc:sldMk cId="1407625193" sldId="394"/>
            <ac:spMk id="316" creationId="{58C53A55-1124-441D-A774-157E0BFF9225}"/>
          </ac:spMkLst>
        </pc:spChg>
        <pc:spChg chg="add del mod">
          <ac:chgData name="Goutham Makkena" userId="ee2210368fc1934b" providerId="LiveId" clId="{56921E3D-EC93-49F0-A004-158032002284}" dt="2019-07-26T05:37:39.777" v="60" actId="478"/>
          <ac:spMkLst>
            <pc:docMk/>
            <pc:sldMk cId="1407625193" sldId="394"/>
            <ac:spMk id="317" creationId="{E4ABC97F-3815-489B-9EE0-FEC49186B5A6}"/>
          </ac:spMkLst>
        </pc:spChg>
        <pc:spChg chg="add del mod">
          <ac:chgData name="Goutham Makkena" userId="ee2210368fc1934b" providerId="LiveId" clId="{56921E3D-EC93-49F0-A004-158032002284}" dt="2019-07-26T05:37:39.777" v="60" actId="478"/>
          <ac:spMkLst>
            <pc:docMk/>
            <pc:sldMk cId="1407625193" sldId="394"/>
            <ac:spMk id="318" creationId="{74433B73-3929-4CC5-8568-8FF32538A0B3}"/>
          </ac:spMkLst>
        </pc:spChg>
        <pc:spChg chg="add del mod">
          <ac:chgData name="Goutham Makkena" userId="ee2210368fc1934b" providerId="LiveId" clId="{56921E3D-EC93-49F0-A004-158032002284}" dt="2019-07-26T05:37:39.777" v="60" actId="478"/>
          <ac:spMkLst>
            <pc:docMk/>
            <pc:sldMk cId="1407625193" sldId="394"/>
            <ac:spMk id="319" creationId="{059C61E7-1967-4D58-BD36-FB6786B8CF06}"/>
          </ac:spMkLst>
        </pc:spChg>
        <pc:spChg chg="add del mod">
          <ac:chgData name="Goutham Makkena" userId="ee2210368fc1934b" providerId="LiveId" clId="{56921E3D-EC93-49F0-A004-158032002284}" dt="2019-07-26T05:37:39.777" v="60" actId="478"/>
          <ac:spMkLst>
            <pc:docMk/>
            <pc:sldMk cId="1407625193" sldId="394"/>
            <ac:spMk id="320" creationId="{07DEABBB-B23B-452A-B82A-87D399F74DDB}"/>
          </ac:spMkLst>
        </pc:spChg>
        <pc:spChg chg="add del mod">
          <ac:chgData name="Goutham Makkena" userId="ee2210368fc1934b" providerId="LiveId" clId="{56921E3D-EC93-49F0-A004-158032002284}" dt="2019-07-26T05:37:39.777" v="60" actId="478"/>
          <ac:spMkLst>
            <pc:docMk/>
            <pc:sldMk cId="1407625193" sldId="394"/>
            <ac:spMk id="321" creationId="{79D9F75C-1E26-48EC-AFC7-75227EF9689A}"/>
          </ac:spMkLst>
        </pc:spChg>
        <pc:spChg chg="add del mod">
          <ac:chgData name="Goutham Makkena" userId="ee2210368fc1934b" providerId="LiveId" clId="{56921E3D-EC93-49F0-A004-158032002284}" dt="2019-07-26T05:37:39.777" v="60" actId="478"/>
          <ac:spMkLst>
            <pc:docMk/>
            <pc:sldMk cId="1407625193" sldId="394"/>
            <ac:spMk id="322" creationId="{32955D74-4031-4F7B-B6A3-DCF0BB18EA6B}"/>
          </ac:spMkLst>
        </pc:spChg>
        <pc:spChg chg="add del mod">
          <ac:chgData name="Goutham Makkena" userId="ee2210368fc1934b" providerId="LiveId" clId="{56921E3D-EC93-49F0-A004-158032002284}" dt="2019-07-26T05:37:39.777" v="60" actId="478"/>
          <ac:spMkLst>
            <pc:docMk/>
            <pc:sldMk cId="1407625193" sldId="394"/>
            <ac:spMk id="323" creationId="{FA49E3CC-56D7-4A87-961F-9D6FCD417B40}"/>
          </ac:spMkLst>
        </pc:spChg>
        <pc:spChg chg="add del mod">
          <ac:chgData name="Goutham Makkena" userId="ee2210368fc1934b" providerId="LiveId" clId="{56921E3D-EC93-49F0-A004-158032002284}" dt="2019-07-26T05:37:39.777" v="60" actId="478"/>
          <ac:spMkLst>
            <pc:docMk/>
            <pc:sldMk cId="1407625193" sldId="394"/>
            <ac:spMk id="324" creationId="{4D697A03-DAF4-4C5A-9BE1-72BFEF9A832B}"/>
          </ac:spMkLst>
        </pc:spChg>
        <pc:spChg chg="add del mod">
          <ac:chgData name="Goutham Makkena" userId="ee2210368fc1934b" providerId="LiveId" clId="{56921E3D-EC93-49F0-A004-158032002284}" dt="2019-07-26T05:37:39.777" v="60" actId="478"/>
          <ac:spMkLst>
            <pc:docMk/>
            <pc:sldMk cId="1407625193" sldId="394"/>
            <ac:spMk id="325" creationId="{0E341103-322F-4E4A-94D8-D8A56BB92A04}"/>
          </ac:spMkLst>
        </pc:spChg>
        <pc:spChg chg="add del mod">
          <ac:chgData name="Goutham Makkena" userId="ee2210368fc1934b" providerId="LiveId" clId="{56921E3D-EC93-49F0-A004-158032002284}" dt="2019-07-26T05:37:39.777" v="60" actId="478"/>
          <ac:spMkLst>
            <pc:docMk/>
            <pc:sldMk cId="1407625193" sldId="394"/>
            <ac:spMk id="326" creationId="{F4661569-CDE1-40B4-A60B-E86C1B21ABFD}"/>
          </ac:spMkLst>
        </pc:spChg>
        <pc:spChg chg="add del mod">
          <ac:chgData name="Goutham Makkena" userId="ee2210368fc1934b" providerId="LiveId" clId="{56921E3D-EC93-49F0-A004-158032002284}" dt="2019-07-26T05:37:39.777" v="60" actId="478"/>
          <ac:spMkLst>
            <pc:docMk/>
            <pc:sldMk cId="1407625193" sldId="394"/>
            <ac:spMk id="327" creationId="{8AE93CC8-176B-489E-A0A7-29FC65CFD67D}"/>
          </ac:spMkLst>
        </pc:spChg>
        <pc:spChg chg="add del mod">
          <ac:chgData name="Goutham Makkena" userId="ee2210368fc1934b" providerId="LiveId" clId="{56921E3D-EC93-49F0-A004-158032002284}" dt="2019-07-26T05:37:39.777" v="60" actId="478"/>
          <ac:spMkLst>
            <pc:docMk/>
            <pc:sldMk cId="1407625193" sldId="394"/>
            <ac:spMk id="328" creationId="{9BEAC243-3327-450F-9B4D-19BBA76C9E64}"/>
          </ac:spMkLst>
        </pc:spChg>
        <pc:spChg chg="add del mod">
          <ac:chgData name="Goutham Makkena" userId="ee2210368fc1934b" providerId="LiveId" clId="{56921E3D-EC93-49F0-A004-158032002284}" dt="2019-07-26T05:37:39.777" v="60" actId="478"/>
          <ac:spMkLst>
            <pc:docMk/>
            <pc:sldMk cId="1407625193" sldId="394"/>
            <ac:spMk id="329" creationId="{8BC28FB4-58D5-4678-812A-7981D75BB71A}"/>
          </ac:spMkLst>
        </pc:spChg>
        <pc:spChg chg="add del mod">
          <ac:chgData name="Goutham Makkena" userId="ee2210368fc1934b" providerId="LiveId" clId="{56921E3D-EC93-49F0-A004-158032002284}" dt="2019-07-26T05:37:39.777" v="60" actId="478"/>
          <ac:spMkLst>
            <pc:docMk/>
            <pc:sldMk cId="1407625193" sldId="394"/>
            <ac:spMk id="330" creationId="{FAD862A6-161D-46B7-BFE8-909048736FBF}"/>
          </ac:spMkLst>
        </pc:spChg>
        <pc:spChg chg="add del mod">
          <ac:chgData name="Goutham Makkena" userId="ee2210368fc1934b" providerId="LiveId" clId="{56921E3D-EC93-49F0-A004-158032002284}" dt="2019-07-26T05:37:39.777" v="60" actId="478"/>
          <ac:spMkLst>
            <pc:docMk/>
            <pc:sldMk cId="1407625193" sldId="394"/>
            <ac:spMk id="331" creationId="{CEEF1496-C32B-4B10-BB11-E075DEF34A1A}"/>
          </ac:spMkLst>
        </pc:spChg>
        <pc:spChg chg="add del mod">
          <ac:chgData name="Goutham Makkena" userId="ee2210368fc1934b" providerId="LiveId" clId="{56921E3D-EC93-49F0-A004-158032002284}" dt="2019-07-26T05:37:39.777" v="60" actId="478"/>
          <ac:spMkLst>
            <pc:docMk/>
            <pc:sldMk cId="1407625193" sldId="394"/>
            <ac:spMk id="332" creationId="{CAD76831-AAEA-496D-B6FE-E8CAC5188BEC}"/>
          </ac:spMkLst>
        </pc:spChg>
        <pc:spChg chg="add del mod">
          <ac:chgData name="Goutham Makkena" userId="ee2210368fc1934b" providerId="LiveId" clId="{56921E3D-EC93-49F0-A004-158032002284}" dt="2019-07-26T05:37:39.777" v="60" actId="478"/>
          <ac:spMkLst>
            <pc:docMk/>
            <pc:sldMk cId="1407625193" sldId="394"/>
            <ac:spMk id="333" creationId="{9DD08956-9808-423E-A91E-1D0A8E8E9DFA}"/>
          </ac:spMkLst>
        </pc:spChg>
        <pc:spChg chg="add del mod">
          <ac:chgData name="Goutham Makkena" userId="ee2210368fc1934b" providerId="LiveId" clId="{56921E3D-EC93-49F0-A004-158032002284}" dt="2019-07-26T05:37:39.777" v="60" actId="478"/>
          <ac:spMkLst>
            <pc:docMk/>
            <pc:sldMk cId="1407625193" sldId="394"/>
            <ac:spMk id="334" creationId="{EFB9BDA1-CB78-4CD5-9E58-FB05ADE41C5F}"/>
          </ac:spMkLst>
        </pc:spChg>
        <pc:spChg chg="add del mod">
          <ac:chgData name="Goutham Makkena" userId="ee2210368fc1934b" providerId="LiveId" clId="{56921E3D-EC93-49F0-A004-158032002284}" dt="2019-07-26T05:37:39.777" v="60" actId="478"/>
          <ac:spMkLst>
            <pc:docMk/>
            <pc:sldMk cId="1407625193" sldId="394"/>
            <ac:spMk id="335" creationId="{9F2CB1C9-4F6A-43B7-A74E-1E90E433559F}"/>
          </ac:spMkLst>
        </pc:spChg>
        <pc:spChg chg="add del mod">
          <ac:chgData name="Goutham Makkena" userId="ee2210368fc1934b" providerId="LiveId" clId="{56921E3D-EC93-49F0-A004-158032002284}" dt="2019-07-26T05:37:39.777" v="60" actId="478"/>
          <ac:spMkLst>
            <pc:docMk/>
            <pc:sldMk cId="1407625193" sldId="394"/>
            <ac:spMk id="336" creationId="{A88406B0-5F6A-42CB-B028-1C33AF1D0847}"/>
          </ac:spMkLst>
        </pc:spChg>
        <pc:spChg chg="add del mod">
          <ac:chgData name="Goutham Makkena" userId="ee2210368fc1934b" providerId="LiveId" clId="{56921E3D-EC93-49F0-A004-158032002284}" dt="2019-07-26T05:37:39.777" v="60" actId="478"/>
          <ac:spMkLst>
            <pc:docMk/>
            <pc:sldMk cId="1407625193" sldId="394"/>
            <ac:spMk id="337" creationId="{A9F78CAF-1FAA-4B0D-9451-70C723B2E592}"/>
          </ac:spMkLst>
        </pc:spChg>
        <pc:spChg chg="add del mod">
          <ac:chgData name="Goutham Makkena" userId="ee2210368fc1934b" providerId="LiveId" clId="{56921E3D-EC93-49F0-A004-158032002284}" dt="2019-07-26T05:37:39.777" v="60" actId="478"/>
          <ac:spMkLst>
            <pc:docMk/>
            <pc:sldMk cId="1407625193" sldId="394"/>
            <ac:spMk id="338" creationId="{1AB7C4E1-3B68-4C3D-9FD4-EE15B5C753E5}"/>
          </ac:spMkLst>
        </pc:spChg>
        <pc:spChg chg="add del mod">
          <ac:chgData name="Goutham Makkena" userId="ee2210368fc1934b" providerId="LiveId" clId="{56921E3D-EC93-49F0-A004-158032002284}" dt="2019-07-26T05:37:39.777" v="60" actId="478"/>
          <ac:spMkLst>
            <pc:docMk/>
            <pc:sldMk cId="1407625193" sldId="394"/>
            <ac:spMk id="339" creationId="{1B12A553-30CC-4160-B948-7706C4D75C79}"/>
          </ac:spMkLst>
        </pc:spChg>
        <pc:spChg chg="add del mod">
          <ac:chgData name="Goutham Makkena" userId="ee2210368fc1934b" providerId="LiveId" clId="{56921E3D-EC93-49F0-A004-158032002284}" dt="2019-07-26T05:37:39.777" v="60" actId="478"/>
          <ac:spMkLst>
            <pc:docMk/>
            <pc:sldMk cId="1407625193" sldId="394"/>
            <ac:spMk id="340" creationId="{3EED97DE-1CB0-4A56-BF06-2FC703D5D536}"/>
          </ac:spMkLst>
        </pc:spChg>
        <pc:spChg chg="add del mod">
          <ac:chgData name="Goutham Makkena" userId="ee2210368fc1934b" providerId="LiveId" clId="{56921E3D-EC93-49F0-A004-158032002284}" dt="2019-07-26T05:37:39.777" v="60" actId="478"/>
          <ac:spMkLst>
            <pc:docMk/>
            <pc:sldMk cId="1407625193" sldId="394"/>
            <ac:spMk id="341" creationId="{90F47336-8A9F-44D8-BBB2-B151D3BEE48F}"/>
          </ac:spMkLst>
        </pc:spChg>
        <pc:spChg chg="add del mod">
          <ac:chgData name="Goutham Makkena" userId="ee2210368fc1934b" providerId="LiveId" clId="{56921E3D-EC93-49F0-A004-158032002284}" dt="2019-07-26T05:37:39.777" v="60" actId="478"/>
          <ac:spMkLst>
            <pc:docMk/>
            <pc:sldMk cId="1407625193" sldId="394"/>
            <ac:spMk id="342" creationId="{E49A4162-6FED-422B-A5C8-C851CAFB3F64}"/>
          </ac:spMkLst>
        </pc:spChg>
        <pc:spChg chg="add del mod">
          <ac:chgData name="Goutham Makkena" userId="ee2210368fc1934b" providerId="LiveId" clId="{56921E3D-EC93-49F0-A004-158032002284}" dt="2019-07-26T05:37:39.777" v="60" actId="478"/>
          <ac:spMkLst>
            <pc:docMk/>
            <pc:sldMk cId="1407625193" sldId="394"/>
            <ac:spMk id="343" creationId="{AC7389A9-FF37-4FD3-92C6-BEACDD83E354}"/>
          </ac:spMkLst>
        </pc:spChg>
        <pc:spChg chg="add del mod">
          <ac:chgData name="Goutham Makkena" userId="ee2210368fc1934b" providerId="LiveId" clId="{56921E3D-EC93-49F0-A004-158032002284}" dt="2019-07-26T05:37:39.777" v="60" actId="478"/>
          <ac:spMkLst>
            <pc:docMk/>
            <pc:sldMk cId="1407625193" sldId="394"/>
            <ac:spMk id="344" creationId="{335CCBBD-3417-4A4C-ADE8-7F062F86F8D0}"/>
          </ac:spMkLst>
        </pc:spChg>
        <pc:spChg chg="add del mod">
          <ac:chgData name="Goutham Makkena" userId="ee2210368fc1934b" providerId="LiveId" clId="{56921E3D-EC93-49F0-A004-158032002284}" dt="2019-07-26T05:37:39.777" v="60" actId="478"/>
          <ac:spMkLst>
            <pc:docMk/>
            <pc:sldMk cId="1407625193" sldId="394"/>
            <ac:spMk id="345" creationId="{BBEFD417-05C0-4C37-82EA-400495D9B489}"/>
          </ac:spMkLst>
        </pc:spChg>
        <pc:spChg chg="add del mod">
          <ac:chgData name="Goutham Makkena" userId="ee2210368fc1934b" providerId="LiveId" clId="{56921E3D-EC93-49F0-A004-158032002284}" dt="2019-07-26T05:37:39.777" v="60" actId="478"/>
          <ac:spMkLst>
            <pc:docMk/>
            <pc:sldMk cId="1407625193" sldId="394"/>
            <ac:spMk id="346" creationId="{CEF53229-4F0D-46CE-9DE2-240CF95C498F}"/>
          </ac:spMkLst>
        </pc:spChg>
        <pc:spChg chg="add mod">
          <ac:chgData name="Goutham Makkena" userId="ee2210368fc1934b" providerId="LiveId" clId="{56921E3D-EC93-49F0-A004-158032002284}" dt="2019-07-26T05:57:54.206" v="88" actId="20577"/>
          <ac:spMkLst>
            <pc:docMk/>
            <pc:sldMk cId="1407625193" sldId="394"/>
            <ac:spMk id="347" creationId="{AD96B3CF-B31A-4556-A245-B549AD08128F}"/>
          </ac:spMkLst>
        </pc:spChg>
        <pc:grpChg chg="mod">
          <ac:chgData name="Goutham Makkena" userId="ee2210368fc1934b" providerId="LiveId" clId="{56921E3D-EC93-49F0-A004-158032002284}" dt="2019-07-26T05:59:29.131" v="97" actId="27803"/>
          <ac:grpSpMkLst>
            <pc:docMk/>
            <pc:sldMk cId="1407625193" sldId="394"/>
            <ac:grpSpMk id="5" creationId="{6F4E801F-AD2A-4302-ACF1-0A9E4D84D5FA}"/>
          </ac:grpSpMkLst>
        </pc:grpChg>
        <pc:picChg chg="add del mod">
          <ac:chgData name="Goutham Makkena" userId="ee2210368fc1934b" providerId="LiveId" clId="{56921E3D-EC93-49F0-A004-158032002284}" dt="2019-07-26T05:59:07.698" v="95" actId="478"/>
          <ac:picMkLst>
            <pc:docMk/>
            <pc:sldMk cId="1407625193" sldId="394"/>
            <ac:picMk id="2" creationId="{B6F9C8F9-9E7E-4D88-88A8-1685CBE4C844}"/>
          </ac:picMkLst>
        </pc:picChg>
        <pc:picChg chg="add del mod">
          <ac:chgData name="Goutham Makkena" userId="ee2210368fc1934b" providerId="LiveId" clId="{56921E3D-EC93-49F0-A004-158032002284}" dt="2019-07-26T05:59:06.279" v="94" actId="478"/>
          <ac:picMkLst>
            <pc:docMk/>
            <pc:sldMk cId="1407625193" sldId="394"/>
            <ac:picMk id="3" creationId="{32A28768-8F28-4F8E-81CE-22BF5A7CA261}"/>
          </ac:picMkLst>
        </pc:picChg>
        <pc:picChg chg="add del">
          <ac:chgData name="Goutham Makkena" userId="ee2210368fc1934b" providerId="LiveId" clId="{56921E3D-EC93-49F0-A004-158032002284}" dt="2019-07-26T05:59:49.404" v="99"/>
          <ac:picMkLst>
            <pc:docMk/>
            <pc:sldMk cId="1407625193" sldId="394"/>
            <ac:picMk id="4" creationId="{6F4E801F-AD2A-4302-ACF1-0A9E4D84D5FA}"/>
          </ac:picMkLst>
        </pc:picChg>
        <pc:picChg chg="mod">
          <ac:chgData name="Goutham Makkena" userId="ee2210368fc1934b" providerId="LiveId" clId="{56921E3D-EC93-49F0-A004-158032002284}" dt="2019-07-26T05:37:31.552" v="59" actId="1076"/>
          <ac:picMkLst>
            <pc:docMk/>
            <pc:sldMk cId="1407625193" sldId="394"/>
            <ac:picMk id="10" creationId="{96A313DF-3A1C-400C-96DC-8C682AF6459B}"/>
          </ac:picMkLst>
        </pc:picChg>
        <pc:picChg chg="del">
          <ac:chgData name="Goutham Makkena" userId="ee2210368fc1934b" providerId="LiveId" clId="{56921E3D-EC93-49F0-A004-158032002284}" dt="2019-07-26T05:36:22.736" v="50" actId="478"/>
          <ac:picMkLst>
            <pc:docMk/>
            <pc:sldMk cId="1407625193" sldId="394"/>
            <ac:picMk id="61" creationId="{6FB8C236-5E36-4975-973D-86B3C2537E2D}"/>
          </ac:picMkLst>
        </pc:picChg>
        <pc:picChg chg="del">
          <ac:chgData name="Goutham Makkena" userId="ee2210368fc1934b" providerId="LiveId" clId="{56921E3D-EC93-49F0-A004-158032002284}" dt="2019-07-26T05:36:22.736" v="50" actId="478"/>
          <ac:picMkLst>
            <pc:docMk/>
            <pc:sldMk cId="1407625193" sldId="394"/>
            <ac:picMk id="62" creationId="{300EC966-8696-452B-902B-3BBF4D241AE8}"/>
          </ac:picMkLst>
        </pc:picChg>
        <pc:picChg chg="del">
          <ac:chgData name="Goutham Makkena" userId="ee2210368fc1934b" providerId="LiveId" clId="{56921E3D-EC93-49F0-A004-158032002284}" dt="2019-07-26T05:36:22.736" v="50" actId="478"/>
          <ac:picMkLst>
            <pc:docMk/>
            <pc:sldMk cId="1407625193" sldId="394"/>
            <ac:picMk id="63" creationId="{C0DF54B8-CD49-4EF9-8A9C-15C4038CBC93}"/>
          </ac:picMkLst>
        </pc:picChg>
        <pc:picChg chg="del">
          <ac:chgData name="Goutham Makkena" userId="ee2210368fc1934b" providerId="LiveId" clId="{56921E3D-EC93-49F0-A004-158032002284}" dt="2019-07-26T05:36:22.736" v="50" actId="478"/>
          <ac:picMkLst>
            <pc:docMk/>
            <pc:sldMk cId="1407625193" sldId="394"/>
            <ac:picMk id="64" creationId="{83A97A9D-895A-4831-B494-3C9CD1FAC4A3}"/>
          </ac:picMkLst>
        </pc:picChg>
        <pc:picChg chg="del">
          <ac:chgData name="Goutham Makkena" userId="ee2210368fc1934b" providerId="LiveId" clId="{56921E3D-EC93-49F0-A004-158032002284}" dt="2019-07-26T05:36:22.736" v="50" actId="478"/>
          <ac:picMkLst>
            <pc:docMk/>
            <pc:sldMk cId="1407625193" sldId="394"/>
            <ac:picMk id="65" creationId="{7FCF953F-61DD-45DB-B8D4-34FF78BFBC32}"/>
          </ac:picMkLst>
        </pc:picChg>
        <pc:picChg chg="del">
          <ac:chgData name="Goutham Makkena" userId="ee2210368fc1934b" providerId="LiveId" clId="{56921E3D-EC93-49F0-A004-158032002284}" dt="2019-07-26T05:36:22.736" v="50" actId="478"/>
          <ac:picMkLst>
            <pc:docMk/>
            <pc:sldMk cId="1407625193" sldId="394"/>
            <ac:picMk id="66" creationId="{E65149BD-8C98-45A7-9DDE-93D121F7F95B}"/>
          </ac:picMkLst>
        </pc:picChg>
        <pc:picChg chg="del">
          <ac:chgData name="Goutham Makkena" userId="ee2210368fc1934b" providerId="LiveId" clId="{56921E3D-EC93-49F0-A004-158032002284}" dt="2019-07-26T05:36:22.736" v="50" actId="478"/>
          <ac:picMkLst>
            <pc:docMk/>
            <pc:sldMk cId="1407625193" sldId="394"/>
            <ac:picMk id="67" creationId="{4CE48222-4591-4247-8EC3-4067D6B4FA26}"/>
          </ac:picMkLst>
        </pc:picChg>
        <pc:picChg chg="del">
          <ac:chgData name="Goutham Makkena" userId="ee2210368fc1934b" providerId="LiveId" clId="{56921E3D-EC93-49F0-A004-158032002284}" dt="2019-07-26T05:36:22.736" v="50" actId="478"/>
          <ac:picMkLst>
            <pc:docMk/>
            <pc:sldMk cId="1407625193" sldId="394"/>
            <ac:picMk id="68" creationId="{EABB52DD-D835-43C1-B836-ADF85204D701}"/>
          </ac:picMkLst>
        </pc:picChg>
        <pc:picChg chg="del">
          <ac:chgData name="Goutham Makkena" userId="ee2210368fc1934b" providerId="LiveId" clId="{56921E3D-EC93-49F0-A004-158032002284}" dt="2019-07-26T05:36:22.736" v="50" actId="478"/>
          <ac:picMkLst>
            <pc:docMk/>
            <pc:sldMk cId="1407625193" sldId="394"/>
            <ac:picMk id="69" creationId="{40E5D89A-4EEC-4CCA-ACF7-BC9FC12A83AC}"/>
          </ac:picMkLst>
        </pc:picChg>
        <pc:picChg chg="del">
          <ac:chgData name="Goutham Makkena" userId="ee2210368fc1934b" providerId="LiveId" clId="{56921E3D-EC93-49F0-A004-158032002284}" dt="2019-07-26T05:36:22.736" v="50" actId="478"/>
          <ac:picMkLst>
            <pc:docMk/>
            <pc:sldMk cId="1407625193" sldId="394"/>
            <ac:picMk id="71" creationId="{D9FD17AB-C267-44C2-BE90-E15B835097DF}"/>
          </ac:picMkLst>
        </pc:picChg>
        <pc:picChg chg="del">
          <ac:chgData name="Goutham Makkena" userId="ee2210368fc1934b" providerId="LiveId" clId="{56921E3D-EC93-49F0-A004-158032002284}" dt="2019-07-26T05:36:22.736" v="50" actId="478"/>
          <ac:picMkLst>
            <pc:docMk/>
            <pc:sldMk cId="1407625193" sldId="394"/>
            <ac:picMk id="72" creationId="{DFED0DCE-28A1-43EB-8AAC-499148CF9084}"/>
          </ac:picMkLst>
        </pc:picChg>
        <pc:picChg chg="del">
          <ac:chgData name="Goutham Makkena" userId="ee2210368fc1934b" providerId="LiveId" clId="{56921E3D-EC93-49F0-A004-158032002284}" dt="2019-07-26T05:36:22.736" v="50" actId="478"/>
          <ac:picMkLst>
            <pc:docMk/>
            <pc:sldMk cId="1407625193" sldId="394"/>
            <ac:picMk id="73" creationId="{F7327B19-4255-48CC-B00D-5B4357C80080}"/>
          </ac:picMkLst>
        </pc:picChg>
        <pc:picChg chg="del">
          <ac:chgData name="Goutham Makkena" userId="ee2210368fc1934b" providerId="LiveId" clId="{56921E3D-EC93-49F0-A004-158032002284}" dt="2019-07-26T05:36:22.736" v="50" actId="478"/>
          <ac:picMkLst>
            <pc:docMk/>
            <pc:sldMk cId="1407625193" sldId="394"/>
            <ac:picMk id="74" creationId="{CADFF43C-4468-422D-A97A-EE9540C51E3C}"/>
          </ac:picMkLst>
        </pc:picChg>
        <pc:picChg chg="del">
          <ac:chgData name="Goutham Makkena" userId="ee2210368fc1934b" providerId="LiveId" clId="{56921E3D-EC93-49F0-A004-158032002284}" dt="2019-07-26T05:36:22.736" v="50" actId="478"/>
          <ac:picMkLst>
            <pc:docMk/>
            <pc:sldMk cId="1407625193" sldId="394"/>
            <ac:picMk id="75" creationId="{B00CF01B-CDDD-45FB-90F7-932A7D878F1A}"/>
          </ac:picMkLst>
        </pc:picChg>
        <pc:picChg chg="del">
          <ac:chgData name="Goutham Makkena" userId="ee2210368fc1934b" providerId="LiveId" clId="{56921E3D-EC93-49F0-A004-158032002284}" dt="2019-07-26T05:36:22.736" v="50" actId="478"/>
          <ac:picMkLst>
            <pc:docMk/>
            <pc:sldMk cId="1407625193" sldId="394"/>
            <ac:picMk id="76" creationId="{9C031E41-65F4-46C8-9458-9E30E68D5F08}"/>
          </ac:picMkLst>
        </pc:picChg>
        <pc:picChg chg="del">
          <ac:chgData name="Goutham Makkena" userId="ee2210368fc1934b" providerId="LiveId" clId="{56921E3D-EC93-49F0-A004-158032002284}" dt="2019-07-26T05:36:22.736" v="50" actId="478"/>
          <ac:picMkLst>
            <pc:docMk/>
            <pc:sldMk cId="1407625193" sldId="394"/>
            <ac:picMk id="77" creationId="{EE7B53AD-F237-422D-A5DE-1D40A97F404E}"/>
          </ac:picMkLst>
        </pc:picChg>
        <pc:picChg chg="del">
          <ac:chgData name="Goutham Makkena" userId="ee2210368fc1934b" providerId="LiveId" clId="{56921E3D-EC93-49F0-A004-158032002284}" dt="2019-07-26T05:36:22.736" v="50" actId="478"/>
          <ac:picMkLst>
            <pc:docMk/>
            <pc:sldMk cId="1407625193" sldId="394"/>
            <ac:picMk id="78" creationId="{19C24563-02E6-4C22-BA15-B387F8FAC750}"/>
          </ac:picMkLst>
        </pc:picChg>
        <pc:picChg chg="del">
          <ac:chgData name="Goutham Makkena" userId="ee2210368fc1934b" providerId="LiveId" clId="{56921E3D-EC93-49F0-A004-158032002284}" dt="2019-07-26T05:36:22.736" v="50" actId="478"/>
          <ac:picMkLst>
            <pc:docMk/>
            <pc:sldMk cId="1407625193" sldId="394"/>
            <ac:picMk id="79" creationId="{4F12DEDF-8189-46C7-95C6-5DA7B70BF59D}"/>
          </ac:picMkLst>
        </pc:picChg>
        <pc:picChg chg="del">
          <ac:chgData name="Goutham Makkena" userId="ee2210368fc1934b" providerId="LiveId" clId="{56921E3D-EC93-49F0-A004-158032002284}" dt="2019-07-26T05:36:22.736" v="50" actId="478"/>
          <ac:picMkLst>
            <pc:docMk/>
            <pc:sldMk cId="1407625193" sldId="394"/>
            <ac:picMk id="80" creationId="{5A6C8936-2F5E-4DFB-B6AC-128384230555}"/>
          </ac:picMkLst>
        </pc:picChg>
        <pc:picChg chg="del">
          <ac:chgData name="Goutham Makkena" userId="ee2210368fc1934b" providerId="LiveId" clId="{56921E3D-EC93-49F0-A004-158032002284}" dt="2019-07-26T05:36:22.736" v="50" actId="478"/>
          <ac:picMkLst>
            <pc:docMk/>
            <pc:sldMk cId="1407625193" sldId="394"/>
            <ac:picMk id="82" creationId="{10131E39-82B6-4650-8D4A-7543EB737C15}"/>
          </ac:picMkLst>
        </pc:picChg>
        <pc:picChg chg="del">
          <ac:chgData name="Goutham Makkena" userId="ee2210368fc1934b" providerId="LiveId" clId="{56921E3D-EC93-49F0-A004-158032002284}" dt="2019-07-26T05:36:22.736" v="50" actId="478"/>
          <ac:picMkLst>
            <pc:docMk/>
            <pc:sldMk cId="1407625193" sldId="394"/>
            <ac:picMk id="83" creationId="{EB80BC0E-8F0D-403A-9C1C-9FBFC6E7CFD2}"/>
          </ac:picMkLst>
        </pc:picChg>
        <pc:picChg chg="del">
          <ac:chgData name="Goutham Makkena" userId="ee2210368fc1934b" providerId="LiveId" clId="{56921E3D-EC93-49F0-A004-158032002284}" dt="2019-07-26T05:36:22.736" v="50" actId="478"/>
          <ac:picMkLst>
            <pc:docMk/>
            <pc:sldMk cId="1407625193" sldId="394"/>
            <ac:picMk id="84" creationId="{8E23456D-1588-4FA2-82D1-7571719D2FB4}"/>
          </ac:picMkLst>
        </pc:picChg>
        <pc:picChg chg="del">
          <ac:chgData name="Goutham Makkena" userId="ee2210368fc1934b" providerId="LiveId" clId="{56921E3D-EC93-49F0-A004-158032002284}" dt="2019-07-26T05:36:22.736" v="50" actId="478"/>
          <ac:picMkLst>
            <pc:docMk/>
            <pc:sldMk cId="1407625193" sldId="394"/>
            <ac:picMk id="85" creationId="{0D9C575D-AE9D-4E4F-A042-18E68EF2578E}"/>
          </ac:picMkLst>
        </pc:picChg>
        <pc:picChg chg="del">
          <ac:chgData name="Goutham Makkena" userId="ee2210368fc1934b" providerId="LiveId" clId="{56921E3D-EC93-49F0-A004-158032002284}" dt="2019-07-26T05:36:22.736" v="50" actId="478"/>
          <ac:picMkLst>
            <pc:docMk/>
            <pc:sldMk cId="1407625193" sldId="394"/>
            <ac:picMk id="86" creationId="{1A8D9D8D-0F10-449A-BDA0-2D4709546533}"/>
          </ac:picMkLst>
        </pc:picChg>
        <pc:picChg chg="del">
          <ac:chgData name="Goutham Makkena" userId="ee2210368fc1934b" providerId="LiveId" clId="{56921E3D-EC93-49F0-A004-158032002284}" dt="2019-07-26T05:36:22.736" v="50" actId="478"/>
          <ac:picMkLst>
            <pc:docMk/>
            <pc:sldMk cId="1407625193" sldId="394"/>
            <ac:picMk id="87" creationId="{B35F10CC-F4C5-444D-AF56-FDF77188103A}"/>
          </ac:picMkLst>
        </pc:picChg>
        <pc:picChg chg="del">
          <ac:chgData name="Goutham Makkena" userId="ee2210368fc1934b" providerId="LiveId" clId="{56921E3D-EC93-49F0-A004-158032002284}" dt="2019-07-26T05:36:22.736" v="50" actId="478"/>
          <ac:picMkLst>
            <pc:docMk/>
            <pc:sldMk cId="1407625193" sldId="394"/>
            <ac:picMk id="88" creationId="{F22E50EF-2A03-4A11-88D2-CF5466B33F68}"/>
          </ac:picMkLst>
        </pc:picChg>
        <pc:picChg chg="add del mod">
          <ac:chgData name="Goutham Makkena" userId="ee2210368fc1934b" providerId="LiveId" clId="{56921E3D-EC93-49F0-A004-158032002284}" dt="2019-07-26T06:00:20.039" v="102" actId="478"/>
          <ac:picMkLst>
            <pc:docMk/>
            <pc:sldMk cId="1407625193" sldId="394"/>
            <ac:picMk id="849" creationId="{57A07783-6EE0-4203-BEDF-0E59C60B283E}"/>
          </ac:picMkLst>
        </pc:picChg>
        <pc:picChg chg="add">
          <ac:chgData name="Goutham Makkena" userId="ee2210368fc1934b" providerId="LiveId" clId="{56921E3D-EC93-49F0-A004-158032002284}" dt="2019-07-26T06:00:28.338" v="103"/>
          <ac:picMkLst>
            <pc:docMk/>
            <pc:sldMk cId="1407625193" sldId="394"/>
            <ac:picMk id="850" creationId="{7F6A540E-1A5B-4399-9A14-A3FACE3213B7}"/>
          </ac:picMkLst>
        </pc:picChg>
        <pc:picChg chg="add mod">
          <ac:chgData name="Goutham Makkena" userId="ee2210368fc1934b" providerId="LiveId" clId="{56921E3D-EC93-49F0-A004-158032002284}" dt="2019-07-26T06:00:53.969" v="106" actId="1076"/>
          <ac:picMkLst>
            <pc:docMk/>
            <pc:sldMk cId="1407625193" sldId="394"/>
            <ac:picMk id="851" creationId="{D051D8E9-1088-41D1-9202-6D01D23AFE48}"/>
          </ac:picMkLst>
        </pc:picChg>
        <pc:picChg chg="add del mod">
          <ac:chgData name="Goutham Makkena" userId="ee2210368fc1934b" providerId="LiveId" clId="{56921E3D-EC93-49F0-A004-158032002284}" dt="2019-07-26T06:01:10.184" v="110" actId="478"/>
          <ac:picMkLst>
            <pc:docMk/>
            <pc:sldMk cId="1407625193" sldId="394"/>
            <ac:picMk id="852" creationId="{EB0D0FF5-3A1C-4234-B1BD-D6CF2E68AC14}"/>
          </ac:picMkLst>
        </pc:picChg>
        <pc:picChg chg="add del">
          <ac:chgData name="Goutham Makkena" userId="ee2210368fc1934b" providerId="LiveId" clId="{56921E3D-EC93-49F0-A004-158032002284}" dt="2019-07-26T06:01:22.934" v="112" actId="478"/>
          <ac:picMkLst>
            <pc:docMk/>
            <pc:sldMk cId="1407625193" sldId="394"/>
            <ac:picMk id="853" creationId="{76045738-3437-4268-B6C1-86A33501EB23}"/>
          </ac:picMkLst>
        </pc:picChg>
        <pc:picChg chg="add mod">
          <ac:chgData name="Goutham Makkena" userId="ee2210368fc1934b" providerId="LiveId" clId="{56921E3D-EC93-49F0-A004-158032002284}" dt="2019-07-26T06:01:38.651" v="116" actId="14100"/>
          <ac:picMkLst>
            <pc:docMk/>
            <pc:sldMk cId="1407625193" sldId="394"/>
            <ac:picMk id="854" creationId="{8E2CA25C-63AD-4344-A738-78A127CD98BD}"/>
          </ac:picMkLst>
        </pc:picChg>
        <pc:picChg chg="add mod">
          <ac:chgData name="Goutham Makkena" userId="ee2210368fc1934b" providerId="LiveId" clId="{56921E3D-EC93-49F0-A004-158032002284}" dt="2019-07-26T06:02:09.004" v="120" actId="1076"/>
          <ac:picMkLst>
            <pc:docMk/>
            <pc:sldMk cId="1407625193" sldId="394"/>
            <ac:picMk id="855" creationId="{E9910EDC-07DE-457D-A263-E7F7891EEC48}"/>
          </ac:picMkLst>
        </pc:picChg>
        <pc:picChg chg="add mod">
          <ac:chgData name="Goutham Makkena" userId="ee2210368fc1934b" providerId="LiveId" clId="{56921E3D-EC93-49F0-A004-158032002284}" dt="2019-07-26T06:02:28.999" v="125" actId="14100"/>
          <ac:picMkLst>
            <pc:docMk/>
            <pc:sldMk cId="1407625193" sldId="394"/>
            <ac:picMk id="856" creationId="{38453E0B-52D5-4DD9-88C4-E4CE5B0DBBF1}"/>
          </ac:picMkLst>
        </pc:picChg>
        <pc:cxnChg chg="del mod">
          <ac:chgData name="Goutham Makkena" userId="ee2210368fc1934b" providerId="LiveId" clId="{56921E3D-EC93-49F0-A004-158032002284}" dt="2019-07-26T05:36:22.736" v="50" actId="478"/>
          <ac:cxnSpMkLst>
            <pc:docMk/>
            <pc:sldMk cId="1407625193" sldId="394"/>
            <ac:cxnSpMk id="90" creationId="{379595DA-948D-447E-900F-8469ED4DB9D1}"/>
          </ac:cxnSpMkLst>
        </pc:cxnChg>
      </pc:sldChg>
      <pc:sldChg chg="addSp delSp modSp add modTransition modAnim">
        <pc:chgData name="Goutham Makkena" userId="ee2210368fc1934b" providerId="LiveId" clId="{56921E3D-EC93-49F0-A004-158032002284}" dt="2019-08-10T03:43:49.542" v="1583"/>
        <pc:sldMkLst>
          <pc:docMk/>
          <pc:sldMk cId="3458285378" sldId="395"/>
        </pc:sldMkLst>
        <pc:spChg chg="mod">
          <ac:chgData name="Goutham Makkena" userId="ee2210368fc1934b" providerId="LiveId" clId="{56921E3D-EC93-49F0-A004-158032002284}" dt="2019-07-26T06:12:05.096" v="168" actId="1076"/>
          <ac:spMkLst>
            <pc:docMk/>
            <pc:sldMk cId="3458285378" sldId="395"/>
            <ac:spMk id="2" creationId="{940C1B95-2F2B-4D83-A8DE-A80C056BA6D2}"/>
          </ac:spMkLst>
        </pc:spChg>
        <pc:spChg chg="del">
          <ac:chgData name="Goutham Makkena" userId="ee2210368fc1934b" providerId="LiveId" clId="{56921E3D-EC93-49F0-A004-158032002284}" dt="2019-07-26T06:11:47.185" v="149" actId="931"/>
          <ac:spMkLst>
            <pc:docMk/>
            <pc:sldMk cId="3458285378" sldId="395"/>
            <ac:spMk id="3" creationId="{0FD97703-849D-46BB-8921-A99F173FAAEB}"/>
          </ac:spMkLst>
        </pc:spChg>
        <pc:picChg chg="add mod">
          <ac:chgData name="Goutham Makkena" userId="ee2210368fc1934b" providerId="LiveId" clId="{56921E3D-EC93-49F0-A004-158032002284}" dt="2019-07-26T06:13:00.083" v="196" actId="1076"/>
          <ac:picMkLst>
            <pc:docMk/>
            <pc:sldMk cId="3458285378" sldId="395"/>
            <ac:picMk id="5" creationId="{3ADED02D-52DB-469E-8E69-799BBC256D49}"/>
          </ac:picMkLst>
        </pc:picChg>
        <pc:picChg chg="add mod">
          <ac:chgData name="Goutham Makkena" userId="ee2210368fc1934b" providerId="LiveId" clId="{56921E3D-EC93-49F0-A004-158032002284}" dt="2019-07-26T06:13:03.806" v="198" actId="1076"/>
          <ac:picMkLst>
            <pc:docMk/>
            <pc:sldMk cId="3458285378" sldId="395"/>
            <ac:picMk id="7" creationId="{8A41BCDA-1F08-4E47-93E5-8B4E8A0082AB}"/>
          </ac:picMkLst>
        </pc:picChg>
        <pc:picChg chg="add mod">
          <ac:chgData name="Goutham Makkena" userId="ee2210368fc1934b" providerId="LiveId" clId="{56921E3D-EC93-49F0-A004-158032002284}" dt="2019-07-26T06:13:07.119" v="200" actId="1076"/>
          <ac:picMkLst>
            <pc:docMk/>
            <pc:sldMk cId="3458285378" sldId="395"/>
            <ac:picMk id="9" creationId="{FFBDBBB8-9EEC-431F-9320-4E1D50555131}"/>
          </ac:picMkLst>
        </pc:picChg>
        <pc:picChg chg="add mod">
          <ac:chgData name="Goutham Makkena" userId="ee2210368fc1934b" providerId="LiveId" clId="{56921E3D-EC93-49F0-A004-158032002284}" dt="2019-07-26T06:13:12.394" v="203" actId="1076"/>
          <ac:picMkLst>
            <pc:docMk/>
            <pc:sldMk cId="3458285378" sldId="395"/>
            <ac:picMk id="11" creationId="{8F3A4265-6693-4A48-B024-088291E3DFCC}"/>
          </ac:picMkLst>
        </pc:picChg>
        <pc:picChg chg="add mod">
          <ac:chgData name="Goutham Makkena" userId="ee2210368fc1934b" providerId="LiveId" clId="{56921E3D-EC93-49F0-A004-158032002284}" dt="2019-07-26T06:13:35.858" v="209" actId="1076"/>
          <ac:picMkLst>
            <pc:docMk/>
            <pc:sldMk cId="3458285378" sldId="395"/>
            <ac:picMk id="13" creationId="{071A5AEA-2DF9-40E9-B68F-4B49A4C2897D}"/>
          </ac:picMkLst>
        </pc:picChg>
        <pc:picChg chg="add mod">
          <ac:chgData name="Goutham Makkena" userId="ee2210368fc1934b" providerId="LiveId" clId="{56921E3D-EC93-49F0-A004-158032002284}" dt="2019-07-26T06:13:45.819" v="212" actId="1076"/>
          <ac:picMkLst>
            <pc:docMk/>
            <pc:sldMk cId="3458285378" sldId="395"/>
            <ac:picMk id="15" creationId="{C491DD76-93A5-4680-AB90-EAA0C9007BE3}"/>
          </ac:picMkLst>
        </pc:picChg>
        <pc:picChg chg="add mod">
          <ac:chgData name="Goutham Makkena" userId="ee2210368fc1934b" providerId="LiveId" clId="{56921E3D-EC93-49F0-A004-158032002284}" dt="2019-07-26T06:13:58.511" v="219" actId="1076"/>
          <ac:picMkLst>
            <pc:docMk/>
            <pc:sldMk cId="3458285378" sldId="395"/>
            <ac:picMk id="17" creationId="{491456C0-C283-4D3E-B980-DBAF2427FB6C}"/>
          </ac:picMkLst>
        </pc:picChg>
      </pc:sldChg>
      <pc:sldChg chg="addSp delSp modSp add modTransition modAnim">
        <pc:chgData name="Goutham Makkena" userId="ee2210368fc1934b" providerId="LiveId" clId="{56921E3D-EC93-49F0-A004-158032002284}" dt="2019-08-10T03:43:49.542" v="1583"/>
        <pc:sldMkLst>
          <pc:docMk/>
          <pc:sldMk cId="3148120041" sldId="396"/>
        </pc:sldMkLst>
        <pc:spChg chg="add mod">
          <ac:chgData name="Goutham Makkena" userId="ee2210368fc1934b" providerId="LiveId" clId="{56921E3D-EC93-49F0-A004-158032002284}" dt="2019-07-27T02:48:37.640" v="238" actId="20577"/>
          <ac:spMkLst>
            <pc:docMk/>
            <pc:sldMk cId="3148120041" sldId="396"/>
            <ac:spMk id="11" creationId="{CA996130-2B76-4B80-BF55-1EF166BBCBAC}"/>
          </ac:spMkLst>
        </pc:spChg>
        <pc:spChg chg="del">
          <ac:chgData name="Goutham Makkena" userId="ee2210368fc1934b" providerId="LiveId" clId="{56921E3D-EC93-49F0-A004-158032002284}" dt="2019-07-27T02:48:16.666" v="230" actId="478"/>
          <ac:spMkLst>
            <pc:docMk/>
            <pc:sldMk cId="3148120041" sldId="396"/>
            <ac:spMk id="347" creationId="{AD96B3CF-B31A-4556-A245-B549AD08128F}"/>
          </ac:spMkLst>
        </pc:spChg>
        <pc:picChg chg="add mod">
          <ac:chgData name="Goutham Makkena" userId="ee2210368fc1934b" providerId="LiveId" clId="{56921E3D-EC93-49F0-A004-158032002284}" dt="2019-07-27T02:48:52.300" v="240" actId="14100"/>
          <ac:picMkLst>
            <pc:docMk/>
            <pc:sldMk cId="3148120041" sldId="396"/>
            <ac:picMk id="3" creationId="{0EEA7A97-019D-4214-AF2F-614CCE91B337}"/>
          </ac:picMkLst>
        </pc:picChg>
        <pc:picChg chg="add">
          <ac:chgData name="Goutham Makkena" userId="ee2210368fc1934b" providerId="LiveId" clId="{56921E3D-EC93-49F0-A004-158032002284}" dt="2019-07-27T02:48:23.437" v="231"/>
          <ac:picMkLst>
            <pc:docMk/>
            <pc:sldMk cId="3148120041" sldId="396"/>
            <ac:picMk id="9" creationId="{CEFC8372-9766-4358-A329-468BCFDBCEE9}"/>
          </ac:picMkLst>
        </pc:picChg>
        <pc:picChg chg="del">
          <ac:chgData name="Goutham Makkena" userId="ee2210368fc1934b" providerId="LiveId" clId="{56921E3D-EC93-49F0-A004-158032002284}" dt="2019-07-27T02:48:16.666" v="230" actId="478"/>
          <ac:picMkLst>
            <pc:docMk/>
            <pc:sldMk cId="3148120041" sldId="396"/>
            <ac:picMk id="10" creationId="{96A313DF-3A1C-400C-96DC-8C682AF6459B}"/>
          </ac:picMkLst>
        </pc:picChg>
        <pc:picChg chg="del">
          <ac:chgData name="Goutham Makkena" userId="ee2210368fc1934b" providerId="LiveId" clId="{56921E3D-EC93-49F0-A004-158032002284}" dt="2019-07-27T02:48:16.666" v="230" actId="478"/>
          <ac:picMkLst>
            <pc:docMk/>
            <pc:sldMk cId="3148120041" sldId="396"/>
            <ac:picMk id="850" creationId="{7F6A540E-1A5B-4399-9A14-A3FACE3213B7}"/>
          </ac:picMkLst>
        </pc:picChg>
        <pc:picChg chg="del">
          <ac:chgData name="Goutham Makkena" userId="ee2210368fc1934b" providerId="LiveId" clId="{56921E3D-EC93-49F0-A004-158032002284}" dt="2019-07-27T02:48:16.666" v="230" actId="478"/>
          <ac:picMkLst>
            <pc:docMk/>
            <pc:sldMk cId="3148120041" sldId="396"/>
            <ac:picMk id="851" creationId="{D051D8E9-1088-41D1-9202-6D01D23AFE48}"/>
          </ac:picMkLst>
        </pc:picChg>
        <pc:picChg chg="del">
          <ac:chgData name="Goutham Makkena" userId="ee2210368fc1934b" providerId="LiveId" clId="{56921E3D-EC93-49F0-A004-158032002284}" dt="2019-07-27T02:48:16.666" v="230" actId="478"/>
          <ac:picMkLst>
            <pc:docMk/>
            <pc:sldMk cId="3148120041" sldId="396"/>
            <ac:picMk id="854" creationId="{8E2CA25C-63AD-4344-A738-78A127CD98BD}"/>
          </ac:picMkLst>
        </pc:picChg>
        <pc:picChg chg="del">
          <ac:chgData name="Goutham Makkena" userId="ee2210368fc1934b" providerId="LiveId" clId="{56921E3D-EC93-49F0-A004-158032002284}" dt="2019-07-27T02:48:16.666" v="230" actId="478"/>
          <ac:picMkLst>
            <pc:docMk/>
            <pc:sldMk cId="3148120041" sldId="396"/>
            <ac:picMk id="855" creationId="{E9910EDC-07DE-457D-A263-E7F7891EEC48}"/>
          </ac:picMkLst>
        </pc:picChg>
        <pc:picChg chg="del">
          <ac:chgData name="Goutham Makkena" userId="ee2210368fc1934b" providerId="LiveId" clId="{56921E3D-EC93-49F0-A004-158032002284}" dt="2019-07-27T02:48:16.666" v="230" actId="478"/>
          <ac:picMkLst>
            <pc:docMk/>
            <pc:sldMk cId="3148120041" sldId="396"/>
            <ac:picMk id="856" creationId="{38453E0B-52D5-4DD9-88C4-E4CE5B0DBBF1}"/>
          </ac:picMkLst>
        </pc:picChg>
      </pc:sldChg>
      <pc:sldChg chg="addSp delSp modSp add modTransition">
        <pc:chgData name="Goutham Makkena" userId="ee2210368fc1934b" providerId="LiveId" clId="{56921E3D-EC93-49F0-A004-158032002284}" dt="2019-08-10T03:43:49.542" v="1583"/>
        <pc:sldMkLst>
          <pc:docMk/>
          <pc:sldMk cId="718932371" sldId="397"/>
        </pc:sldMkLst>
        <pc:spChg chg="mod">
          <ac:chgData name="Goutham Makkena" userId="ee2210368fc1934b" providerId="LiveId" clId="{56921E3D-EC93-49F0-A004-158032002284}" dt="2019-08-09T23:46:19.960" v="249" actId="20577"/>
          <ac:spMkLst>
            <pc:docMk/>
            <pc:sldMk cId="718932371" sldId="397"/>
            <ac:spMk id="2" creationId="{F0AB71CC-4A79-43F8-80C5-1BE349FFE037}"/>
          </ac:spMkLst>
        </pc:spChg>
        <pc:spChg chg="del">
          <ac:chgData name="Goutham Makkena" userId="ee2210368fc1934b" providerId="LiveId" clId="{56921E3D-EC93-49F0-A004-158032002284}" dt="2019-08-09T23:47:00.227" v="257" actId="478"/>
          <ac:spMkLst>
            <pc:docMk/>
            <pc:sldMk cId="718932371" sldId="397"/>
            <ac:spMk id="3" creationId="{2BE3AB53-83FB-445F-9822-19188D9AFD27}"/>
          </ac:spMkLst>
        </pc:spChg>
        <pc:picChg chg="add">
          <ac:chgData name="Goutham Makkena" userId="ee2210368fc1934b" providerId="LiveId" clId="{56921E3D-EC93-49F0-A004-158032002284}" dt="2019-08-09T23:46:07.912" v="242"/>
          <ac:picMkLst>
            <pc:docMk/>
            <pc:sldMk cId="718932371" sldId="397"/>
            <ac:picMk id="4" creationId="{94714886-384B-4FF3-A1DE-62F11A265362}"/>
          </ac:picMkLst>
        </pc:picChg>
        <pc:picChg chg="add mod">
          <ac:chgData name="Goutham Makkena" userId="ee2210368fc1934b" providerId="LiveId" clId="{56921E3D-EC93-49F0-A004-158032002284}" dt="2019-08-09T23:53:26.174" v="268" actId="1076"/>
          <ac:picMkLst>
            <pc:docMk/>
            <pc:sldMk cId="718932371" sldId="397"/>
            <ac:picMk id="6" creationId="{1DF882B9-2BEC-47D2-A753-47825B026833}"/>
          </ac:picMkLst>
        </pc:picChg>
        <pc:picChg chg="add mod">
          <ac:chgData name="Goutham Makkena" userId="ee2210368fc1934b" providerId="LiveId" clId="{56921E3D-EC93-49F0-A004-158032002284}" dt="2019-08-09T23:53:23.209" v="267" actId="14100"/>
          <ac:picMkLst>
            <pc:docMk/>
            <pc:sldMk cId="718932371" sldId="397"/>
            <ac:picMk id="8" creationId="{B210AA84-0F59-4A59-ADD0-EEB8F64870DC}"/>
          </ac:picMkLst>
        </pc:picChg>
      </pc:sldChg>
      <pc:sldChg chg="modSp add modTransition">
        <pc:chgData name="Goutham Makkena" userId="ee2210368fc1934b" providerId="LiveId" clId="{56921E3D-EC93-49F0-A004-158032002284}" dt="2019-08-10T03:43:49.542" v="1583"/>
        <pc:sldMkLst>
          <pc:docMk/>
          <pc:sldMk cId="114361470" sldId="398"/>
        </pc:sldMkLst>
        <pc:spChg chg="mod">
          <ac:chgData name="Goutham Makkena" userId="ee2210368fc1934b" providerId="LiveId" clId="{56921E3D-EC93-49F0-A004-158032002284}" dt="2019-08-09T23:54:24.416" v="279" actId="20577"/>
          <ac:spMkLst>
            <pc:docMk/>
            <pc:sldMk cId="114361470" sldId="398"/>
            <ac:spMk id="2" creationId="{FC568F95-83DC-4BD9-84D5-03C3CAF1BD3B}"/>
          </ac:spMkLst>
        </pc:spChg>
        <pc:spChg chg="mod">
          <ac:chgData name="Goutham Makkena" userId="ee2210368fc1934b" providerId="LiveId" clId="{56921E3D-EC93-49F0-A004-158032002284}" dt="2019-08-09T23:56:28.236" v="699" actId="20577"/>
          <ac:spMkLst>
            <pc:docMk/>
            <pc:sldMk cId="114361470" sldId="398"/>
            <ac:spMk id="3" creationId="{DA80D94E-9DC4-4CDC-B100-2E0F962CF378}"/>
          </ac:spMkLst>
        </pc:spChg>
      </pc:sldChg>
      <pc:sldChg chg="addSp delSp modSp add modTransition addAnim delAnim modAnim">
        <pc:chgData name="Goutham Makkena" userId="ee2210368fc1934b" providerId="LiveId" clId="{56921E3D-EC93-49F0-A004-158032002284}" dt="2019-08-10T03:43:49.542" v="1583"/>
        <pc:sldMkLst>
          <pc:docMk/>
          <pc:sldMk cId="1169617538" sldId="399"/>
        </pc:sldMkLst>
        <pc:spChg chg="mod">
          <ac:chgData name="Goutham Makkena" userId="ee2210368fc1934b" providerId="LiveId" clId="{56921E3D-EC93-49F0-A004-158032002284}" dt="2019-08-09T23:57:05.828" v="733" actId="20577"/>
          <ac:spMkLst>
            <pc:docMk/>
            <pc:sldMk cId="1169617538" sldId="399"/>
            <ac:spMk id="2" creationId="{CB7A58DC-EDAC-4FE5-96D9-EEFA2666C73B}"/>
          </ac:spMkLst>
        </pc:spChg>
        <pc:spChg chg="del">
          <ac:chgData name="Goutham Makkena" userId="ee2210368fc1934b" providerId="LiveId" clId="{56921E3D-EC93-49F0-A004-158032002284}" dt="2019-08-09T23:57:08.803" v="734"/>
          <ac:spMkLst>
            <pc:docMk/>
            <pc:sldMk cId="1169617538" sldId="399"/>
            <ac:spMk id="3" creationId="{EC923C41-7C5A-4433-B377-B1C084BE18CE}"/>
          </ac:spMkLst>
        </pc:spChg>
        <pc:spChg chg="add del mod">
          <ac:chgData name="Goutham Makkena" userId="ee2210368fc1934b" providerId="LiveId" clId="{56921E3D-EC93-49F0-A004-158032002284}" dt="2019-08-09T23:57:12.788" v="736" actId="478"/>
          <ac:spMkLst>
            <pc:docMk/>
            <pc:sldMk cId="1169617538" sldId="399"/>
            <ac:spMk id="6" creationId="{31A4B024-7F82-4F0C-87A8-1AFC3627E636}"/>
          </ac:spMkLst>
        </pc:spChg>
        <pc:spChg chg="add mod">
          <ac:chgData name="Goutham Makkena" userId="ee2210368fc1934b" providerId="LiveId" clId="{56921E3D-EC93-49F0-A004-158032002284}" dt="2019-08-09T23:58:25.205" v="982" actId="20577"/>
          <ac:spMkLst>
            <pc:docMk/>
            <pc:sldMk cId="1169617538" sldId="399"/>
            <ac:spMk id="8" creationId="{8D6D326D-CDB8-4184-A086-07DDB138BF67}"/>
          </ac:spMkLst>
        </pc:spChg>
        <pc:picChg chg="add del mod">
          <ac:chgData name="Goutham Makkena" userId="ee2210368fc1934b" providerId="LiveId" clId="{56921E3D-EC93-49F0-A004-158032002284}" dt="2019-08-09T23:57:18.663" v="737" actId="478"/>
          <ac:picMkLst>
            <pc:docMk/>
            <pc:sldMk cId="1169617538" sldId="399"/>
            <ac:picMk id="4" creationId="{F53F3082-BCD7-4ED7-89AE-F1865EDF17BA}"/>
          </ac:picMkLst>
        </pc:picChg>
        <pc:picChg chg="add mod">
          <ac:chgData name="Goutham Makkena" userId="ee2210368fc1934b" providerId="LiveId" clId="{56921E3D-EC93-49F0-A004-158032002284}" dt="2019-08-09T23:59:05.678" v="986" actId="1076"/>
          <ac:picMkLst>
            <pc:docMk/>
            <pc:sldMk cId="1169617538" sldId="399"/>
            <ac:picMk id="9" creationId="{15268CEC-D359-4FEC-A214-787DF7D8F2F6}"/>
          </ac:picMkLst>
        </pc:picChg>
      </pc:sldChg>
      <pc:sldChg chg="addSp delSp modSp add modTransition modAnim">
        <pc:chgData name="Goutham Makkena" userId="ee2210368fc1934b" providerId="LiveId" clId="{56921E3D-EC93-49F0-A004-158032002284}" dt="2019-08-10T03:43:49.542" v="1583"/>
        <pc:sldMkLst>
          <pc:docMk/>
          <pc:sldMk cId="212918730" sldId="400"/>
        </pc:sldMkLst>
        <pc:spChg chg="mod">
          <ac:chgData name="Goutham Makkena" userId="ee2210368fc1934b" providerId="LiveId" clId="{56921E3D-EC93-49F0-A004-158032002284}" dt="2019-08-10T00:01:36.027" v="1005" actId="20577"/>
          <ac:spMkLst>
            <pc:docMk/>
            <pc:sldMk cId="212918730" sldId="400"/>
            <ac:spMk id="2" creationId="{DF08938E-BCFA-4FF5-A117-D0B5BEA0D3ED}"/>
          </ac:spMkLst>
        </pc:spChg>
        <pc:spChg chg="add del">
          <ac:chgData name="Goutham Makkena" userId="ee2210368fc1934b" providerId="LiveId" clId="{56921E3D-EC93-49F0-A004-158032002284}" dt="2019-08-10T00:03:26.973" v="1012"/>
          <ac:spMkLst>
            <pc:docMk/>
            <pc:sldMk cId="212918730" sldId="400"/>
            <ac:spMk id="3" creationId="{E4B0F35D-2966-4295-B8E2-D01182E3F634}"/>
          </ac:spMkLst>
        </pc:spChg>
        <pc:spChg chg="add mod">
          <ac:chgData name="Goutham Makkena" userId="ee2210368fc1934b" providerId="LiveId" clId="{56921E3D-EC93-49F0-A004-158032002284}" dt="2019-08-10T00:05:17.205" v="1037" actId="255"/>
          <ac:spMkLst>
            <pc:docMk/>
            <pc:sldMk cId="212918730" sldId="400"/>
            <ac:spMk id="8" creationId="{F25B6348-2EA2-4DE1-AF6D-0979D70EF0E4}"/>
          </ac:spMkLst>
        </pc:spChg>
        <pc:picChg chg="add del mod">
          <ac:chgData name="Goutham Makkena" userId="ee2210368fc1934b" providerId="LiveId" clId="{56921E3D-EC93-49F0-A004-158032002284}" dt="2019-08-10T00:01:51.569" v="1008" actId="478"/>
          <ac:picMkLst>
            <pc:docMk/>
            <pc:sldMk cId="212918730" sldId="400"/>
            <ac:picMk id="4" creationId="{28D783F3-E059-4323-BB28-7173ED096F3E}"/>
          </ac:picMkLst>
        </pc:picChg>
        <pc:picChg chg="add del">
          <ac:chgData name="Goutham Makkena" userId="ee2210368fc1934b" providerId="LiveId" clId="{56921E3D-EC93-49F0-A004-158032002284}" dt="2019-08-10T00:02:52.830" v="1010"/>
          <ac:picMkLst>
            <pc:docMk/>
            <pc:sldMk cId="212918730" sldId="400"/>
            <ac:picMk id="5" creationId="{8C5B37C0-80D2-43AE-9A46-F1E8F348D8AF}"/>
          </ac:picMkLst>
        </pc:picChg>
        <pc:picChg chg="add del mod">
          <ac:chgData name="Goutham Makkena" userId="ee2210368fc1934b" providerId="LiveId" clId="{56921E3D-EC93-49F0-A004-158032002284}" dt="2019-08-10T00:03:26.973" v="1012"/>
          <ac:picMkLst>
            <pc:docMk/>
            <pc:sldMk cId="212918730" sldId="400"/>
            <ac:picMk id="6" creationId="{4925983D-4AB9-473B-A891-F4E7D3F2C75D}"/>
          </ac:picMkLst>
        </pc:picChg>
        <pc:picChg chg="add">
          <ac:chgData name="Goutham Makkena" userId="ee2210368fc1934b" providerId="LiveId" clId="{56921E3D-EC93-49F0-A004-158032002284}" dt="2019-08-10T00:03:49.726" v="1013"/>
          <ac:picMkLst>
            <pc:docMk/>
            <pc:sldMk cId="212918730" sldId="400"/>
            <ac:picMk id="7" creationId="{EC26EC0E-B014-442D-93C4-C3D021C02217}"/>
          </ac:picMkLst>
        </pc:picChg>
        <pc:cxnChg chg="add mod">
          <ac:chgData name="Goutham Makkena" userId="ee2210368fc1934b" providerId="LiveId" clId="{56921E3D-EC93-49F0-A004-158032002284}" dt="2019-08-10T00:05:27.171" v="1039" actId="14100"/>
          <ac:cxnSpMkLst>
            <pc:docMk/>
            <pc:sldMk cId="212918730" sldId="400"/>
            <ac:cxnSpMk id="10" creationId="{64CBB99A-F4AA-4048-8A78-93FF61884524}"/>
          </ac:cxnSpMkLst>
        </pc:cxnChg>
      </pc:sldChg>
      <pc:sldChg chg="addSp modSp add modTransition">
        <pc:chgData name="Goutham Makkena" userId="ee2210368fc1934b" providerId="LiveId" clId="{56921E3D-EC93-49F0-A004-158032002284}" dt="2019-08-10T03:43:49.542" v="1583"/>
        <pc:sldMkLst>
          <pc:docMk/>
          <pc:sldMk cId="93826921" sldId="401"/>
        </pc:sldMkLst>
        <pc:spChg chg="mod">
          <ac:chgData name="Goutham Makkena" userId="ee2210368fc1934b" providerId="LiveId" clId="{56921E3D-EC93-49F0-A004-158032002284}" dt="2019-08-10T00:06:25.155" v="1079" actId="20577"/>
          <ac:spMkLst>
            <pc:docMk/>
            <pc:sldMk cId="93826921" sldId="401"/>
            <ac:spMk id="2" creationId="{D0826A38-D800-4CA0-856F-79717465EF61}"/>
          </ac:spMkLst>
        </pc:spChg>
        <pc:picChg chg="add">
          <ac:chgData name="Goutham Makkena" userId="ee2210368fc1934b" providerId="LiveId" clId="{56921E3D-EC93-49F0-A004-158032002284}" dt="2019-08-10T00:06:28.643" v="1080"/>
          <ac:picMkLst>
            <pc:docMk/>
            <pc:sldMk cId="93826921" sldId="401"/>
            <ac:picMk id="4" creationId="{5392C2C9-57FE-4D9E-8936-7BEFF9858567}"/>
          </ac:picMkLst>
        </pc:picChg>
      </pc:sldChg>
      <pc:sldChg chg="addSp delSp modSp add modTransition">
        <pc:chgData name="Goutham Makkena" userId="ee2210368fc1934b" providerId="LiveId" clId="{56921E3D-EC93-49F0-A004-158032002284}" dt="2019-08-10T03:43:49.542" v="1583"/>
        <pc:sldMkLst>
          <pc:docMk/>
          <pc:sldMk cId="1007153965" sldId="402"/>
        </pc:sldMkLst>
        <pc:spChg chg="mod">
          <ac:chgData name="Goutham Makkena" userId="ee2210368fc1934b" providerId="LiveId" clId="{56921E3D-EC93-49F0-A004-158032002284}" dt="2019-08-10T00:06:44.796" v="1094" actId="20577"/>
          <ac:spMkLst>
            <pc:docMk/>
            <pc:sldMk cId="1007153965" sldId="402"/>
            <ac:spMk id="2" creationId="{EBEFF568-B32D-4B11-89CD-DA2A239EE123}"/>
          </ac:spMkLst>
        </pc:spChg>
        <pc:spChg chg="del">
          <ac:chgData name="Goutham Makkena" userId="ee2210368fc1934b" providerId="LiveId" clId="{56921E3D-EC93-49F0-A004-158032002284}" dt="2019-08-10T00:06:54.168" v="1095"/>
          <ac:spMkLst>
            <pc:docMk/>
            <pc:sldMk cId="1007153965" sldId="402"/>
            <ac:spMk id="3" creationId="{B8B1F54A-DEF6-465E-A158-B5D2C8D7E4B6}"/>
          </ac:spMkLst>
        </pc:spChg>
        <pc:picChg chg="add mod">
          <ac:chgData name="Goutham Makkena" userId="ee2210368fc1934b" providerId="LiveId" clId="{56921E3D-EC93-49F0-A004-158032002284}" dt="2019-08-10T00:06:54.168" v="1095"/>
          <ac:picMkLst>
            <pc:docMk/>
            <pc:sldMk cId="1007153965" sldId="402"/>
            <ac:picMk id="4" creationId="{8587DFF1-818D-4FD1-8E84-E6B755C3DF27}"/>
          </ac:picMkLst>
        </pc:picChg>
      </pc:sldChg>
      <pc:sldChg chg="addSp delSp modSp add modTransition">
        <pc:chgData name="Goutham Makkena" userId="ee2210368fc1934b" providerId="LiveId" clId="{56921E3D-EC93-49F0-A004-158032002284}" dt="2019-08-10T03:43:49.542" v="1583"/>
        <pc:sldMkLst>
          <pc:docMk/>
          <pc:sldMk cId="1332518626" sldId="403"/>
        </pc:sldMkLst>
        <pc:spChg chg="mod">
          <ac:chgData name="Goutham Makkena" userId="ee2210368fc1934b" providerId="LiveId" clId="{56921E3D-EC93-49F0-A004-158032002284}" dt="2019-08-10T00:07:14.915" v="1127" actId="20577"/>
          <ac:spMkLst>
            <pc:docMk/>
            <pc:sldMk cId="1332518626" sldId="403"/>
            <ac:spMk id="2" creationId="{B034C369-1101-4F4C-BFE2-8BEC49A039D9}"/>
          </ac:spMkLst>
        </pc:spChg>
        <pc:spChg chg="del">
          <ac:chgData name="Goutham Makkena" userId="ee2210368fc1934b" providerId="LiveId" clId="{56921E3D-EC93-49F0-A004-158032002284}" dt="2019-08-10T00:07:23.254" v="1128"/>
          <ac:spMkLst>
            <pc:docMk/>
            <pc:sldMk cId="1332518626" sldId="403"/>
            <ac:spMk id="3" creationId="{DA88E12D-5240-4994-ADDA-6401E2BFADBA}"/>
          </ac:spMkLst>
        </pc:spChg>
        <pc:picChg chg="add mod">
          <ac:chgData name="Goutham Makkena" userId="ee2210368fc1934b" providerId="LiveId" clId="{56921E3D-EC93-49F0-A004-158032002284}" dt="2019-08-10T00:07:23.254" v="1128"/>
          <ac:picMkLst>
            <pc:docMk/>
            <pc:sldMk cId="1332518626" sldId="403"/>
            <ac:picMk id="4" creationId="{EB347D3B-1830-4785-B844-6BA53101A4A7}"/>
          </ac:picMkLst>
        </pc:picChg>
      </pc:sldChg>
      <pc:sldChg chg="addSp modSp add modTransition">
        <pc:chgData name="Goutham Makkena" userId="ee2210368fc1934b" providerId="LiveId" clId="{56921E3D-EC93-49F0-A004-158032002284}" dt="2019-08-10T03:43:49.542" v="1583"/>
        <pc:sldMkLst>
          <pc:docMk/>
          <pc:sldMk cId="1745392301" sldId="404"/>
        </pc:sldMkLst>
        <pc:spChg chg="mod">
          <ac:chgData name="Goutham Makkena" userId="ee2210368fc1934b" providerId="LiveId" clId="{56921E3D-EC93-49F0-A004-158032002284}" dt="2019-08-10T00:07:53.882" v="1153" actId="20577"/>
          <ac:spMkLst>
            <pc:docMk/>
            <pc:sldMk cId="1745392301" sldId="404"/>
            <ac:spMk id="2" creationId="{FAA21166-68E2-4E88-877D-509C25F9A753}"/>
          </ac:spMkLst>
        </pc:spChg>
        <pc:picChg chg="add">
          <ac:chgData name="Goutham Makkena" userId="ee2210368fc1934b" providerId="LiveId" clId="{56921E3D-EC93-49F0-A004-158032002284}" dt="2019-08-10T00:08:05.821" v="1154"/>
          <ac:picMkLst>
            <pc:docMk/>
            <pc:sldMk cId="1745392301" sldId="404"/>
            <ac:picMk id="4" creationId="{507F5D32-C931-420D-84F1-09287E481C11}"/>
          </ac:picMkLst>
        </pc:picChg>
      </pc:sldChg>
      <pc:sldChg chg="addSp modSp add modTransition">
        <pc:chgData name="Goutham Makkena" userId="ee2210368fc1934b" providerId="LiveId" clId="{56921E3D-EC93-49F0-A004-158032002284}" dt="2019-08-10T03:43:49.542" v="1583"/>
        <pc:sldMkLst>
          <pc:docMk/>
          <pc:sldMk cId="2121019668" sldId="405"/>
        </pc:sldMkLst>
        <pc:spChg chg="mod">
          <ac:chgData name="Goutham Makkena" userId="ee2210368fc1934b" providerId="LiveId" clId="{56921E3D-EC93-49F0-A004-158032002284}" dt="2019-08-10T00:08:26.776" v="1172" actId="20577"/>
          <ac:spMkLst>
            <pc:docMk/>
            <pc:sldMk cId="2121019668" sldId="405"/>
            <ac:spMk id="2" creationId="{0D6E5F24-541F-4516-9C9C-7B7D3CC54D07}"/>
          </ac:spMkLst>
        </pc:spChg>
        <pc:picChg chg="add mod">
          <ac:chgData name="Goutham Makkena" userId="ee2210368fc1934b" providerId="LiveId" clId="{56921E3D-EC93-49F0-A004-158032002284}" dt="2019-08-10T00:08:40.018" v="1174" actId="1076"/>
          <ac:picMkLst>
            <pc:docMk/>
            <pc:sldMk cId="2121019668" sldId="405"/>
            <ac:picMk id="4" creationId="{00739575-640C-4D85-9419-49EA220F3D55}"/>
          </ac:picMkLst>
        </pc:picChg>
      </pc:sldChg>
      <pc:sldChg chg="addSp modSp add modTransition">
        <pc:chgData name="Goutham Makkena" userId="ee2210368fc1934b" providerId="LiveId" clId="{56921E3D-EC93-49F0-A004-158032002284}" dt="2019-08-10T03:43:49.542" v="1583"/>
        <pc:sldMkLst>
          <pc:docMk/>
          <pc:sldMk cId="2743403760" sldId="406"/>
        </pc:sldMkLst>
        <pc:spChg chg="mod">
          <ac:chgData name="Goutham Makkena" userId="ee2210368fc1934b" providerId="LiveId" clId="{56921E3D-EC93-49F0-A004-158032002284}" dt="2019-08-10T00:08:58.186" v="1195" actId="20577"/>
          <ac:spMkLst>
            <pc:docMk/>
            <pc:sldMk cId="2743403760" sldId="406"/>
            <ac:spMk id="2" creationId="{1FF7B509-A246-45E7-84B3-EDB39371C3AF}"/>
          </ac:spMkLst>
        </pc:spChg>
        <pc:picChg chg="add">
          <ac:chgData name="Goutham Makkena" userId="ee2210368fc1934b" providerId="LiveId" clId="{56921E3D-EC93-49F0-A004-158032002284}" dt="2019-08-10T00:09:32.708" v="1196"/>
          <ac:picMkLst>
            <pc:docMk/>
            <pc:sldMk cId="2743403760" sldId="406"/>
            <ac:picMk id="4" creationId="{EF8FB175-AC72-4A75-AB5A-0B131D5E81AF}"/>
          </ac:picMkLst>
        </pc:picChg>
      </pc:sldChg>
      <pc:sldChg chg="addSp modSp add modTransition">
        <pc:chgData name="Goutham Makkena" userId="ee2210368fc1934b" providerId="LiveId" clId="{56921E3D-EC93-49F0-A004-158032002284}" dt="2019-08-10T03:43:49.542" v="1583"/>
        <pc:sldMkLst>
          <pc:docMk/>
          <pc:sldMk cId="2083079396" sldId="407"/>
        </pc:sldMkLst>
        <pc:spChg chg="mod">
          <ac:chgData name="Goutham Makkena" userId="ee2210368fc1934b" providerId="LiveId" clId="{56921E3D-EC93-49F0-A004-158032002284}" dt="2019-08-10T00:09:52.956" v="1228" actId="20577"/>
          <ac:spMkLst>
            <pc:docMk/>
            <pc:sldMk cId="2083079396" sldId="407"/>
            <ac:spMk id="2" creationId="{9602E2C7-5ADF-4AD5-BAED-FFD369AB48A8}"/>
          </ac:spMkLst>
        </pc:spChg>
        <pc:picChg chg="add">
          <ac:chgData name="Goutham Makkena" userId="ee2210368fc1934b" providerId="LiveId" clId="{56921E3D-EC93-49F0-A004-158032002284}" dt="2019-08-10T00:10:08.635" v="1229"/>
          <ac:picMkLst>
            <pc:docMk/>
            <pc:sldMk cId="2083079396" sldId="407"/>
            <ac:picMk id="4" creationId="{CBA4E8FF-5668-4365-B833-3DC1404B7642}"/>
          </ac:picMkLst>
        </pc:picChg>
      </pc:sldChg>
      <pc:sldChg chg="addSp modSp add modTransition">
        <pc:chgData name="Goutham Makkena" userId="ee2210368fc1934b" providerId="LiveId" clId="{56921E3D-EC93-49F0-A004-158032002284}" dt="2019-08-10T03:43:49.542" v="1583"/>
        <pc:sldMkLst>
          <pc:docMk/>
          <pc:sldMk cId="3625489580" sldId="408"/>
        </pc:sldMkLst>
        <pc:spChg chg="mod">
          <ac:chgData name="Goutham Makkena" userId="ee2210368fc1934b" providerId="LiveId" clId="{56921E3D-EC93-49F0-A004-158032002284}" dt="2019-08-10T00:10:40.730" v="1249" actId="20577"/>
          <ac:spMkLst>
            <pc:docMk/>
            <pc:sldMk cId="3625489580" sldId="408"/>
            <ac:spMk id="2" creationId="{546004B1-13E3-43A3-BD51-739C7B7890F0}"/>
          </ac:spMkLst>
        </pc:spChg>
        <pc:picChg chg="add">
          <ac:chgData name="Goutham Makkena" userId="ee2210368fc1934b" providerId="LiveId" clId="{56921E3D-EC93-49F0-A004-158032002284}" dt="2019-08-10T00:10:43.349" v="1250"/>
          <ac:picMkLst>
            <pc:docMk/>
            <pc:sldMk cId="3625489580" sldId="408"/>
            <ac:picMk id="4" creationId="{4097B030-F44F-434E-830B-942FF004FF6C}"/>
          </ac:picMkLst>
        </pc:picChg>
      </pc:sldChg>
      <pc:sldChg chg="addSp modSp add modTransition">
        <pc:chgData name="Goutham Makkena" userId="ee2210368fc1934b" providerId="LiveId" clId="{56921E3D-EC93-49F0-A004-158032002284}" dt="2019-08-10T03:43:49.542" v="1583"/>
        <pc:sldMkLst>
          <pc:docMk/>
          <pc:sldMk cId="3190032960" sldId="409"/>
        </pc:sldMkLst>
        <pc:spChg chg="mod">
          <ac:chgData name="Goutham Makkena" userId="ee2210368fc1934b" providerId="LiveId" clId="{56921E3D-EC93-49F0-A004-158032002284}" dt="2019-08-10T00:10:52.515" v="1252" actId="27636"/>
          <ac:spMkLst>
            <pc:docMk/>
            <pc:sldMk cId="3190032960" sldId="409"/>
            <ac:spMk id="2" creationId="{395B399D-CD6A-457E-82B4-557A35964737}"/>
          </ac:spMkLst>
        </pc:spChg>
        <pc:picChg chg="add">
          <ac:chgData name="Goutham Makkena" userId="ee2210368fc1934b" providerId="LiveId" clId="{56921E3D-EC93-49F0-A004-158032002284}" dt="2019-08-10T00:11:13.845" v="1253"/>
          <ac:picMkLst>
            <pc:docMk/>
            <pc:sldMk cId="3190032960" sldId="409"/>
            <ac:picMk id="4" creationId="{BA513833-A6EF-4EEF-A97D-7825CF008291}"/>
          </ac:picMkLst>
        </pc:picChg>
      </pc:sldChg>
      <pc:sldChg chg="addSp modSp add modTransition">
        <pc:chgData name="Goutham Makkena" userId="ee2210368fc1934b" providerId="LiveId" clId="{56921E3D-EC93-49F0-A004-158032002284}" dt="2019-08-10T03:43:49.542" v="1583"/>
        <pc:sldMkLst>
          <pc:docMk/>
          <pc:sldMk cId="49236070" sldId="410"/>
        </pc:sldMkLst>
        <pc:spChg chg="mod">
          <ac:chgData name="Goutham Makkena" userId="ee2210368fc1934b" providerId="LiveId" clId="{56921E3D-EC93-49F0-A004-158032002284}" dt="2019-08-10T00:11:21.950" v="1255" actId="27636"/>
          <ac:spMkLst>
            <pc:docMk/>
            <pc:sldMk cId="49236070" sldId="410"/>
            <ac:spMk id="2" creationId="{D08F9FE2-2148-4AB3-B7AC-2B888471C665}"/>
          </ac:spMkLst>
        </pc:spChg>
        <pc:picChg chg="add">
          <ac:chgData name="Goutham Makkena" userId="ee2210368fc1934b" providerId="LiveId" clId="{56921E3D-EC93-49F0-A004-158032002284}" dt="2019-08-10T00:11:32.374" v="1256"/>
          <ac:picMkLst>
            <pc:docMk/>
            <pc:sldMk cId="49236070" sldId="410"/>
            <ac:picMk id="4" creationId="{DCDF883E-4166-4B4B-8A39-3748EC992BA9}"/>
          </ac:picMkLst>
        </pc:picChg>
      </pc:sldChg>
      <pc:sldChg chg="addSp modSp add modTransition">
        <pc:chgData name="Goutham Makkena" userId="ee2210368fc1934b" providerId="LiveId" clId="{56921E3D-EC93-49F0-A004-158032002284}" dt="2019-08-10T03:43:49.542" v="1583"/>
        <pc:sldMkLst>
          <pc:docMk/>
          <pc:sldMk cId="1290065752" sldId="411"/>
        </pc:sldMkLst>
        <pc:spChg chg="mod">
          <ac:chgData name="Goutham Makkena" userId="ee2210368fc1934b" providerId="LiveId" clId="{56921E3D-EC93-49F0-A004-158032002284}" dt="2019-08-10T00:12:26.040" v="1278" actId="20577"/>
          <ac:spMkLst>
            <pc:docMk/>
            <pc:sldMk cId="1290065752" sldId="411"/>
            <ac:spMk id="2" creationId="{671C31F9-2A19-4539-9B86-7C7798CF72BE}"/>
          </ac:spMkLst>
        </pc:spChg>
        <pc:picChg chg="add">
          <ac:chgData name="Goutham Makkena" userId="ee2210368fc1934b" providerId="LiveId" clId="{56921E3D-EC93-49F0-A004-158032002284}" dt="2019-08-10T00:12:35.055" v="1279"/>
          <ac:picMkLst>
            <pc:docMk/>
            <pc:sldMk cId="1290065752" sldId="411"/>
            <ac:picMk id="4" creationId="{023AD850-5071-4154-98D8-BF1357E883C8}"/>
          </ac:picMkLst>
        </pc:picChg>
      </pc:sldChg>
      <pc:sldChg chg="addSp modSp add modTransition">
        <pc:chgData name="Goutham Makkena" userId="ee2210368fc1934b" providerId="LiveId" clId="{56921E3D-EC93-49F0-A004-158032002284}" dt="2019-08-10T03:43:49.542" v="1583"/>
        <pc:sldMkLst>
          <pc:docMk/>
          <pc:sldMk cId="1294570967" sldId="412"/>
        </pc:sldMkLst>
        <pc:spChg chg="mod">
          <ac:chgData name="Goutham Makkena" userId="ee2210368fc1934b" providerId="LiveId" clId="{56921E3D-EC93-49F0-A004-158032002284}" dt="2019-08-10T00:13:04.718" v="1313" actId="20577"/>
          <ac:spMkLst>
            <pc:docMk/>
            <pc:sldMk cId="1294570967" sldId="412"/>
            <ac:spMk id="2" creationId="{289ABA71-43E5-4FEF-9D94-1B8F93AF7E24}"/>
          </ac:spMkLst>
        </pc:spChg>
        <pc:picChg chg="add">
          <ac:chgData name="Goutham Makkena" userId="ee2210368fc1934b" providerId="LiveId" clId="{56921E3D-EC93-49F0-A004-158032002284}" dt="2019-08-10T00:13:11.399" v="1314"/>
          <ac:picMkLst>
            <pc:docMk/>
            <pc:sldMk cId="1294570967" sldId="412"/>
            <ac:picMk id="4" creationId="{949E7A22-6074-46B3-B141-B16B144E058D}"/>
          </ac:picMkLst>
        </pc:picChg>
      </pc:sldChg>
      <pc:sldChg chg="addSp modSp add modTransition">
        <pc:chgData name="Goutham Makkena" userId="ee2210368fc1934b" providerId="LiveId" clId="{56921E3D-EC93-49F0-A004-158032002284}" dt="2019-08-10T03:43:49.542" v="1583"/>
        <pc:sldMkLst>
          <pc:docMk/>
          <pc:sldMk cId="3425245204" sldId="413"/>
        </pc:sldMkLst>
        <pc:spChg chg="mod">
          <ac:chgData name="Goutham Makkena" userId="ee2210368fc1934b" providerId="LiveId" clId="{56921E3D-EC93-49F0-A004-158032002284}" dt="2019-08-10T00:13:23.197" v="1325" actId="20577"/>
          <ac:spMkLst>
            <pc:docMk/>
            <pc:sldMk cId="3425245204" sldId="413"/>
            <ac:spMk id="2" creationId="{20E7D77B-F9DF-41B9-B3FB-9ED802E29F23}"/>
          </ac:spMkLst>
        </pc:spChg>
        <pc:picChg chg="add mod">
          <ac:chgData name="Goutham Makkena" userId="ee2210368fc1934b" providerId="LiveId" clId="{56921E3D-EC93-49F0-A004-158032002284}" dt="2019-08-10T00:13:36.728" v="1327" actId="1076"/>
          <ac:picMkLst>
            <pc:docMk/>
            <pc:sldMk cId="3425245204" sldId="413"/>
            <ac:picMk id="4" creationId="{491BBD9F-C182-4C02-B1FF-5CCD94CD6C0F}"/>
          </ac:picMkLst>
        </pc:picChg>
      </pc:sldChg>
      <pc:sldChg chg="addSp modSp add modTransition">
        <pc:chgData name="Goutham Makkena" userId="ee2210368fc1934b" providerId="LiveId" clId="{56921E3D-EC93-49F0-A004-158032002284}" dt="2019-08-10T03:43:49.542" v="1583"/>
        <pc:sldMkLst>
          <pc:docMk/>
          <pc:sldMk cId="2469184835" sldId="414"/>
        </pc:sldMkLst>
        <pc:spChg chg="mod">
          <ac:chgData name="Goutham Makkena" userId="ee2210368fc1934b" providerId="LiveId" clId="{56921E3D-EC93-49F0-A004-158032002284}" dt="2019-08-10T00:13:43.018" v="1329" actId="27636"/>
          <ac:spMkLst>
            <pc:docMk/>
            <pc:sldMk cId="2469184835" sldId="414"/>
            <ac:spMk id="2" creationId="{EB25A9B6-16CB-4B3C-BB21-0C8CD5DE4A95}"/>
          </ac:spMkLst>
        </pc:spChg>
        <pc:picChg chg="add">
          <ac:chgData name="Goutham Makkena" userId="ee2210368fc1934b" providerId="LiveId" clId="{56921E3D-EC93-49F0-A004-158032002284}" dt="2019-08-10T00:13:58.781" v="1330"/>
          <ac:picMkLst>
            <pc:docMk/>
            <pc:sldMk cId="2469184835" sldId="414"/>
            <ac:picMk id="4" creationId="{ECFCDF84-5AC8-4405-89DB-AC36EEBBAC31}"/>
          </ac:picMkLst>
        </pc:picChg>
      </pc:sldChg>
      <pc:sldChg chg="addSp modSp add modTransition">
        <pc:chgData name="Goutham Makkena" userId="ee2210368fc1934b" providerId="LiveId" clId="{56921E3D-EC93-49F0-A004-158032002284}" dt="2019-08-10T03:43:49.542" v="1583"/>
        <pc:sldMkLst>
          <pc:docMk/>
          <pc:sldMk cId="1613710676" sldId="415"/>
        </pc:sldMkLst>
        <pc:spChg chg="mod">
          <ac:chgData name="Goutham Makkena" userId="ee2210368fc1934b" providerId="LiveId" clId="{56921E3D-EC93-49F0-A004-158032002284}" dt="2019-08-10T00:14:11.677" v="1332" actId="27636"/>
          <ac:spMkLst>
            <pc:docMk/>
            <pc:sldMk cId="1613710676" sldId="415"/>
            <ac:spMk id="2" creationId="{B50F0A79-483E-4F63-84EF-CCBCC107FBAC}"/>
          </ac:spMkLst>
        </pc:spChg>
        <pc:picChg chg="add">
          <ac:chgData name="Goutham Makkena" userId="ee2210368fc1934b" providerId="LiveId" clId="{56921E3D-EC93-49F0-A004-158032002284}" dt="2019-08-10T00:14:32.718" v="1333"/>
          <ac:picMkLst>
            <pc:docMk/>
            <pc:sldMk cId="1613710676" sldId="415"/>
            <ac:picMk id="4" creationId="{A04994EA-0047-4251-AA16-9585B5B2BA4A}"/>
          </ac:picMkLst>
        </pc:picChg>
      </pc:sldChg>
      <pc:sldChg chg="addSp modSp add modTransition">
        <pc:chgData name="Goutham Makkena" userId="ee2210368fc1934b" providerId="LiveId" clId="{56921E3D-EC93-49F0-A004-158032002284}" dt="2019-08-10T03:43:49.542" v="1583"/>
        <pc:sldMkLst>
          <pc:docMk/>
          <pc:sldMk cId="1183599857" sldId="416"/>
        </pc:sldMkLst>
        <pc:spChg chg="mod">
          <ac:chgData name="Goutham Makkena" userId="ee2210368fc1934b" providerId="LiveId" clId="{56921E3D-EC93-49F0-A004-158032002284}" dt="2019-08-10T00:15:05.744" v="1335" actId="27636"/>
          <ac:spMkLst>
            <pc:docMk/>
            <pc:sldMk cId="1183599857" sldId="416"/>
            <ac:spMk id="2" creationId="{8D758DAB-9A84-427C-BD33-B299A3F23FA8}"/>
          </ac:spMkLst>
        </pc:spChg>
        <pc:picChg chg="add">
          <ac:chgData name="Goutham Makkena" userId="ee2210368fc1934b" providerId="LiveId" clId="{56921E3D-EC93-49F0-A004-158032002284}" dt="2019-08-10T00:15:06.744" v="1336"/>
          <ac:picMkLst>
            <pc:docMk/>
            <pc:sldMk cId="1183599857" sldId="416"/>
            <ac:picMk id="4" creationId="{7D55D7D6-33F7-441C-946C-3F0B1D267F97}"/>
          </ac:picMkLst>
        </pc:picChg>
      </pc:sldChg>
      <pc:sldChg chg="addSp delSp modSp add modTransition">
        <pc:chgData name="Goutham Makkena" userId="ee2210368fc1934b" providerId="LiveId" clId="{56921E3D-EC93-49F0-A004-158032002284}" dt="2019-08-10T03:43:49.542" v="1583"/>
        <pc:sldMkLst>
          <pc:docMk/>
          <pc:sldMk cId="608880614" sldId="417"/>
        </pc:sldMkLst>
        <pc:spChg chg="mod">
          <ac:chgData name="Goutham Makkena" userId="ee2210368fc1934b" providerId="LiveId" clId="{56921E3D-EC93-49F0-A004-158032002284}" dt="2019-08-10T00:15:53.042" v="1354" actId="20577"/>
          <ac:spMkLst>
            <pc:docMk/>
            <pc:sldMk cId="608880614" sldId="417"/>
            <ac:spMk id="2" creationId="{34FBA2B1-7DC8-4842-82FC-2DF13527FA9B}"/>
          </ac:spMkLst>
        </pc:spChg>
        <pc:picChg chg="add del">
          <ac:chgData name="Goutham Makkena" userId="ee2210368fc1934b" providerId="LiveId" clId="{56921E3D-EC93-49F0-A004-158032002284}" dt="2019-08-10T00:39:53.382" v="1433" actId="478"/>
          <ac:picMkLst>
            <pc:docMk/>
            <pc:sldMk cId="608880614" sldId="417"/>
            <ac:picMk id="4" creationId="{0CE875D6-B18E-4462-89CC-C728F0058A76}"/>
          </ac:picMkLst>
        </pc:picChg>
        <pc:picChg chg="add">
          <ac:chgData name="Goutham Makkena" userId="ee2210368fc1934b" providerId="LiveId" clId="{56921E3D-EC93-49F0-A004-158032002284}" dt="2019-08-10T00:39:54.492" v="1434"/>
          <ac:picMkLst>
            <pc:docMk/>
            <pc:sldMk cId="608880614" sldId="417"/>
            <ac:picMk id="5" creationId="{D0F2FA07-35A4-4DDF-BC8C-C5048B2584E7}"/>
          </ac:picMkLst>
        </pc:picChg>
      </pc:sldChg>
      <pc:sldChg chg="addSp delSp modSp add modTransition">
        <pc:chgData name="Goutham Makkena" userId="ee2210368fc1934b" providerId="LiveId" clId="{56921E3D-EC93-49F0-A004-158032002284}" dt="2019-08-10T03:43:49.542" v="1583"/>
        <pc:sldMkLst>
          <pc:docMk/>
          <pc:sldMk cId="2283433626" sldId="418"/>
        </pc:sldMkLst>
        <pc:spChg chg="mod">
          <ac:chgData name="Goutham Makkena" userId="ee2210368fc1934b" providerId="LiveId" clId="{56921E3D-EC93-49F0-A004-158032002284}" dt="2019-08-10T00:15:59.982" v="1370" actId="20577"/>
          <ac:spMkLst>
            <pc:docMk/>
            <pc:sldMk cId="2283433626" sldId="418"/>
            <ac:spMk id="2" creationId="{BD1DC869-E062-43D3-B565-ACC16957AEAB}"/>
          </ac:spMkLst>
        </pc:spChg>
        <pc:picChg chg="add del">
          <ac:chgData name="Goutham Makkena" userId="ee2210368fc1934b" providerId="LiveId" clId="{56921E3D-EC93-49F0-A004-158032002284}" dt="2019-08-10T00:40:09.078" v="1435" actId="478"/>
          <ac:picMkLst>
            <pc:docMk/>
            <pc:sldMk cId="2283433626" sldId="418"/>
            <ac:picMk id="4" creationId="{FE2248E8-97C0-40B1-8758-82485AB18754}"/>
          </ac:picMkLst>
        </pc:picChg>
        <pc:picChg chg="add">
          <ac:chgData name="Goutham Makkena" userId="ee2210368fc1934b" providerId="LiveId" clId="{56921E3D-EC93-49F0-A004-158032002284}" dt="2019-08-10T00:40:10.047" v="1436"/>
          <ac:picMkLst>
            <pc:docMk/>
            <pc:sldMk cId="2283433626" sldId="418"/>
            <ac:picMk id="5" creationId="{94A0D8D3-58AF-4AA6-B8F3-8B471D0F077E}"/>
          </ac:picMkLst>
        </pc:picChg>
      </pc:sldChg>
      <pc:sldChg chg="addSp delSp modSp add modTransition">
        <pc:chgData name="Goutham Makkena" userId="ee2210368fc1934b" providerId="LiveId" clId="{56921E3D-EC93-49F0-A004-158032002284}" dt="2019-08-10T03:43:49.542" v="1583"/>
        <pc:sldMkLst>
          <pc:docMk/>
          <pc:sldMk cId="2647222869" sldId="419"/>
        </pc:sldMkLst>
        <pc:spChg chg="mod">
          <ac:chgData name="Goutham Makkena" userId="ee2210368fc1934b" providerId="LiveId" clId="{56921E3D-EC93-49F0-A004-158032002284}" dt="2019-08-10T00:16:42.783" v="1374"/>
          <ac:spMkLst>
            <pc:docMk/>
            <pc:sldMk cId="2647222869" sldId="419"/>
            <ac:spMk id="2" creationId="{177B9F5C-5955-4C5A-92DC-AD261E0F2D8D}"/>
          </ac:spMkLst>
        </pc:spChg>
        <pc:picChg chg="add del mod">
          <ac:chgData name="Goutham Makkena" userId="ee2210368fc1934b" providerId="LiveId" clId="{56921E3D-EC93-49F0-A004-158032002284}" dt="2019-08-10T00:40:19.126" v="1437" actId="478"/>
          <ac:picMkLst>
            <pc:docMk/>
            <pc:sldMk cId="2647222869" sldId="419"/>
            <ac:picMk id="4" creationId="{552E85FE-7F80-4B1E-B9B8-EF7439B72325}"/>
          </ac:picMkLst>
        </pc:picChg>
        <pc:picChg chg="add mod">
          <ac:chgData name="Goutham Makkena" userId="ee2210368fc1934b" providerId="LiveId" clId="{56921E3D-EC93-49F0-A004-158032002284}" dt="2019-08-10T00:40:22.985" v="1439" actId="1076"/>
          <ac:picMkLst>
            <pc:docMk/>
            <pc:sldMk cId="2647222869" sldId="419"/>
            <ac:picMk id="5" creationId="{8E4534F0-C7D8-46E4-A361-13F00E3B22AB}"/>
          </ac:picMkLst>
        </pc:picChg>
      </pc:sldChg>
      <pc:sldChg chg="addSp delSp modSp add modTransition">
        <pc:chgData name="Goutham Makkena" userId="ee2210368fc1934b" providerId="LiveId" clId="{56921E3D-EC93-49F0-A004-158032002284}" dt="2019-08-10T03:43:49.542" v="1583"/>
        <pc:sldMkLst>
          <pc:docMk/>
          <pc:sldMk cId="3024790750" sldId="420"/>
        </pc:sldMkLst>
        <pc:spChg chg="mod">
          <ac:chgData name="Goutham Makkena" userId="ee2210368fc1934b" providerId="LiveId" clId="{56921E3D-EC93-49F0-A004-158032002284}" dt="2019-08-10T00:16:52.507" v="1378" actId="27636"/>
          <ac:spMkLst>
            <pc:docMk/>
            <pc:sldMk cId="3024790750" sldId="420"/>
            <ac:spMk id="2" creationId="{49C20633-CC10-455D-9E92-D5242A85F2F0}"/>
          </ac:spMkLst>
        </pc:spChg>
        <pc:picChg chg="add del">
          <ac:chgData name="Goutham Makkena" userId="ee2210368fc1934b" providerId="LiveId" clId="{56921E3D-EC93-49F0-A004-158032002284}" dt="2019-08-10T00:40:30.877" v="1440" actId="478"/>
          <ac:picMkLst>
            <pc:docMk/>
            <pc:sldMk cId="3024790750" sldId="420"/>
            <ac:picMk id="4" creationId="{D19E8B6A-6B28-4FEE-A74E-F287ED3ECCDA}"/>
          </ac:picMkLst>
        </pc:picChg>
        <pc:picChg chg="add">
          <ac:chgData name="Goutham Makkena" userId="ee2210368fc1934b" providerId="LiveId" clId="{56921E3D-EC93-49F0-A004-158032002284}" dt="2019-08-10T00:40:31.877" v="1441"/>
          <ac:picMkLst>
            <pc:docMk/>
            <pc:sldMk cId="3024790750" sldId="420"/>
            <ac:picMk id="5" creationId="{B08DEA51-B292-41EF-8ADF-1182B6FD521F}"/>
          </ac:picMkLst>
        </pc:picChg>
      </pc:sldChg>
      <pc:sldChg chg="addSp delSp modSp add modTransition">
        <pc:chgData name="Goutham Makkena" userId="ee2210368fc1934b" providerId="LiveId" clId="{56921E3D-EC93-49F0-A004-158032002284}" dt="2019-08-10T03:43:49.542" v="1583"/>
        <pc:sldMkLst>
          <pc:docMk/>
          <pc:sldMk cId="2278321466" sldId="421"/>
        </pc:sldMkLst>
        <pc:spChg chg="mod">
          <ac:chgData name="Goutham Makkena" userId="ee2210368fc1934b" providerId="LiveId" clId="{56921E3D-EC93-49F0-A004-158032002284}" dt="2019-08-10T00:17:17.768" v="1381" actId="27636"/>
          <ac:spMkLst>
            <pc:docMk/>
            <pc:sldMk cId="2278321466" sldId="421"/>
            <ac:spMk id="2" creationId="{EDAB25F0-F606-422C-93F9-FA21713E0E8E}"/>
          </ac:spMkLst>
        </pc:spChg>
        <pc:picChg chg="add del">
          <ac:chgData name="Goutham Makkena" userId="ee2210368fc1934b" providerId="LiveId" clId="{56921E3D-EC93-49F0-A004-158032002284}" dt="2019-08-10T00:40:40.596" v="1442" actId="478"/>
          <ac:picMkLst>
            <pc:docMk/>
            <pc:sldMk cId="2278321466" sldId="421"/>
            <ac:picMk id="4" creationId="{C8B347BB-10AF-47E9-858D-57EF3E595810}"/>
          </ac:picMkLst>
        </pc:picChg>
        <pc:picChg chg="add">
          <ac:chgData name="Goutham Makkena" userId="ee2210368fc1934b" providerId="LiveId" clId="{56921E3D-EC93-49F0-A004-158032002284}" dt="2019-08-10T00:40:41.581" v="1443"/>
          <ac:picMkLst>
            <pc:docMk/>
            <pc:sldMk cId="2278321466" sldId="421"/>
            <ac:picMk id="5" creationId="{2CA840E7-1244-4144-83CF-23ABDB81A020}"/>
          </ac:picMkLst>
        </pc:picChg>
      </pc:sldChg>
      <pc:sldChg chg="addSp delSp modSp add modTransition">
        <pc:chgData name="Goutham Makkena" userId="ee2210368fc1934b" providerId="LiveId" clId="{56921E3D-EC93-49F0-A004-158032002284}" dt="2019-08-10T03:43:49.542" v="1583"/>
        <pc:sldMkLst>
          <pc:docMk/>
          <pc:sldMk cId="3648388196" sldId="422"/>
        </pc:sldMkLst>
        <pc:spChg chg="mod">
          <ac:chgData name="Goutham Makkena" userId="ee2210368fc1934b" providerId="LiveId" clId="{56921E3D-EC93-49F0-A004-158032002284}" dt="2019-08-10T00:40:57.569" v="1446" actId="20577"/>
          <ac:spMkLst>
            <pc:docMk/>
            <pc:sldMk cId="3648388196" sldId="422"/>
            <ac:spMk id="2" creationId="{F33A93B9-7DE9-4D91-89AE-1705F5C3DAA1}"/>
          </ac:spMkLst>
        </pc:spChg>
        <pc:picChg chg="add del">
          <ac:chgData name="Goutham Makkena" userId="ee2210368fc1934b" providerId="LiveId" clId="{56921E3D-EC93-49F0-A004-158032002284}" dt="2019-08-10T00:40:54.964" v="1444" actId="478"/>
          <ac:picMkLst>
            <pc:docMk/>
            <pc:sldMk cId="3648388196" sldId="422"/>
            <ac:picMk id="4" creationId="{2BC6D40C-D68D-40BB-A0D8-95EB27F6A63A}"/>
          </ac:picMkLst>
        </pc:picChg>
        <pc:picChg chg="add">
          <ac:chgData name="Goutham Makkena" userId="ee2210368fc1934b" providerId="LiveId" clId="{56921E3D-EC93-49F0-A004-158032002284}" dt="2019-08-10T00:40:59.344" v="1447"/>
          <ac:picMkLst>
            <pc:docMk/>
            <pc:sldMk cId="3648388196" sldId="422"/>
            <ac:picMk id="5" creationId="{57AED858-08CE-4A15-B05D-77EF6214A89C}"/>
          </ac:picMkLst>
        </pc:picChg>
      </pc:sldChg>
      <pc:sldChg chg="addSp delSp modSp add modTransition">
        <pc:chgData name="Goutham Makkena" userId="ee2210368fc1934b" providerId="LiveId" clId="{56921E3D-EC93-49F0-A004-158032002284}" dt="2019-08-10T03:43:49.542" v="1583"/>
        <pc:sldMkLst>
          <pc:docMk/>
          <pc:sldMk cId="1325685968" sldId="423"/>
        </pc:sldMkLst>
        <pc:spChg chg="mod">
          <ac:chgData name="Goutham Makkena" userId="ee2210368fc1934b" providerId="LiveId" clId="{56921E3D-EC93-49F0-A004-158032002284}" dt="2019-08-10T00:18:24.168" v="1401" actId="20577"/>
          <ac:spMkLst>
            <pc:docMk/>
            <pc:sldMk cId="1325685968" sldId="423"/>
            <ac:spMk id="2" creationId="{8A3F710A-8750-4701-B570-1FAA94D8B1AB}"/>
          </ac:spMkLst>
        </pc:spChg>
        <pc:picChg chg="add del mod">
          <ac:chgData name="Goutham Makkena" userId="ee2210368fc1934b" providerId="LiveId" clId="{56921E3D-EC93-49F0-A004-158032002284}" dt="2019-08-10T00:41:07.392" v="1448" actId="478"/>
          <ac:picMkLst>
            <pc:docMk/>
            <pc:sldMk cId="1325685968" sldId="423"/>
            <ac:picMk id="4" creationId="{7AFA96AA-35AA-49D7-9FA9-BF8F58EA0C6F}"/>
          </ac:picMkLst>
        </pc:picChg>
        <pc:picChg chg="add mod">
          <ac:chgData name="Goutham Makkena" userId="ee2210368fc1934b" providerId="LiveId" clId="{56921E3D-EC93-49F0-A004-158032002284}" dt="2019-08-10T00:41:10.158" v="1450" actId="1076"/>
          <ac:picMkLst>
            <pc:docMk/>
            <pc:sldMk cId="1325685968" sldId="423"/>
            <ac:picMk id="5" creationId="{7CA17F66-9EC8-4C3D-9BF9-3893EB6BA164}"/>
          </ac:picMkLst>
        </pc:picChg>
      </pc:sldChg>
      <pc:sldChg chg="addSp delSp modSp add modTransition">
        <pc:chgData name="Goutham Makkena" userId="ee2210368fc1934b" providerId="LiveId" clId="{56921E3D-EC93-49F0-A004-158032002284}" dt="2019-08-10T03:43:49.542" v="1583"/>
        <pc:sldMkLst>
          <pc:docMk/>
          <pc:sldMk cId="727099083" sldId="424"/>
        </pc:sldMkLst>
        <pc:spChg chg="mod">
          <ac:chgData name="Goutham Makkena" userId="ee2210368fc1934b" providerId="LiveId" clId="{56921E3D-EC93-49F0-A004-158032002284}" dt="2019-08-10T00:18:57.563" v="1405" actId="27636"/>
          <ac:spMkLst>
            <pc:docMk/>
            <pc:sldMk cId="727099083" sldId="424"/>
            <ac:spMk id="2" creationId="{65DFC7C1-EEB4-403C-B336-EBED1AC71C6A}"/>
          </ac:spMkLst>
        </pc:spChg>
        <pc:picChg chg="add del">
          <ac:chgData name="Goutham Makkena" userId="ee2210368fc1934b" providerId="LiveId" clId="{56921E3D-EC93-49F0-A004-158032002284}" dt="2019-08-10T00:41:18.424" v="1451" actId="478"/>
          <ac:picMkLst>
            <pc:docMk/>
            <pc:sldMk cId="727099083" sldId="424"/>
            <ac:picMk id="4" creationId="{3DDE89B8-C395-4BD7-BF02-2490E06A9F94}"/>
          </ac:picMkLst>
        </pc:picChg>
        <pc:picChg chg="add">
          <ac:chgData name="Goutham Makkena" userId="ee2210368fc1934b" providerId="LiveId" clId="{56921E3D-EC93-49F0-A004-158032002284}" dt="2019-08-10T00:41:19.471" v="1452"/>
          <ac:picMkLst>
            <pc:docMk/>
            <pc:sldMk cId="727099083" sldId="424"/>
            <ac:picMk id="5" creationId="{B171E611-5C27-4025-8AEB-BAC09FCF9333}"/>
          </ac:picMkLst>
        </pc:picChg>
      </pc:sldChg>
      <pc:sldChg chg="addSp delSp modSp add modTransition">
        <pc:chgData name="Goutham Makkena" userId="ee2210368fc1934b" providerId="LiveId" clId="{56921E3D-EC93-49F0-A004-158032002284}" dt="2019-08-10T03:43:49.542" v="1583"/>
        <pc:sldMkLst>
          <pc:docMk/>
          <pc:sldMk cId="2433145406" sldId="425"/>
        </pc:sldMkLst>
        <pc:spChg chg="mod">
          <ac:chgData name="Goutham Makkena" userId="ee2210368fc1934b" providerId="LiveId" clId="{56921E3D-EC93-49F0-A004-158032002284}" dt="2019-08-10T00:19:13.768" v="1408" actId="27636"/>
          <ac:spMkLst>
            <pc:docMk/>
            <pc:sldMk cId="2433145406" sldId="425"/>
            <ac:spMk id="2" creationId="{145FAA57-81D6-4C3A-B368-FD0E0E518088}"/>
          </ac:spMkLst>
        </pc:spChg>
        <pc:picChg chg="add del">
          <ac:chgData name="Goutham Makkena" userId="ee2210368fc1934b" providerId="LiveId" clId="{56921E3D-EC93-49F0-A004-158032002284}" dt="2019-08-10T00:41:28.618" v="1453" actId="478"/>
          <ac:picMkLst>
            <pc:docMk/>
            <pc:sldMk cId="2433145406" sldId="425"/>
            <ac:picMk id="4" creationId="{20490C13-A60B-4715-A092-F4988D6E1840}"/>
          </ac:picMkLst>
        </pc:picChg>
        <pc:picChg chg="add">
          <ac:chgData name="Goutham Makkena" userId="ee2210368fc1934b" providerId="LiveId" clId="{56921E3D-EC93-49F0-A004-158032002284}" dt="2019-08-10T00:41:29.711" v="1454"/>
          <ac:picMkLst>
            <pc:docMk/>
            <pc:sldMk cId="2433145406" sldId="425"/>
            <ac:picMk id="5" creationId="{572A7727-A826-4F55-B502-108C0B85E706}"/>
          </ac:picMkLst>
        </pc:picChg>
      </pc:sldChg>
      <pc:sldChg chg="addSp delSp modSp add modTransition">
        <pc:chgData name="Goutham Makkena" userId="ee2210368fc1934b" providerId="LiveId" clId="{56921E3D-EC93-49F0-A004-158032002284}" dt="2019-08-10T06:25:27.232" v="1584"/>
        <pc:sldMkLst>
          <pc:docMk/>
          <pc:sldMk cId="1944081637" sldId="426"/>
        </pc:sldMkLst>
        <pc:spChg chg="mod">
          <ac:chgData name="Goutham Makkena" userId="ee2210368fc1934b" providerId="LiveId" clId="{56921E3D-EC93-49F0-A004-158032002284}" dt="2019-08-10T00:20:30.825" v="1411" actId="27636"/>
          <ac:spMkLst>
            <pc:docMk/>
            <pc:sldMk cId="1944081637" sldId="426"/>
            <ac:spMk id="2" creationId="{B1CFB7D2-FDAF-4793-B4CF-578A4191AF26}"/>
          </ac:spMkLst>
        </pc:spChg>
        <pc:picChg chg="add del">
          <ac:chgData name="Goutham Makkena" userId="ee2210368fc1934b" providerId="LiveId" clId="{56921E3D-EC93-49F0-A004-158032002284}" dt="2019-08-10T00:41:47.658" v="1455" actId="478"/>
          <ac:picMkLst>
            <pc:docMk/>
            <pc:sldMk cId="1944081637" sldId="426"/>
            <ac:picMk id="4" creationId="{AE4F1402-9F6A-4244-971B-443533142253}"/>
          </ac:picMkLst>
        </pc:picChg>
        <pc:picChg chg="add del">
          <ac:chgData name="Goutham Makkena" userId="ee2210368fc1934b" providerId="LiveId" clId="{56921E3D-EC93-49F0-A004-158032002284}" dt="2019-08-10T00:41:52.700" v="1457"/>
          <ac:picMkLst>
            <pc:docMk/>
            <pc:sldMk cId="1944081637" sldId="426"/>
            <ac:picMk id="5" creationId="{0265C760-74FD-4EF3-896F-D6B6B1FF92DB}"/>
          </ac:picMkLst>
        </pc:picChg>
        <pc:picChg chg="add del">
          <ac:chgData name="Goutham Makkena" userId="ee2210368fc1934b" providerId="LiveId" clId="{56921E3D-EC93-49F0-A004-158032002284}" dt="2019-08-10T00:42:06.747" v="1459"/>
          <ac:picMkLst>
            <pc:docMk/>
            <pc:sldMk cId="1944081637" sldId="426"/>
            <ac:picMk id="6" creationId="{DFF0697A-5D0E-424F-A508-EEF41B67650F}"/>
          </ac:picMkLst>
        </pc:picChg>
        <pc:picChg chg="add">
          <ac:chgData name="Goutham Makkena" userId="ee2210368fc1934b" providerId="LiveId" clId="{56921E3D-EC93-49F0-A004-158032002284}" dt="2019-08-10T00:42:25.504" v="1460"/>
          <ac:picMkLst>
            <pc:docMk/>
            <pc:sldMk cId="1944081637" sldId="426"/>
            <ac:picMk id="7" creationId="{A37A01F5-1154-4E30-8117-098AE04C23F6}"/>
          </ac:picMkLst>
        </pc:picChg>
      </pc:sldChg>
      <pc:sldChg chg="addSp delSp modSp add modTransition">
        <pc:chgData name="Goutham Makkena" userId="ee2210368fc1934b" providerId="LiveId" clId="{56921E3D-EC93-49F0-A004-158032002284}" dt="2019-08-10T03:43:49.542" v="1583"/>
        <pc:sldMkLst>
          <pc:docMk/>
          <pc:sldMk cId="2993969872" sldId="427"/>
        </pc:sldMkLst>
        <pc:spChg chg="mod">
          <ac:chgData name="Goutham Makkena" userId="ee2210368fc1934b" providerId="LiveId" clId="{56921E3D-EC93-49F0-A004-158032002284}" dt="2019-08-10T00:20:47.533" v="1414" actId="27636"/>
          <ac:spMkLst>
            <pc:docMk/>
            <pc:sldMk cId="2993969872" sldId="427"/>
            <ac:spMk id="2" creationId="{06B95B99-B59A-4E8F-B6E8-D26EF5EC4320}"/>
          </ac:spMkLst>
        </pc:spChg>
        <pc:picChg chg="add del">
          <ac:chgData name="Goutham Makkena" userId="ee2210368fc1934b" providerId="LiveId" clId="{56921E3D-EC93-49F0-A004-158032002284}" dt="2019-08-10T00:42:55.023" v="1461" actId="478"/>
          <ac:picMkLst>
            <pc:docMk/>
            <pc:sldMk cId="2993969872" sldId="427"/>
            <ac:picMk id="4" creationId="{169E7020-8BA0-492B-9AFB-01B24DE0EC87}"/>
          </ac:picMkLst>
        </pc:picChg>
        <pc:picChg chg="add">
          <ac:chgData name="Goutham Makkena" userId="ee2210368fc1934b" providerId="LiveId" clId="{56921E3D-EC93-49F0-A004-158032002284}" dt="2019-08-10T00:42:55.991" v="1462"/>
          <ac:picMkLst>
            <pc:docMk/>
            <pc:sldMk cId="2993969872" sldId="427"/>
            <ac:picMk id="5" creationId="{CD7C01F8-C8A8-4877-A0CA-D5CAC4ED69FE}"/>
          </ac:picMkLst>
        </pc:picChg>
      </pc:sldChg>
      <pc:sldChg chg="addSp delSp modSp add modTransition">
        <pc:chgData name="Goutham Makkena" userId="ee2210368fc1934b" providerId="LiveId" clId="{56921E3D-EC93-49F0-A004-158032002284}" dt="2019-08-10T03:43:49.542" v="1583"/>
        <pc:sldMkLst>
          <pc:docMk/>
          <pc:sldMk cId="2519779444" sldId="428"/>
        </pc:sldMkLst>
        <pc:spChg chg="mod">
          <ac:chgData name="Goutham Makkena" userId="ee2210368fc1934b" providerId="LiveId" clId="{56921E3D-EC93-49F0-A004-158032002284}" dt="2019-08-10T00:43:23.278" v="1479" actId="20577"/>
          <ac:spMkLst>
            <pc:docMk/>
            <pc:sldMk cId="2519779444" sldId="428"/>
            <ac:spMk id="2" creationId="{BBEED296-6A3D-40A3-814E-117F8862B0E3}"/>
          </ac:spMkLst>
        </pc:spChg>
        <pc:picChg chg="add del">
          <ac:chgData name="Goutham Makkena" userId="ee2210368fc1934b" providerId="LiveId" clId="{56921E3D-EC93-49F0-A004-158032002284}" dt="2019-08-10T00:42:58.648" v="1463" actId="478"/>
          <ac:picMkLst>
            <pc:docMk/>
            <pc:sldMk cId="2519779444" sldId="428"/>
            <ac:picMk id="4" creationId="{58A5318F-C48E-4920-BF86-8F465AA0A499}"/>
          </ac:picMkLst>
        </pc:picChg>
        <pc:picChg chg="add mod">
          <ac:chgData name="Goutham Makkena" userId="ee2210368fc1934b" providerId="LiveId" clId="{56921E3D-EC93-49F0-A004-158032002284}" dt="2019-08-10T00:43:19.307" v="1467" actId="1076"/>
          <ac:picMkLst>
            <pc:docMk/>
            <pc:sldMk cId="2519779444" sldId="428"/>
            <ac:picMk id="5" creationId="{649340E8-BEAB-4D25-9C40-9C66752BD731}"/>
          </ac:picMkLst>
        </pc:picChg>
      </pc:sldChg>
      <pc:sldChg chg="addSp modSp add modTransition">
        <pc:chgData name="Goutham Makkena" userId="ee2210368fc1934b" providerId="LiveId" clId="{56921E3D-EC93-49F0-A004-158032002284}" dt="2019-08-10T03:43:49.542" v="1583"/>
        <pc:sldMkLst>
          <pc:docMk/>
          <pc:sldMk cId="2281555600" sldId="429"/>
        </pc:sldMkLst>
        <pc:spChg chg="mod">
          <ac:chgData name="Goutham Makkena" userId="ee2210368fc1934b" providerId="LiveId" clId="{56921E3D-EC93-49F0-A004-158032002284}" dt="2019-08-10T00:21:26.145" v="1432" actId="20577"/>
          <ac:spMkLst>
            <pc:docMk/>
            <pc:sldMk cId="2281555600" sldId="429"/>
            <ac:spMk id="2" creationId="{7E8123D8-1A14-4636-8E55-5FDF8DE78AC8}"/>
          </ac:spMkLst>
        </pc:spChg>
        <pc:picChg chg="add">
          <ac:chgData name="Goutham Makkena" userId="ee2210368fc1934b" providerId="LiveId" clId="{56921E3D-EC93-49F0-A004-158032002284}" dt="2019-08-10T00:43:39.292" v="1480"/>
          <ac:picMkLst>
            <pc:docMk/>
            <pc:sldMk cId="2281555600" sldId="429"/>
            <ac:picMk id="4" creationId="{3A9A6729-C1F7-4B9B-88F6-D618DB155970}"/>
          </ac:picMkLst>
        </pc:picChg>
      </pc:sldChg>
      <pc:sldChg chg="addSp modSp add modTransition">
        <pc:chgData name="Goutham Makkena" userId="ee2210368fc1934b" providerId="LiveId" clId="{56921E3D-EC93-49F0-A004-158032002284}" dt="2019-08-10T03:43:49.542" v="1583"/>
        <pc:sldMkLst>
          <pc:docMk/>
          <pc:sldMk cId="3218730788" sldId="430"/>
        </pc:sldMkLst>
        <pc:spChg chg="mod">
          <ac:chgData name="Goutham Makkena" userId="ee2210368fc1934b" providerId="LiveId" clId="{56921E3D-EC93-49F0-A004-158032002284}" dt="2019-08-10T00:43:41.183" v="1482" actId="27636"/>
          <ac:spMkLst>
            <pc:docMk/>
            <pc:sldMk cId="3218730788" sldId="430"/>
            <ac:spMk id="2" creationId="{DD1173F5-6779-465F-8BA2-2ED244746F3A}"/>
          </ac:spMkLst>
        </pc:spChg>
        <pc:picChg chg="add">
          <ac:chgData name="Goutham Makkena" userId="ee2210368fc1934b" providerId="LiveId" clId="{56921E3D-EC93-49F0-A004-158032002284}" dt="2019-08-10T00:43:48.418" v="1483"/>
          <ac:picMkLst>
            <pc:docMk/>
            <pc:sldMk cId="3218730788" sldId="430"/>
            <ac:picMk id="4" creationId="{8781A9CD-0CBA-4EF0-A319-F130B6C53866}"/>
          </ac:picMkLst>
        </pc:picChg>
      </pc:sldChg>
      <pc:sldChg chg="addSp modSp add modTransition">
        <pc:chgData name="Goutham Makkena" userId="ee2210368fc1934b" providerId="LiveId" clId="{56921E3D-EC93-49F0-A004-158032002284}" dt="2019-08-10T03:43:49.542" v="1583"/>
        <pc:sldMkLst>
          <pc:docMk/>
          <pc:sldMk cId="2857996448" sldId="431"/>
        </pc:sldMkLst>
        <pc:spChg chg="mod">
          <ac:chgData name="Goutham Makkena" userId="ee2210368fc1934b" providerId="LiveId" clId="{56921E3D-EC93-49F0-A004-158032002284}" dt="2019-08-10T00:44:01.073" v="1485" actId="27636"/>
          <ac:spMkLst>
            <pc:docMk/>
            <pc:sldMk cId="2857996448" sldId="431"/>
            <ac:spMk id="2" creationId="{A804E1C1-E3F1-4D5D-9DA8-A62690B3AF79}"/>
          </ac:spMkLst>
        </pc:spChg>
        <pc:picChg chg="add">
          <ac:chgData name="Goutham Makkena" userId="ee2210368fc1934b" providerId="LiveId" clId="{56921E3D-EC93-49F0-A004-158032002284}" dt="2019-08-10T00:44:03.073" v="1486"/>
          <ac:picMkLst>
            <pc:docMk/>
            <pc:sldMk cId="2857996448" sldId="431"/>
            <ac:picMk id="4" creationId="{FE403C78-F3D2-4ED8-8175-8D3039A2F475}"/>
          </ac:picMkLst>
        </pc:picChg>
      </pc:sldChg>
      <pc:sldChg chg="addSp modSp add modTransition">
        <pc:chgData name="Goutham Makkena" userId="ee2210368fc1934b" providerId="LiveId" clId="{56921E3D-EC93-49F0-A004-158032002284}" dt="2019-08-10T03:43:49.542" v="1583"/>
        <pc:sldMkLst>
          <pc:docMk/>
          <pc:sldMk cId="481288731" sldId="432"/>
        </pc:sldMkLst>
        <pc:spChg chg="mod">
          <ac:chgData name="Goutham Makkena" userId="ee2210368fc1934b" providerId="LiveId" clId="{56921E3D-EC93-49F0-A004-158032002284}" dt="2019-08-10T00:44:05.182" v="1488" actId="27636"/>
          <ac:spMkLst>
            <pc:docMk/>
            <pc:sldMk cId="481288731" sldId="432"/>
            <ac:spMk id="2" creationId="{0DE1BD8E-523C-4B7A-8502-A9E14C71DD9A}"/>
          </ac:spMkLst>
        </pc:spChg>
        <pc:picChg chg="add mod">
          <ac:chgData name="Goutham Makkena" userId="ee2210368fc1934b" providerId="LiveId" clId="{56921E3D-EC93-49F0-A004-158032002284}" dt="2019-08-10T00:44:17.246" v="1490" actId="1076"/>
          <ac:picMkLst>
            <pc:docMk/>
            <pc:sldMk cId="481288731" sldId="432"/>
            <ac:picMk id="4" creationId="{2C405488-BF7F-4F07-9084-D93EEEF66FCA}"/>
          </ac:picMkLst>
        </pc:picChg>
      </pc:sldChg>
      <pc:sldChg chg="addSp modSp add modTransition">
        <pc:chgData name="Goutham Makkena" userId="ee2210368fc1934b" providerId="LiveId" clId="{56921E3D-EC93-49F0-A004-158032002284}" dt="2019-08-10T03:43:49.542" v="1583"/>
        <pc:sldMkLst>
          <pc:docMk/>
          <pc:sldMk cId="3093042560" sldId="433"/>
        </pc:sldMkLst>
        <pc:spChg chg="mod">
          <ac:chgData name="Goutham Makkena" userId="ee2210368fc1934b" providerId="LiveId" clId="{56921E3D-EC93-49F0-A004-158032002284}" dt="2019-08-10T00:44:34.298" v="1502" actId="20577"/>
          <ac:spMkLst>
            <pc:docMk/>
            <pc:sldMk cId="3093042560" sldId="433"/>
            <ac:spMk id="2" creationId="{CFA8C5EA-C48F-4787-A27B-D40AEF92ACBC}"/>
          </ac:spMkLst>
        </pc:spChg>
        <pc:picChg chg="add mod">
          <ac:chgData name="Goutham Makkena" userId="ee2210368fc1934b" providerId="LiveId" clId="{56921E3D-EC93-49F0-A004-158032002284}" dt="2019-08-10T00:44:38.544" v="1504" actId="1076"/>
          <ac:picMkLst>
            <pc:docMk/>
            <pc:sldMk cId="3093042560" sldId="433"/>
            <ac:picMk id="4" creationId="{6E8E99CD-D24B-418B-A969-56FD61646C8E}"/>
          </ac:picMkLst>
        </pc:picChg>
      </pc:sldChg>
      <pc:sldChg chg="addSp modSp add modTransition">
        <pc:chgData name="Goutham Makkena" userId="ee2210368fc1934b" providerId="LiveId" clId="{56921E3D-EC93-49F0-A004-158032002284}" dt="2019-08-10T03:43:49.542" v="1583"/>
        <pc:sldMkLst>
          <pc:docMk/>
          <pc:sldMk cId="2232834421" sldId="434"/>
        </pc:sldMkLst>
        <pc:spChg chg="mod">
          <ac:chgData name="Goutham Makkena" userId="ee2210368fc1934b" providerId="LiveId" clId="{56921E3D-EC93-49F0-A004-158032002284}" dt="2019-08-10T00:44:53.812" v="1506" actId="27636"/>
          <ac:spMkLst>
            <pc:docMk/>
            <pc:sldMk cId="2232834421" sldId="434"/>
            <ac:spMk id="2" creationId="{7EA7A7E4-74E4-49E5-ADBE-33C205409B55}"/>
          </ac:spMkLst>
        </pc:spChg>
        <pc:picChg chg="add mod">
          <ac:chgData name="Goutham Makkena" userId="ee2210368fc1934b" providerId="LiveId" clId="{56921E3D-EC93-49F0-A004-158032002284}" dt="2019-08-10T00:45:01.174" v="1508" actId="1076"/>
          <ac:picMkLst>
            <pc:docMk/>
            <pc:sldMk cId="2232834421" sldId="434"/>
            <ac:picMk id="4" creationId="{5EC09117-F19A-4943-AC4E-E340E39BDECA}"/>
          </ac:picMkLst>
        </pc:picChg>
      </pc:sldChg>
      <pc:sldChg chg="addSp modSp add modTransition">
        <pc:chgData name="Goutham Makkena" userId="ee2210368fc1934b" providerId="LiveId" clId="{56921E3D-EC93-49F0-A004-158032002284}" dt="2019-08-10T03:43:49.542" v="1583"/>
        <pc:sldMkLst>
          <pc:docMk/>
          <pc:sldMk cId="2148361745" sldId="435"/>
        </pc:sldMkLst>
        <pc:spChg chg="mod">
          <ac:chgData name="Goutham Makkena" userId="ee2210368fc1934b" providerId="LiveId" clId="{56921E3D-EC93-49F0-A004-158032002284}" dt="2019-08-10T00:45:08.968" v="1510" actId="27636"/>
          <ac:spMkLst>
            <pc:docMk/>
            <pc:sldMk cId="2148361745" sldId="435"/>
            <ac:spMk id="2" creationId="{2C8B799A-E196-477B-BFD5-4CD39A2E9281}"/>
          </ac:spMkLst>
        </pc:spChg>
        <pc:picChg chg="add mod">
          <ac:chgData name="Goutham Makkena" userId="ee2210368fc1934b" providerId="LiveId" clId="{56921E3D-EC93-49F0-A004-158032002284}" dt="2019-08-10T00:45:26.418" v="1512" actId="1076"/>
          <ac:picMkLst>
            <pc:docMk/>
            <pc:sldMk cId="2148361745" sldId="435"/>
            <ac:picMk id="4" creationId="{2C8CAD4A-6F2C-43FD-A3E6-DE7B0BE8236E}"/>
          </ac:picMkLst>
        </pc:picChg>
      </pc:sldChg>
      <pc:sldChg chg="addSp modSp add modTransition">
        <pc:chgData name="Goutham Makkena" userId="ee2210368fc1934b" providerId="LiveId" clId="{56921E3D-EC93-49F0-A004-158032002284}" dt="2019-08-10T03:43:49.542" v="1583"/>
        <pc:sldMkLst>
          <pc:docMk/>
          <pc:sldMk cId="1625630604" sldId="436"/>
        </pc:sldMkLst>
        <pc:spChg chg="mod">
          <ac:chgData name="Goutham Makkena" userId="ee2210368fc1934b" providerId="LiveId" clId="{56921E3D-EC93-49F0-A004-158032002284}" dt="2019-08-10T00:45:32.184" v="1514" actId="27636"/>
          <ac:spMkLst>
            <pc:docMk/>
            <pc:sldMk cId="1625630604" sldId="436"/>
            <ac:spMk id="2" creationId="{3548B1C3-240E-4E73-85AC-209AC046A1A7}"/>
          </ac:spMkLst>
        </pc:spChg>
        <pc:spChg chg="add mod">
          <ac:chgData name="Goutham Makkena" userId="ee2210368fc1934b" providerId="LiveId" clId="{56921E3D-EC93-49F0-A004-158032002284}" dt="2019-08-10T00:47:14.334" v="1535" actId="255"/>
          <ac:spMkLst>
            <pc:docMk/>
            <pc:sldMk cId="1625630604" sldId="436"/>
            <ac:spMk id="6" creationId="{5E016B3C-4516-4E6D-B85A-1B9F3CBAA63F}"/>
          </ac:spMkLst>
        </pc:spChg>
        <pc:spChg chg="add mod">
          <ac:chgData name="Goutham Makkena" userId="ee2210368fc1934b" providerId="LiveId" clId="{56921E3D-EC93-49F0-A004-158032002284}" dt="2019-08-10T00:47:25.349" v="1543" actId="20577"/>
          <ac:spMkLst>
            <pc:docMk/>
            <pc:sldMk cId="1625630604" sldId="436"/>
            <ac:spMk id="7" creationId="{E0175BBD-1246-4895-89D7-99A7E061EF0F}"/>
          </ac:spMkLst>
        </pc:spChg>
        <pc:spChg chg="add mod">
          <ac:chgData name="Goutham Makkena" userId="ee2210368fc1934b" providerId="LiveId" clId="{56921E3D-EC93-49F0-A004-158032002284}" dt="2019-08-10T00:47:47.372" v="1557" actId="6549"/>
          <ac:spMkLst>
            <pc:docMk/>
            <pc:sldMk cId="1625630604" sldId="436"/>
            <ac:spMk id="8" creationId="{A77F52A2-6300-49C3-B51E-9DF6F9DA026D}"/>
          </ac:spMkLst>
        </pc:spChg>
        <pc:spChg chg="add mod">
          <ac:chgData name="Goutham Makkena" userId="ee2210368fc1934b" providerId="LiveId" clId="{56921E3D-EC93-49F0-A004-158032002284}" dt="2019-08-10T00:48:01.343" v="1561" actId="1076"/>
          <ac:spMkLst>
            <pc:docMk/>
            <pc:sldMk cId="1625630604" sldId="436"/>
            <ac:spMk id="9" creationId="{156A3E77-DCB2-4F54-9309-541AB7994F0A}"/>
          </ac:spMkLst>
        </pc:spChg>
        <pc:picChg chg="add mod">
          <ac:chgData name="Goutham Makkena" userId="ee2210368fc1934b" providerId="LiveId" clId="{56921E3D-EC93-49F0-A004-158032002284}" dt="2019-08-10T00:46:17.757" v="1519" actId="1076"/>
          <ac:picMkLst>
            <pc:docMk/>
            <pc:sldMk cId="1625630604" sldId="436"/>
            <ac:picMk id="4" creationId="{CDFC9458-CDE6-47A4-B8D0-A623F22A517F}"/>
          </ac:picMkLst>
        </pc:picChg>
        <pc:picChg chg="add mod">
          <ac:chgData name="Goutham Makkena" userId="ee2210368fc1934b" providerId="LiveId" clId="{56921E3D-EC93-49F0-A004-158032002284}" dt="2019-08-10T00:46:14.476" v="1518" actId="1076"/>
          <ac:picMkLst>
            <pc:docMk/>
            <pc:sldMk cId="1625630604" sldId="436"/>
            <ac:picMk id="5" creationId="{0D828309-4E54-4A4B-8A01-CF68A1B9C713}"/>
          </ac:picMkLst>
        </pc:picChg>
        <pc:cxnChg chg="add mod">
          <ac:chgData name="Goutham Makkena" userId="ee2210368fc1934b" providerId="LiveId" clId="{56921E3D-EC93-49F0-A004-158032002284}" dt="2019-08-10T00:50:20.502" v="1569" actId="13822"/>
          <ac:cxnSpMkLst>
            <pc:docMk/>
            <pc:sldMk cId="1625630604" sldId="436"/>
            <ac:cxnSpMk id="11" creationId="{CCDA0821-A579-43FA-958E-F6186391C249}"/>
          </ac:cxnSpMkLst>
        </pc:cxnChg>
        <pc:cxnChg chg="add mod">
          <ac:chgData name="Goutham Makkena" userId="ee2210368fc1934b" providerId="LiveId" clId="{56921E3D-EC93-49F0-A004-158032002284}" dt="2019-08-10T00:50:20.502" v="1569" actId="13822"/>
          <ac:cxnSpMkLst>
            <pc:docMk/>
            <pc:sldMk cId="1625630604" sldId="436"/>
            <ac:cxnSpMk id="13" creationId="{A931BE0A-B9D2-459F-8E4F-4B897055012D}"/>
          </ac:cxnSpMkLst>
        </pc:cxnChg>
        <pc:cxnChg chg="add mod">
          <ac:chgData name="Goutham Makkena" userId="ee2210368fc1934b" providerId="LiveId" clId="{56921E3D-EC93-49F0-A004-158032002284}" dt="2019-08-10T00:50:20.502" v="1569" actId="13822"/>
          <ac:cxnSpMkLst>
            <pc:docMk/>
            <pc:sldMk cId="1625630604" sldId="436"/>
            <ac:cxnSpMk id="15" creationId="{3768EFD0-7B91-4C1A-83D7-855D3D396AAB}"/>
          </ac:cxnSpMkLst>
        </pc:cxnChg>
        <pc:cxnChg chg="add mod">
          <ac:chgData name="Goutham Makkena" userId="ee2210368fc1934b" providerId="LiveId" clId="{56921E3D-EC93-49F0-A004-158032002284}" dt="2019-08-10T00:50:20.502" v="1569" actId="13822"/>
          <ac:cxnSpMkLst>
            <pc:docMk/>
            <pc:sldMk cId="1625630604" sldId="436"/>
            <ac:cxnSpMk id="17" creationId="{07A2E619-CF2B-49CF-BEE1-D535BF226F18}"/>
          </ac:cxnSpMkLst>
        </pc:cxnChg>
        <pc:cxnChg chg="add mod">
          <ac:chgData name="Goutham Makkena" userId="ee2210368fc1934b" providerId="LiveId" clId="{56921E3D-EC93-49F0-A004-158032002284}" dt="2019-08-10T00:50:20.502" v="1569" actId="13822"/>
          <ac:cxnSpMkLst>
            <pc:docMk/>
            <pc:sldMk cId="1625630604" sldId="436"/>
            <ac:cxnSpMk id="19" creationId="{0CD4AEDC-10BA-4A10-8C3A-48FB81ECE208}"/>
          </ac:cxnSpMkLst>
        </pc:cxnChg>
        <pc:cxnChg chg="add mod">
          <ac:chgData name="Goutham Makkena" userId="ee2210368fc1934b" providerId="LiveId" clId="{56921E3D-EC93-49F0-A004-158032002284}" dt="2019-08-10T00:50:20.502" v="1569" actId="13822"/>
          <ac:cxnSpMkLst>
            <pc:docMk/>
            <pc:sldMk cId="1625630604" sldId="436"/>
            <ac:cxnSpMk id="21" creationId="{33E3AAA4-C97C-4513-B971-40B8603F7EF6}"/>
          </ac:cxnSpMkLst>
        </pc:cxnChg>
      </pc:sldChg>
      <pc:sldChg chg="addSp delSp modSp add del addAnim delAnim modAnim">
        <pc:chgData name="Goutham Makkena" userId="ee2210368fc1934b" providerId="LiveId" clId="{56921E3D-EC93-49F0-A004-158032002284}" dt="2019-08-21T06:50:53.506" v="5597" actId="2696"/>
        <pc:sldMkLst>
          <pc:docMk/>
          <pc:sldMk cId="845057551" sldId="437"/>
        </pc:sldMkLst>
        <pc:spChg chg="mod">
          <ac:chgData name="Goutham Makkena" userId="ee2210368fc1934b" providerId="LiveId" clId="{56921E3D-EC93-49F0-A004-158032002284}" dt="2019-08-13T04:00:14.002" v="1800" actId="1076"/>
          <ac:spMkLst>
            <pc:docMk/>
            <pc:sldMk cId="845057551" sldId="437"/>
            <ac:spMk id="2" creationId="{D311343F-86BB-4830-92E1-6593FBF5D633}"/>
          </ac:spMkLst>
        </pc:spChg>
        <pc:spChg chg="add mod">
          <ac:chgData name="Goutham Makkena" userId="ee2210368fc1934b" providerId="LiveId" clId="{56921E3D-EC93-49F0-A004-158032002284}" dt="2019-08-13T03:49:10.602" v="1763" actId="1076"/>
          <ac:spMkLst>
            <pc:docMk/>
            <pc:sldMk cId="845057551" sldId="437"/>
            <ac:spMk id="3" creationId="{612FD8E6-58A2-440F-A0B3-AB40F5814883}"/>
          </ac:spMkLst>
        </pc:spChg>
        <pc:spChg chg="del">
          <ac:chgData name="Goutham Makkena" userId="ee2210368fc1934b" providerId="LiveId" clId="{56921E3D-EC93-49F0-A004-158032002284}" dt="2019-08-11T05:45:43.528" v="1587" actId="478"/>
          <ac:spMkLst>
            <pc:docMk/>
            <pc:sldMk cId="845057551" sldId="437"/>
            <ac:spMk id="3" creationId="{800A257E-9136-4DCD-8443-E231B166D68E}"/>
          </ac:spMkLst>
        </pc:spChg>
        <pc:spChg chg="add del mod">
          <ac:chgData name="Goutham Makkena" userId="ee2210368fc1934b" providerId="LiveId" clId="{56921E3D-EC93-49F0-A004-158032002284}" dt="2019-08-11T08:19:09.901" v="1726" actId="478"/>
          <ac:spMkLst>
            <pc:docMk/>
            <pc:sldMk cId="845057551" sldId="437"/>
            <ac:spMk id="56" creationId="{E8CF5078-67C3-4410-8DE6-F1BE49E6BCE2}"/>
          </ac:spMkLst>
        </pc:spChg>
        <pc:spChg chg="add del mod">
          <ac:chgData name="Goutham Makkena" userId="ee2210368fc1934b" providerId="LiveId" clId="{56921E3D-EC93-49F0-A004-158032002284}" dt="2019-08-13T03:48:20.779" v="1752" actId="478"/>
          <ac:spMkLst>
            <pc:docMk/>
            <pc:sldMk cId="845057551" sldId="437"/>
            <ac:spMk id="57" creationId="{3573B586-61FF-4CE2-A4A2-E58BF83E70DD}"/>
          </ac:spMkLst>
        </pc:spChg>
        <pc:spChg chg="mod">
          <ac:chgData name="Goutham Makkena" userId="ee2210368fc1934b" providerId="LiveId" clId="{56921E3D-EC93-49F0-A004-158032002284}" dt="2019-08-13T04:06:57.326" v="1930" actId="1076"/>
          <ac:spMkLst>
            <pc:docMk/>
            <pc:sldMk cId="845057551" sldId="437"/>
            <ac:spMk id="113" creationId="{BDD3454B-0235-4766-ADBE-D0EFCD451594}"/>
          </ac:spMkLst>
        </pc:spChg>
        <pc:spChg chg="add mod">
          <ac:chgData name="Goutham Makkena" userId="ee2210368fc1934b" providerId="LiveId" clId="{56921E3D-EC93-49F0-A004-158032002284}" dt="2019-08-13T04:03:02.332" v="1864" actId="1076"/>
          <ac:spMkLst>
            <pc:docMk/>
            <pc:sldMk cId="845057551" sldId="437"/>
            <ac:spMk id="115" creationId="{D44D37FA-BC2E-4B31-BB15-90FF75B490B0}"/>
          </ac:spMkLst>
        </pc:spChg>
        <pc:spChg chg="mod topLvl">
          <ac:chgData name="Goutham Makkena" userId="ee2210368fc1934b" providerId="LiveId" clId="{56921E3D-EC93-49F0-A004-158032002284}" dt="2019-08-13T04:21:14.962" v="2002" actId="1076"/>
          <ac:spMkLst>
            <pc:docMk/>
            <pc:sldMk cId="845057551" sldId="437"/>
            <ac:spMk id="117" creationId="{26136098-E97B-47FF-98B9-C08884C3DCF1}"/>
          </ac:spMkLst>
        </pc:spChg>
        <pc:spChg chg="mod ord topLvl">
          <ac:chgData name="Goutham Makkena" userId="ee2210368fc1934b" providerId="LiveId" clId="{56921E3D-EC93-49F0-A004-158032002284}" dt="2019-08-13T04:13:57.896" v="1977" actId="167"/>
          <ac:spMkLst>
            <pc:docMk/>
            <pc:sldMk cId="845057551" sldId="437"/>
            <ac:spMk id="118" creationId="{53F0FF1C-97C7-4F74-920A-77CAB625E8EE}"/>
          </ac:spMkLst>
        </pc:spChg>
        <pc:spChg chg="mod ord topLvl">
          <ac:chgData name="Goutham Makkena" userId="ee2210368fc1934b" providerId="LiveId" clId="{56921E3D-EC93-49F0-A004-158032002284}" dt="2019-08-13T04:13:44.204" v="1976" actId="167"/>
          <ac:spMkLst>
            <pc:docMk/>
            <pc:sldMk cId="845057551" sldId="437"/>
            <ac:spMk id="119" creationId="{20E91A66-BBCC-42CF-90C9-9EC8FCDF2ADC}"/>
          </ac:spMkLst>
        </pc:spChg>
        <pc:spChg chg="mod topLvl">
          <ac:chgData name="Goutham Makkena" userId="ee2210368fc1934b" providerId="LiveId" clId="{56921E3D-EC93-49F0-A004-158032002284}" dt="2019-08-13T04:12:29.337" v="1972" actId="165"/>
          <ac:spMkLst>
            <pc:docMk/>
            <pc:sldMk cId="845057551" sldId="437"/>
            <ac:spMk id="120" creationId="{C6779115-CEAC-4874-94A2-2E8965C91FC3}"/>
          </ac:spMkLst>
        </pc:spChg>
        <pc:spChg chg="mod topLvl">
          <ac:chgData name="Goutham Makkena" userId="ee2210368fc1934b" providerId="LiveId" clId="{56921E3D-EC93-49F0-A004-158032002284}" dt="2019-08-13T04:12:29.337" v="1972" actId="165"/>
          <ac:spMkLst>
            <pc:docMk/>
            <pc:sldMk cId="845057551" sldId="437"/>
            <ac:spMk id="121" creationId="{0A4B6A90-8CEF-45BD-B682-F67A47E4CB02}"/>
          </ac:spMkLst>
        </pc:spChg>
        <pc:spChg chg="mod topLvl">
          <ac:chgData name="Goutham Makkena" userId="ee2210368fc1934b" providerId="LiveId" clId="{56921E3D-EC93-49F0-A004-158032002284}" dt="2019-08-13T04:12:29.337" v="1972" actId="165"/>
          <ac:spMkLst>
            <pc:docMk/>
            <pc:sldMk cId="845057551" sldId="437"/>
            <ac:spMk id="122" creationId="{D748F89E-618C-41D1-B888-5FC8F11F3A56}"/>
          </ac:spMkLst>
        </pc:spChg>
        <pc:spChg chg="mod topLvl">
          <ac:chgData name="Goutham Makkena" userId="ee2210368fc1934b" providerId="LiveId" clId="{56921E3D-EC93-49F0-A004-158032002284}" dt="2019-08-13T04:12:29.337" v="1972" actId="165"/>
          <ac:spMkLst>
            <pc:docMk/>
            <pc:sldMk cId="845057551" sldId="437"/>
            <ac:spMk id="123" creationId="{6A2B136A-6B45-4313-A135-53165F8C21D8}"/>
          </ac:spMkLst>
        </pc:spChg>
        <pc:spChg chg="mod topLvl">
          <ac:chgData name="Goutham Makkena" userId="ee2210368fc1934b" providerId="LiveId" clId="{56921E3D-EC93-49F0-A004-158032002284}" dt="2019-08-13T04:12:29.337" v="1972" actId="165"/>
          <ac:spMkLst>
            <pc:docMk/>
            <pc:sldMk cId="845057551" sldId="437"/>
            <ac:spMk id="124" creationId="{A0DC0A93-E455-42A5-8EAA-27F421FDB028}"/>
          </ac:spMkLst>
        </pc:spChg>
        <pc:spChg chg="add mod">
          <ac:chgData name="Goutham Makkena" userId="ee2210368fc1934b" providerId="LiveId" clId="{56921E3D-EC93-49F0-A004-158032002284}" dt="2019-08-13T04:24:50.061" v="2044" actId="207"/>
          <ac:spMkLst>
            <pc:docMk/>
            <pc:sldMk cId="845057551" sldId="437"/>
            <ac:spMk id="270" creationId="{D7CA7E71-7F89-483D-85FD-CEFFC8C3FD63}"/>
          </ac:spMkLst>
        </pc:spChg>
        <pc:grpChg chg="mod">
          <ac:chgData name="Goutham Makkena" userId="ee2210368fc1934b" providerId="LiveId" clId="{56921E3D-EC93-49F0-A004-158032002284}" dt="2019-08-11T05:46:09.195" v="1591" actId="27803"/>
          <ac:grpSpMkLst>
            <pc:docMk/>
            <pc:sldMk cId="845057551" sldId="437"/>
            <ac:grpSpMk id="6" creationId="{EC14DD1D-DB2E-4C88-8E26-166D4B432832}"/>
          </ac:grpSpMkLst>
        </pc:grpChg>
        <pc:grpChg chg="del mod">
          <ac:chgData name="Goutham Makkena" userId="ee2210368fc1934b" providerId="LiveId" clId="{56921E3D-EC93-49F0-A004-158032002284}" dt="2019-08-13T03:49:52.204" v="1768" actId="165"/>
          <ac:grpSpMkLst>
            <pc:docMk/>
            <pc:sldMk cId="845057551" sldId="437"/>
            <ac:grpSpMk id="7" creationId="{596F7897-E9C4-42F2-B903-E2CCCD131033}"/>
          </ac:grpSpMkLst>
        </pc:grpChg>
        <pc:grpChg chg="mod topLvl">
          <ac:chgData name="Goutham Makkena" userId="ee2210368fc1934b" providerId="LiveId" clId="{56921E3D-EC93-49F0-A004-158032002284}" dt="2019-08-13T04:27:14.978" v="2076" actId="1076"/>
          <ac:grpSpMkLst>
            <pc:docMk/>
            <pc:sldMk cId="845057551" sldId="437"/>
            <ac:grpSpMk id="8" creationId="{596F7897-E9C4-42F2-B903-E2CCCD131033}"/>
          </ac:grpSpMkLst>
        </pc:grpChg>
        <pc:grpChg chg="mod topLvl">
          <ac:chgData name="Goutham Makkena" userId="ee2210368fc1934b" providerId="LiveId" clId="{56921E3D-EC93-49F0-A004-158032002284}" dt="2019-08-13T04:27:15.192" v="2077" actId="1076"/>
          <ac:grpSpMkLst>
            <pc:docMk/>
            <pc:sldMk cId="845057551" sldId="437"/>
            <ac:grpSpMk id="11" creationId="{596F7897-E9C4-42F2-B903-E2CCCD131033}"/>
          </ac:grpSpMkLst>
        </pc:grpChg>
        <pc:grpChg chg="mod topLvl">
          <ac:chgData name="Goutham Makkena" userId="ee2210368fc1934b" providerId="LiveId" clId="{56921E3D-EC93-49F0-A004-158032002284}" dt="2019-08-13T04:27:15.395" v="2078" actId="1076"/>
          <ac:grpSpMkLst>
            <pc:docMk/>
            <pc:sldMk cId="845057551" sldId="437"/>
            <ac:grpSpMk id="14" creationId="{596F7897-E9C4-42F2-B903-E2CCCD131033}"/>
          </ac:grpSpMkLst>
        </pc:grpChg>
        <pc:grpChg chg="mod topLvl">
          <ac:chgData name="Goutham Makkena" userId="ee2210368fc1934b" providerId="LiveId" clId="{56921E3D-EC93-49F0-A004-158032002284}" dt="2019-08-13T04:27:15.583" v="2079" actId="1076"/>
          <ac:grpSpMkLst>
            <pc:docMk/>
            <pc:sldMk cId="845057551" sldId="437"/>
            <ac:grpSpMk id="17" creationId="{596F7897-E9C4-42F2-B903-E2CCCD131033}"/>
          </ac:grpSpMkLst>
        </pc:grpChg>
        <pc:grpChg chg="del mod">
          <ac:chgData name="Goutham Makkena" userId="ee2210368fc1934b" providerId="LiveId" clId="{56921E3D-EC93-49F0-A004-158032002284}" dt="2019-08-11T05:47:28.580" v="1597" actId="165"/>
          <ac:grpSpMkLst>
            <pc:docMk/>
            <pc:sldMk cId="845057551" sldId="437"/>
            <ac:grpSpMk id="18" creationId="{8CB545F2-9330-4469-A863-01D1B6787CA3}"/>
          </ac:grpSpMkLst>
        </pc:grpChg>
        <pc:grpChg chg="del mod topLvl">
          <ac:chgData name="Goutham Makkena" userId="ee2210368fc1934b" providerId="LiveId" clId="{56921E3D-EC93-49F0-A004-158032002284}" dt="2019-08-13T03:48:20.779" v="1752" actId="478"/>
          <ac:grpSpMkLst>
            <pc:docMk/>
            <pc:sldMk cId="845057551" sldId="437"/>
            <ac:grpSpMk id="19" creationId="{8CB545F2-9330-4469-A863-01D1B6787CA3}"/>
          </ac:grpSpMkLst>
        </pc:grpChg>
        <pc:grpChg chg="del mod topLvl">
          <ac:chgData name="Goutham Makkena" userId="ee2210368fc1934b" providerId="LiveId" clId="{56921E3D-EC93-49F0-A004-158032002284}" dt="2019-08-13T03:48:20.779" v="1752" actId="478"/>
          <ac:grpSpMkLst>
            <pc:docMk/>
            <pc:sldMk cId="845057551" sldId="437"/>
            <ac:grpSpMk id="22" creationId="{8CB545F2-9330-4469-A863-01D1B6787CA3}"/>
          </ac:grpSpMkLst>
        </pc:grpChg>
        <pc:grpChg chg="del mod topLvl">
          <ac:chgData name="Goutham Makkena" userId="ee2210368fc1934b" providerId="LiveId" clId="{56921E3D-EC93-49F0-A004-158032002284}" dt="2019-08-13T03:48:20.779" v="1752" actId="478"/>
          <ac:grpSpMkLst>
            <pc:docMk/>
            <pc:sldMk cId="845057551" sldId="437"/>
            <ac:grpSpMk id="25" creationId="{8CB545F2-9330-4469-A863-01D1B6787CA3}"/>
          </ac:grpSpMkLst>
        </pc:grpChg>
        <pc:grpChg chg="del mod topLvl">
          <ac:chgData name="Goutham Makkena" userId="ee2210368fc1934b" providerId="LiveId" clId="{56921E3D-EC93-49F0-A004-158032002284}" dt="2019-08-13T03:48:20.779" v="1752" actId="478"/>
          <ac:grpSpMkLst>
            <pc:docMk/>
            <pc:sldMk cId="845057551" sldId="437"/>
            <ac:grpSpMk id="28" creationId="{8CB545F2-9330-4469-A863-01D1B6787CA3}"/>
          </ac:grpSpMkLst>
        </pc:grpChg>
        <pc:grpChg chg="del mod topLvl">
          <ac:chgData name="Goutham Makkena" userId="ee2210368fc1934b" providerId="LiveId" clId="{56921E3D-EC93-49F0-A004-158032002284}" dt="2019-08-13T03:48:20.779" v="1752" actId="478"/>
          <ac:grpSpMkLst>
            <pc:docMk/>
            <pc:sldMk cId="845057551" sldId="437"/>
            <ac:grpSpMk id="31" creationId="{8CB545F2-9330-4469-A863-01D1B6787CA3}"/>
          </ac:grpSpMkLst>
        </pc:grpChg>
        <pc:grpChg chg="del mod topLvl">
          <ac:chgData name="Goutham Makkena" userId="ee2210368fc1934b" providerId="LiveId" clId="{56921E3D-EC93-49F0-A004-158032002284}" dt="2019-08-13T03:48:20.779" v="1752" actId="478"/>
          <ac:grpSpMkLst>
            <pc:docMk/>
            <pc:sldMk cId="845057551" sldId="437"/>
            <ac:grpSpMk id="34" creationId="{8CB545F2-9330-4469-A863-01D1B6787CA3}"/>
          </ac:grpSpMkLst>
        </pc:grpChg>
        <pc:grpChg chg="del mod topLvl">
          <ac:chgData name="Goutham Makkena" userId="ee2210368fc1934b" providerId="LiveId" clId="{56921E3D-EC93-49F0-A004-158032002284}" dt="2019-08-13T03:48:20.779" v="1752" actId="478"/>
          <ac:grpSpMkLst>
            <pc:docMk/>
            <pc:sldMk cId="845057551" sldId="437"/>
            <ac:grpSpMk id="37" creationId="{8CB545F2-9330-4469-A863-01D1B6787CA3}"/>
          </ac:grpSpMkLst>
        </pc:grpChg>
        <pc:grpChg chg="del mod topLvl">
          <ac:chgData name="Goutham Makkena" userId="ee2210368fc1934b" providerId="LiveId" clId="{56921E3D-EC93-49F0-A004-158032002284}" dt="2019-08-13T03:48:20.779" v="1752" actId="478"/>
          <ac:grpSpMkLst>
            <pc:docMk/>
            <pc:sldMk cId="845057551" sldId="437"/>
            <ac:grpSpMk id="40" creationId="{8CB545F2-9330-4469-A863-01D1B6787CA3}"/>
          </ac:grpSpMkLst>
        </pc:grpChg>
        <pc:grpChg chg="del mod topLvl">
          <ac:chgData name="Goutham Makkena" userId="ee2210368fc1934b" providerId="LiveId" clId="{56921E3D-EC93-49F0-A004-158032002284}" dt="2019-08-13T03:48:20.779" v="1752" actId="478"/>
          <ac:grpSpMkLst>
            <pc:docMk/>
            <pc:sldMk cId="845057551" sldId="437"/>
            <ac:grpSpMk id="43" creationId="{8CB545F2-9330-4469-A863-01D1B6787CA3}"/>
          </ac:grpSpMkLst>
        </pc:grpChg>
        <pc:grpChg chg="del mod topLvl">
          <ac:chgData name="Goutham Makkena" userId="ee2210368fc1934b" providerId="LiveId" clId="{56921E3D-EC93-49F0-A004-158032002284}" dt="2019-08-13T03:48:20.779" v="1752" actId="478"/>
          <ac:grpSpMkLst>
            <pc:docMk/>
            <pc:sldMk cId="845057551" sldId="437"/>
            <ac:grpSpMk id="46" creationId="{8CB545F2-9330-4469-A863-01D1B6787CA3}"/>
          </ac:grpSpMkLst>
        </pc:grpChg>
        <pc:grpChg chg="del mod topLvl">
          <ac:chgData name="Goutham Makkena" userId="ee2210368fc1934b" providerId="LiveId" clId="{56921E3D-EC93-49F0-A004-158032002284}" dt="2019-08-13T03:48:20.779" v="1752" actId="478"/>
          <ac:grpSpMkLst>
            <pc:docMk/>
            <pc:sldMk cId="845057551" sldId="437"/>
            <ac:grpSpMk id="49" creationId="{8CB545F2-9330-4469-A863-01D1B6787CA3}"/>
          </ac:grpSpMkLst>
        </pc:grpChg>
        <pc:grpChg chg="add del mod">
          <ac:chgData name="Goutham Makkena" userId="ee2210368fc1934b" providerId="LiveId" clId="{56921E3D-EC93-49F0-A004-158032002284}" dt="2019-08-13T03:48:20.779" v="1752" actId="478"/>
          <ac:grpSpMkLst>
            <pc:docMk/>
            <pc:sldMk cId="845057551" sldId="437"/>
            <ac:grpSpMk id="52" creationId="{5D3C81B7-BF15-4CE2-8CA4-87ECF51AE5E9}"/>
          </ac:grpSpMkLst>
        </pc:grpChg>
        <pc:grpChg chg="mod topLvl">
          <ac:chgData name="Goutham Makkena" userId="ee2210368fc1934b" providerId="LiveId" clId="{56921E3D-EC93-49F0-A004-158032002284}" dt="2019-08-13T04:27:15.848" v="2080" actId="1076"/>
          <ac:grpSpMkLst>
            <pc:docMk/>
            <pc:sldMk cId="845057551" sldId="437"/>
            <ac:grpSpMk id="58" creationId="{596F7897-E9C4-42F2-B903-E2CCCD131033}"/>
          </ac:grpSpMkLst>
        </pc:grpChg>
        <pc:grpChg chg="mod topLvl">
          <ac:chgData name="Goutham Makkena" userId="ee2210368fc1934b" providerId="LiveId" clId="{56921E3D-EC93-49F0-A004-158032002284}" dt="2019-08-13T04:27:16.442" v="2081" actId="1076"/>
          <ac:grpSpMkLst>
            <pc:docMk/>
            <pc:sldMk cId="845057551" sldId="437"/>
            <ac:grpSpMk id="61" creationId="{596F7897-E9C4-42F2-B903-E2CCCD131033}"/>
          </ac:grpSpMkLst>
        </pc:grpChg>
        <pc:grpChg chg="add del mod topLvl">
          <ac:chgData name="Goutham Makkena" userId="ee2210368fc1934b" providerId="LiveId" clId="{56921E3D-EC93-49F0-A004-158032002284}" dt="2019-08-13T04:27:31.052" v="2085" actId="478"/>
          <ac:grpSpMkLst>
            <pc:docMk/>
            <pc:sldMk cId="845057551" sldId="437"/>
            <ac:grpSpMk id="64" creationId="{596F7897-E9C4-42F2-B903-E2CCCD131033}"/>
          </ac:grpSpMkLst>
        </pc:grpChg>
        <pc:grpChg chg="mod topLvl">
          <ac:chgData name="Goutham Makkena" userId="ee2210368fc1934b" providerId="LiveId" clId="{56921E3D-EC93-49F0-A004-158032002284}" dt="2019-08-13T04:27:23.227" v="2084" actId="1076"/>
          <ac:grpSpMkLst>
            <pc:docMk/>
            <pc:sldMk cId="845057551" sldId="437"/>
            <ac:grpSpMk id="67" creationId="{596F7897-E9C4-42F2-B903-E2CCCD131033}"/>
          </ac:grpSpMkLst>
        </pc:grpChg>
        <pc:grpChg chg="mod topLvl">
          <ac:chgData name="Goutham Makkena" userId="ee2210368fc1934b" providerId="LiveId" clId="{56921E3D-EC93-49F0-A004-158032002284}" dt="2019-08-13T03:50:02.695" v="1769" actId="1076"/>
          <ac:grpSpMkLst>
            <pc:docMk/>
            <pc:sldMk cId="845057551" sldId="437"/>
            <ac:grpSpMk id="70" creationId="{596F7897-E9C4-42F2-B903-E2CCCD131033}"/>
          </ac:grpSpMkLst>
        </pc:grpChg>
        <pc:grpChg chg="mod topLvl">
          <ac:chgData name="Goutham Makkena" userId="ee2210368fc1934b" providerId="LiveId" clId="{56921E3D-EC93-49F0-A004-158032002284}" dt="2019-08-13T04:27:13.322" v="2070" actId="1076"/>
          <ac:grpSpMkLst>
            <pc:docMk/>
            <pc:sldMk cId="845057551" sldId="437"/>
            <ac:grpSpMk id="73" creationId="{596F7897-E9C4-42F2-B903-E2CCCD131033}"/>
          </ac:grpSpMkLst>
        </pc:grpChg>
        <pc:grpChg chg="mod topLvl">
          <ac:chgData name="Goutham Makkena" userId="ee2210368fc1934b" providerId="LiveId" clId="{56921E3D-EC93-49F0-A004-158032002284}" dt="2019-08-13T04:27:13.791" v="2071" actId="1076"/>
          <ac:grpSpMkLst>
            <pc:docMk/>
            <pc:sldMk cId="845057551" sldId="437"/>
            <ac:grpSpMk id="76" creationId="{596F7897-E9C4-42F2-B903-E2CCCD131033}"/>
          </ac:grpSpMkLst>
        </pc:grpChg>
        <pc:grpChg chg="add del mod">
          <ac:chgData name="Goutham Makkena" userId="ee2210368fc1934b" providerId="LiveId" clId="{56921E3D-EC93-49F0-A004-158032002284}" dt="2019-08-13T03:58:00.455" v="1790" actId="478"/>
          <ac:grpSpMkLst>
            <pc:docMk/>
            <pc:sldMk cId="845057551" sldId="437"/>
            <ac:grpSpMk id="79" creationId="{1BFB9D3C-F7E8-46C4-A585-265527794783}"/>
          </ac:grpSpMkLst>
        </pc:grpChg>
        <pc:grpChg chg="add del mod">
          <ac:chgData name="Goutham Makkena" userId="ee2210368fc1934b" providerId="LiveId" clId="{56921E3D-EC93-49F0-A004-158032002284}" dt="2019-08-13T04:00:18.377" v="1801" actId="478"/>
          <ac:grpSpMkLst>
            <pc:docMk/>
            <pc:sldMk cId="845057551" sldId="437"/>
            <ac:grpSpMk id="82" creationId="{406D0048-6010-4BF6-AA18-38C5CCD140D7}"/>
          </ac:grpSpMkLst>
        </pc:grpChg>
        <pc:grpChg chg="add del mod">
          <ac:chgData name="Goutham Makkena" userId="ee2210368fc1934b" providerId="LiveId" clId="{56921E3D-EC93-49F0-A004-158032002284}" dt="2019-08-13T04:00:18.377" v="1801" actId="478"/>
          <ac:grpSpMkLst>
            <pc:docMk/>
            <pc:sldMk cId="845057551" sldId="437"/>
            <ac:grpSpMk id="85" creationId="{8DA7D71A-4199-47E6-B385-B217D5A2D746}"/>
          </ac:grpSpMkLst>
        </pc:grpChg>
        <pc:grpChg chg="add del mod">
          <ac:chgData name="Goutham Makkena" userId="ee2210368fc1934b" providerId="LiveId" clId="{56921E3D-EC93-49F0-A004-158032002284}" dt="2019-08-13T04:00:18.377" v="1801" actId="478"/>
          <ac:grpSpMkLst>
            <pc:docMk/>
            <pc:sldMk cId="845057551" sldId="437"/>
            <ac:grpSpMk id="88" creationId="{7BAE0B30-726D-4C83-AD79-986488EE55D7}"/>
          </ac:grpSpMkLst>
        </pc:grpChg>
        <pc:grpChg chg="add del mod">
          <ac:chgData name="Goutham Makkena" userId="ee2210368fc1934b" providerId="LiveId" clId="{56921E3D-EC93-49F0-A004-158032002284}" dt="2019-08-13T04:00:18.377" v="1801" actId="478"/>
          <ac:grpSpMkLst>
            <pc:docMk/>
            <pc:sldMk cId="845057551" sldId="437"/>
            <ac:grpSpMk id="91" creationId="{C991CF7D-DFE1-4709-BBFB-128717A4D6D4}"/>
          </ac:grpSpMkLst>
        </pc:grpChg>
        <pc:grpChg chg="add del mod">
          <ac:chgData name="Goutham Makkena" userId="ee2210368fc1934b" providerId="LiveId" clId="{56921E3D-EC93-49F0-A004-158032002284}" dt="2019-08-13T04:00:18.377" v="1801" actId="478"/>
          <ac:grpSpMkLst>
            <pc:docMk/>
            <pc:sldMk cId="845057551" sldId="437"/>
            <ac:grpSpMk id="94" creationId="{E3630CD3-42F5-4526-B1E8-2813CF42C826}"/>
          </ac:grpSpMkLst>
        </pc:grpChg>
        <pc:grpChg chg="add del mod">
          <ac:chgData name="Goutham Makkena" userId="ee2210368fc1934b" providerId="LiveId" clId="{56921E3D-EC93-49F0-A004-158032002284}" dt="2019-08-13T04:00:18.377" v="1801" actId="478"/>
          <ac:grpSpMkLst>
            <pc:docMk/>
            <pc:sldMk cId="845057551" sldId="437"/>
            <ac:grpSpMk id="97" creationId="{937A733E-51DC-4069-9A82-20A16FC64CE1}"/>
          </ac:grpSpMkLst>
        </pc:grpChg>
        <pc:grpChg chg="add del mod">
          <ac:chgData name="Goutham Makkena" userId="ee2210368fc1934b" providerId="LiveId" clId="{56921E3D-EC93-49F0-A004-158032002284}" dt="2019-08-13T04:00:18.377" v="1801" actId="478"/>
          <ac:grpSpMkLst>
            <pc:docMk/>
            <pc:sldMk cId="845057551" sldId="437"/>
            <ac:grpSpMk id="100" creationId="{4DB20D77-429F-40A3-8325-7E8FE0892AAA}"/>
          </ac:grpSpMkLst>
        </pc:grpChg>
        <pc:grpChg chg="add mod">
          <ac:chgData name="Goutham Makkena" userId="ee2210368fc1934b" providerId="LiveId" clId="{56921E3D-EC93-49F0-A004-158032002284}" dt="2019-08-13T04:27:14.088" v="2072" actId="1076"/>
          <ac:grpSpMkLst>
            <pc:docMk/>
            <pc:sldMk cId="845057551" sldId="437"/>
            <ac:grpSpMk id="103" creationId="{4470F7B1-AFE3-422C-B0AE-0D3E17D839C7}"/>
          </ac:grpSpMkLst>
        </pc:grpChg>
        <pc:grpChg chg="add mod">
          <ac:chgData name="Goutham Makkena" userId="ee2210368fc1934b" providerId="LiveId" clId="{56921E3D-EC93-49F0-A004-158032002284}" dt="2019-08-13T04:27:14.306" v="2073" actId="1076"/>
          <ac:grpSpMkLst>
            <pc:docMk/>
            <pc:sldMk cId="845057551" sldId="437"/>
            <ac:grpSpMk id="106" creationId="{B23A7905-26DE-4CCE-BF08-5EC60A137290}"/>
          </ac:grpSpMkLst>
        </pc:grpChg>
        <pc:grpChg chg="add mod">
          <ac:chgData name="Goutham Makkena" userId="ee2210368fc1934b" providerId="LiveId" clId="{56921E3D-EC93-49F0-A004-158032002284}" dt="2019-08-13T04:27:14.541" v="2074" actId="1076"/>
          <ac:grpSpMkLst>
            <pc:docMk/>
            <pc:sldMk cId="845057551" sldId="437"/>
            <ac:grpSpMk id="109" creationId="{296EB02F-57D6-4504-A43D-94F75A7873EC}"/>
          </ac:grpSpMkLst>
        </pc:grpChg>
        <pc:grpChg chg="add mod">
          <ac:chgData name="Goutham Makkena" userId="ee2210368fc1934b" providerId="LiveId" clId="{56921E3D-EC93-49F0-A004-158032002284}" dt="2019-08-13T04:27:14.791" v="2075" actId="1076"/>
          <ac:grpSpMkLst>
            <pc:docMk/>
            <pc:sldMk cId="845057551" sldId="437"/>
            <ac:grpSpMk id="112" creationId="{CFB32481-7BE8-4427-9A7A-B132365AF150}"/>
          </ac:grpSpMkLst>
        </pc:grpChg>
        <pc:grpChg chg="del mod">
          <ac:chgData name="Goutham Makkena" userId="ee2210368fc1934b" providerId="LiveId" clId="{56921E3D-EC93-49F0-A004-158032002284}" dt="2019-08-13T04:12:29.337" v="1972" actId="165"/>
          <ac:grpSpMkLst>
            <pc:docMk/>
            <pc:sldMk cId="845057551" sldId="437"/>
            <ac:grpSpMk id="116"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125"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129"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133"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137"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141"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145"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149"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153"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157"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161" creationId="{3A11E1F1-38A8-4E2C-9CF5-DB1606B7789D}"/>
          </ac:grpSpMkLst>
        </pc:grpChg>
        <pc:grpChg chg="mod topLvl">
          <ac:chgData name="Goutham Makkena" userId="ee2210368fc1934b" providerId="LiveId" clId="{56921E3D-EC93-49F0-A004-158032002284}" dt="2019-08-13T04:21:19.838" v="2003" actId="1076"/>
          <ac:grpSpMkLst>
            <pc:docMk/>
            <pc:sldMk cId="845057551" sldId="437"/>
            <ac:grpSpMk id="165"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169"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173"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177"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181"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185"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189"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193"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197"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201"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205"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209"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213"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216"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219"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222"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225"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228"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231"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234"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237"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240"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243"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246"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249"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252"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255"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258"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262"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266" creationId="{3A11E1F1-38A8-4E2C-9CF5-DB1606B7789D}"/>
          </ac:grpSpMkLst>
        </pc:grpChg>
        <pc:picChg chg="add del mod">
          <ac:chgData name="Goutham Makkena" userId="ee2210368fc1934b" providerId="LiveId" clId="{56921E3D-EC93-49F0-A004-158032002284}" dt="2019-08-13T03:48:20.779" v="1752" actId="478"/>
          <ac:picMkLst>
            <pc:docMk/>
            <pc:sldMk cId="845057551" sldId="437"/>
            <ac:picMk id="4" creationId="{11D1161A-CE40-4BCA-9D47-3534ED08D2F7}"/>
          </ac:picMkLst>
        </pc:picChg>
        <pc:picChg chg="add del mod">
          <ac:chgData name="Goutham Makkena" userId="ee2210368fc1934b" providerId="LiveId" clId="{56921E3D-EC93-49F0-A004-158032002284}" dt="2019-08-13T04:12:25.224" v="1971" actId="27803"/>
          <ac:picMkLst>
            <pc:docMk/>
            <pc:sldMk cId="845057551" sldId="437"/>
            <ac:picMk id="5" creationId="{3A11E1F1-38A8-4E2C-9CF5-DB1606B7789D}"/>
          </ac:picMkLst>
        </pc:picChg>
        <pc:picChg chg="add del mod">
          <ac:chgData name="Goutham Makkena" userId="ee2210368fc1934b" providerId="LiveId" clId="{56921E3D-EC93-49F0-A004-158032002284}" dt="2019-08-11T05:46:13.814" v="1593" actId="478"/>
          <ac:picMkLst>
            <pc:docMk/>
            <pc:sldMk cId="845057551" sldId="437"/>
            <ac:picMk id="5" creationId="{EC14DD1D-DB2E-4C88-8E26-166D4B432832}"/>
          </ac:picMkLst>
        </pc:picChg>
        <pc:picChg chg="add del mod">
          <ac:chgData name="Goutham Makkena" userId="ee2210368fc1934b" providerId="LiveId" clId="{56921E3D-EC93-49F0-A004-158032002284}" dt="2019-08-13T03:49:46.257" v="1767" actId="27803"/>
          <ac:picMkLst>
            <pc:docMk/>
            <pc:sldMk cId="845057551" sldId="437"/>
            <ac:picMk id="6" creationId="{596F7897-E9C4-42F2-B903-E2CCCD131033}"/>
          </ac:picMkLst>
        </pc:picChg>
        <pc:picChg chg="add del mod">
          <ac:chgData name="Goutham Makkena" userId="ee2210368fc1934b" providerId="LiveId" clId="{56921E3D-EC93-49F0-A004-158032002284}" dt="2019-08-11T05:47:23.624" v="1596" actId="27803"/>
          <ac:picMkLst>
            <pc:docMk/>
            <pc:sldMk cId="845057551" sldId="437"/>
            <ac:picMk id="17" creationId="{8CB545F2-9330-4469-A863-01D1B6787CA3}"/>
          </ac:picMkLst>
        </pc:picChg>
        <pc:picChg chg="add del mod ord">
          <ac:chgData name="Goutham Makkena" userId="ee2210368fc1934b" providerId="LiveId" clId="{56921E3D-EC93-49F0-A004-158032002284}" dt="2019-08-13T03:48:20.779" v="1752" actId="478"/>
          <ac:picMkLst>
            <pc:docMk/>
            <pc:sldMk cId="845057551" sldId="437"/>
            <ac:picMk id="55" creationId="{22C8A2C0-1991-497F-9D1D-A550716E239A}"/>
          </ac:picMkLst>
        </pc:picChg>
      </pc:sldChg>
      <pc:sldChg chg="addSp delSp modSp add del delAnim modAnim">
        <pc:chgData name="Goutham Makkena" userId="ee2210368fc1934b" providerId="LiveId" clId="{56921E3D-EC93-49F0-A004-158032002284}" dt="2019-08-21T06:50:53.546" v="5598" actId="2696"/>
        <pc:sldMkLst>
          <pc:docMk/>
          <pc:sldMk cId="1733975083" sldId="438"/>
        </pc:sldMkLst>
        <pc:spChg chg="mod">
          <ac:chgData name="Goutham Makkena" userId="ee2210368fc1934b" providerId="LiveId" clId="{56921E3D-EC93-49F0-A004-158032002284}" dt="2019-08-13T04:29:17.446" v="2119" actId="1076"/>
          <ac:spMkLst>
            <pc:docMk/>
            <pc:sldMk cId="1733975083" sldId="438"/>
            <ac:spMk id="2" creationId="{C46F7556-4948-4E7A-97F9-83A5A426E5A4}"/>
          </ac:spMkLst>
        </pc:spChg>
        <pc:spChg chg="del">
          <ac:chgData name="Goutham Makkena" userId="ee2210368fc1934b" providerId="LiveId" clId="{56921E3D-EC93-49F0-A004-158032002284}" dt="2019-08-13T04:28:46.141" v="2088" actId="478"/>
          <ac:spMkLst>
            <pc:docMk/>
            <pc:sldMk cId="1733975083" sldId="438"/>
            <ac:spMk id="3" creationId="{F67A8757-1187-4673-AAC8-DFA9944BE46A}"/>
          </ac:spMkLst>
        </pc:spChg>
        <pc:spChg chg="add">
          <ac:chgData name="Goutham Makkena" userId="ee2210368fc1934b" providerId="LiveId" clId="{56921E3D-EC93-49F0-A004-158032002284}" dt="2019-08-13T04:28:47.328" v="2089"/>
          <ac:spMkLst>
            <pc:docMk/>
            <pc:sldMk cId="1733975083" sldId="438"/>
            <ac:spMk id="4" creationId="{F14ACD4A-68BE-4C52-9E12-666FDB209975}"/>
          </ac:spMkLst>
        </pc:spChg>
        <pc:spChg chg="add">
          <ac:chgData name="Goutham Makkena" userId="ee2210368fc1934b" providerId="LiveId" clId="{56921E3D-EC93-49F0-A004-158032002284}" dt="2019-08-13T04:28:47.328" v="2089"/>
          <ac:spMkLst>
            <pc:docMk/>
            <pc:sldMk cId="1733975083" sldId="438"/>
            <ac:spMk id="5" creationId="{E6B7ADCC-E8F4-4F84-A78B-7B4F412B14CB}"/>
          </ac:spMkLst>
        </pc:spChg>
        <pc:spChg chg="add mod">
          <ac:chgData name="Goutham Makkena" userId="ee2210368fc1934b" providerId="LiveId" clId="{56921E3D-EC93-49F0-A004-158032002284}" dt="2019-08-13T04:29:09.540" v="2118" actId="20577"/>
          <ac:spMkLst>
            <pc:docMk/>
            <pc:sldMk cId="1733975083" sldId="438"/>
            <ac:spMk id="6" creationId="{BD700714-0A8B-4285-BDFB-AA2A124F754F}"/>
          </ac:spMkLst>
        </pc:spChg>
        <pc:spChg chg="add mod">
          <ac:chgData name="Goutham Makkena" userId="ee2210368fc1934b" providerId="LiveId" clId="{56921E3D-EC93-49F0-A004-158032002284}" dt="2019-08-13T05:15:06.961" v="2264" actId="1076"/>
          <ac:spMkLst>
            <pc:docMk/>
            <pc:sldMk cId="1733975083" sldId="438"/>
            <ac:spMk id="49" creationId="{0281EE8D-4243-4569-A931-D6547CA28615}"/>
          </ac:spMkLst>
        </pc:spChg>
        <pc:spChg chg="add">
          <ac:chgData name="Goutham Makkena" userId="ee2210368fc1934b" providerId="LiveId" clId="{56921E3D-EC93-49F0-A004-158032002284}" dt="2019-08-13T04:28:47.328" v="2089"/>
          <ac:spMkLst>
            <pc:docMk/>
            <pc:sldMk cId="1733975083" sldId="438"/>
            <ac:spMk id="50" creationId="{B7935E83-38F4-435F-9560-9935BBD62951}"/>
          </ac:spMkLst>
        </pc:spChg>
        <pc:spChg chg="add">
          <ac:chgData name="Goutham Makkena" userId="ee2210368fc1934b" providerId="LiveId" clId="{56921E3D-EC93-49F0-A004-158032002284}" dt="2019-08-13T04:28:47.328" v="2089"/>
          <ac:spMkLst>
            <pc:docMk/>
            <pc:sldMk cId="1733975083" sldId="438"/>
            <ac:spMk id="51" creationId="{445A6605-9035-4630-BD18-16E1AC0B09B6}"/>
          </ac:spMkLst>
        </pc:spChg>
        <pc:spChg chg="add">
          <ac:chgData name="Goutham Makkena" userId="ee2210368fc1934b" providerId="LiveId" clId="{56921E3D-EC93-49F0-A004-158032002284}" dt="2019-08-13T04:28:47.328" v="2089"/>
          <ac:spMkLst>
            <pc:docMk/>
            <pc:sldMk cId="1733975083" sldId="438"/>
            <ac:spMk id="52" creationId="{D1BCBD83-4809-458E-B74D-419787D38B40}"/>
          </ac:spMkLst>
        </pc:spChg>
        <pc:spChg chg="add">
          <ac:chgData name="Goutham Makkena" userId="ee2210368fc1934b" providerId="LiveId" clId="{56921E3D-EC93-49F0-A004-158032002284}" dt="2019-08-13T04:28:47.328" v="2089"/>
          <ac:spMkLst>
            <pc:docMk/>
            <pc:sldMk cId="1733975083" sldId="438"/>
            <ac:spMk id="53" creationId="{B91127F0-F654-4F4D-AA9D-13031753F139}"/>
          </ac:spMkLst>
        </pc:spChg>
        <pc:spChg chg="add">
          <ac:chgData name="Goutham Makkena" userId="ee2210368fc1934b" providerId="LiveId" clId="{56921E3D-EC93-49F0-A004-158032002284}" dt="2019-08-13T04:28:47.328" v="2089"/>
          <ac:spMkLst>
            <pc:docMk/>
            <pc:sldMk cId="1733975083" sldId="438"/>
            <ac:spMk id="54" creationId="{77D5F828-15C2-43D6-81DB-BF6112EF7E65}"/>
          </ac:spMkLst>
        </pc:spChg>
        <pc:spChg chg="add mod">
          <ac:chgData name="Goutham Makkena" userId="ee2210368fc1934b" providerId="LiveId" clId="{56921E3D-EC93-49F0-A004-158032002284}" dt="2019-08-13T05:07:15.871" v="2170" actId="20577"/>
          <ac:spMkLst>
            <pc:docMk/>
            <pc:sldMk cId="1733975083" sldId="438"/>
            <ac:spMk id="200" creationId="{A48DD2DB-6E6F-4BA0-B79D-3796B3B0B8DD}"/>
          </ac:spMkLst>
        </pc:spChg>
        <pc:spChg chg="add mod">
          <ac:chgData name="Goutham Makkena" userId="ee2210368fc1934b" providerId="LiveId" clId="{56921E3D-EC93-49F0-A004-158032002284}" dt="2019-08-13T04:29:04.011" v="2117" actId="20577"/>
          <ac:spMkLst>
            <pc:docMk/>
            <pc:sldMk cId="1733975083" sldId="438"/>
            <ac:spMk id="201" creationId="{793EF90B-1D1A-44C6-B27E-0E54E107E31F}"/>
          </ac:spMkLst>
        </pc:spChg>
        <pc:spChg chg="add mod">
          <ac:chgData name="Goutham Makkena" userId="ee2210368fc1934b" providerId="LiveId" clId="{56921E3D-EC93-49F0-A004-158032002284}" dt="2019-08-13T05:50:41.850" v="2392" actId="14100"/>
          <ac:spMkLst>
            <pc:docMk/>
            <pc:sldMk cId="1733975083" sldId="438"/>
            <ac:spMk id="275" creationId="{B918FF2D-63AE-4BC2-BA76-F5241EAAFE29}"/>
          </ac:spMkLst>
        </pc:spChg>
        <pc:grpChg chg="add del">
          <ac:chgData name="Goutham Makkena" userId="ee2210368fc1934b" providerId="LiveId" clId="{56921E3D-EC93-49F0-A004-158032002284}" dt="2019-08-13T04:29:21.046" v="2120" actId="478"/>
          <ac:grpSpMkLst>
            <pc:docMk/>
            <pc:sldMk cId="1733975083" sldId="438"/>
            <ac:grpSpMk id="7" creationId="{21F3672A-E3BE-40E6-9ACB-E2B600FD69F8}"/>
          </ac:grpSpMkLst>
        </pc:grpChg>
        <pc:grpChg chg="add del">
          <ac:chgData name="Goutham Makkena" userId="ee2210368fc1934b" providerId="LiveId" clId="{56921E3D-EC93-49F0-A004-158032002284}" dt="2019-08-13T04:29:21.046" v="2120" actId="478"/>
          <ac:grpSpMkLst>
            <pc:docMk/>
            <pc:sldMk cId="1733975083" sldId="438"/>
            <ac:grpSpMk id="10" creationId="{DA8A17CE-08F5-44D2-A28D-4ECC80D95824}"/>
          </ac:grpSpMkLst>
        </pc:grpChg>
        <pc:grpChg chg="add del">
          <ac:chgData name="Goutham Makkena" userId="ee2210368fc1934b" providerId="LiveId" clId="{56921E3D-EC93-49F0-A004-158032002284}" dt="2019-08-13T04:29:21.046" v="2120" actId="478"/>
          <ac:grpSpMkLst>
            <pc:docMk/>
            <pc:sldMk cId="1733975083" sldId="438"/>
            <ac:grpSpMk id="13" creationId="{FA8C2F2F-A16B-432D-960D-65A80905CCBC}"/>
          </ac:grpSpMkLst>
        </pc:grpChg>
        <pc:grpChg chg="add del">
          <ac:chgData name="Goutham Makkena" userId="ee2210368fc1934b" providerId="LiveId" clId="{56921E3D-EC93-49F0-A004-158032002284}" dt="2019-08-13T04:29:21.046" v="2120" actId="478"/>
          <ac:grpSpMkLst>
            <pc:docMk/>
            <pc:sldMk cId="1733975083" sldId="438"/>
            <ac:grpSpMk id="16" creationId="{44F05912-8B94-4B46-AD90-C800CD1E7D01}"/>
          </ac:grpSpMkLst>
        </pc:grpChg>
        <pc:grpChg chg="add del">
          <ac:chgData name="Goutham Makkena" userId="ee2210368fc1934b" providerId="LiveId" clId="{56921E3D-EC93-49F0-A004-158032002284}" dt="2019-08-13T04:29:21.046" v="2120" actId="478"/>
          <ac:grpSpMkLst>
            <pc:docMk/>
            <pc:sldMk cId="1733975083" sldId="438"/>
            <ac:grpSpMk id="19" creationId="{86C59A6E-3958-46CB-BFA4-A191D7F92772}"/>
          </ac:grpSpMkLst>
        </pc:grpChg>
        <pc:grpChg chg="add del">
          <ac:chgData name="Goutham Makkena" userId="ee2210368fc1934b" providerId="LiveId" clId="{56921E3D-EC93-49F0-A004-158032002284}" dt="2019-08-13T04:29:21.046" v="2120" actId="478"/>
          <ac:grpSpMkLst>
            <pc:docMk/>
            <pc:sldMk cId="1733975083" sldId="438"/>
            <ac:grpSpMk id="22" creationId="{910E4CDB-1292-4357-88DC-FDB74D80A963}"/>
          </ac:grpSpMkLst>
        </pc:grpChg>
        <pc:grpChg chg="add del">
          <ac:chgData name="Goutham Makkena" userId="ee2210368fc1934b" providerId="LiveId" clId="{56921E3D-EC93-49F0-A004-158032002284}" dt="2019-08-13T04:29:21.046" v="2120" actId="478"/>
          <ac:grpSpMkLst>
            <pc:docMk/>
            <pc:sldMk cId="1733975083" sldId="438"/>
            <ac:grpSpMk id="25" creationId="{0522D8CF-05EF-439C-B65F-B22FAC6E44C9}"/>
          </ac:grpSpMkLst>
        </pc:grpChg>
        <pc:grpChg chg="add del">
          <ac:chgData name="Goutham Makkena" userId="ee2210368fc1934b" providerId="LiveId" clId="{56921E3D-EC93-49F0-A004-158032002284}" dt="2019-08-13T04:29:21.046" v="2120" actId="478"/>
          <ac:grpSpMkLst>
            <pc:docMk/>
            <pc:sldMk cId="1733975083" sldId="438"/>
            <ac:grpSpMk id="28" creationId="{F4919A9C-CE2E-4B51-8CF7-9135FF2FD223}"/>
          </ac:grpSpMkLst>
        </pc:grpChg>
        <pc:grpChg chg="add del">
          <ac:chgData name="Goutham Makkena" userId="ee2210368fc1934b" providerId="LiveId" clId="{56921E3D-EC93-49F0-A004-158032002284}" dt="2019-08-13T04:29:21.046" v="2120" actId="478"/>
          <ac:grpSpMkLst>
            <pc:docMk/>
            <pc:sldMk cId="1733975083" sldId="438"/>
            <ac:grpSpMk id="31" creationId="{89999455-9759-4C50-AC02-A855B71046F5}"/>
          </ac:grpSpMkLst>
        </pc:grpChg>
        <pc:grpChg chg="add del">
          <ac:chgData name="Goutham Makkena" userId="ee2210368fc1934b" providerId="LiveId" clId="{56921E3D-EC93-49F0-A004-158032002284}" dt="2019-08-13T04:29:21.046" v="2120" actId="478"/>
          <ac:grpSpMkLst>
            <pc:docMk/>
            <pc:sldMk cId="1733975083" sldId="438"/>
            <ac:grpSpMk id="34" creationId="{ED963026-58A3-4816-A497-752E712125E8}"/>
          </ac:grpSpMkLst>
        </pc:grpChg>
        <pc:grpChg chg="add del">
          <ac:chgData name="Goutham Makkena" userId="ee2210368fc1934b" providerId="LiveId" clId="{56921E3D-EC93-49F0-A004-158032002284}" dt="2019-08-13T04:29:21.046" v="2120" actId="478"/>
          <ac:grpSpMkLst>
            <pc:docMk/>
            <pc:sldMk cId="1733975083" sldId="438"/>
            <ac:grpSpMk id="37" creationId="{9FCDF89B-782B-40AE-AAC7-C080A80F21DF}"/>
          </ac:grpSpMkLst>
        </pc:grpChg>
        <pc:grpChg chg="add del">
          <ac:chgData name="Goutham Makkena" userId="ee2210368fc1934b" providerId="LiveId" clId="{56921E3D-EC93-49F0-A004-158032002284}" dt="2019-08-13T04:29:21.046" v="2120" actId="478"/>
          <ac:grpSpMkLst>
            <pc:docMk/>
            <pc:sldMk cId="1733975083" sldId="438"/>
            <ac:grpSpMk id="40" creationId="{6B9B8E99-DA0F-4FD1-BCA4-B1300CD099AA}"/>
          </ac:grpSpMkLst>
        </pc:grpChg>
        <pc:grpChg chg="add del">
          <ac:chgData name="Goutham Makkena" userId="ee2210368fc1934b" providerId="LiveId" clId="{56921E3D-EC93-49F0-A004-158032002284}" dt="2019-08-13T04:29:21.046" v="2120" actId="478"/>
          <ac:grpSpMkLst>
            <pc:docMk/>
            <pc:sldMk cId="1733975083" sldId="438"/>
            <ac:grpSpMk id="43" creationId="{142E7A0C-0E5C-4005-8018-D839CA493372}"/>
          </ac:grpSpMkLst>
        </pc:grpChg>
        <pc:grpChg chg="add del">
          <ac:chgData name="Goutham Makkena" userId="ee2210368fc1934b" providerId="LiveId" clId="{56921E3D-EC93-49F0-A004-158032002284}" dt="2019-08-13T04:29:21.046" v="2120" actId="478"/>
          <ac:grpSpMkLst>
            <pc:docMk/>
            <pc:sldMk cId="1733975083" sldId="438"/>
            <ac:grpSpMk id="46" creationId="{9E13493C-CDBC-4361-894B-28DDFE76B616}"/>
          </ac:grpSpMkLst>
        </pc:grpChg>
        <pc:grpChg chg="add">
          <ac:chgData name="Goutham Makkena" userId="ee2210368fc1934b" providerId="LiveId" clId="{56921E3D-EC93-49F0-A004-158032002284}" dt="2019-08-13T04:28:47.328" v="2089"/>
          <ac:grpSpMkLst>
            <pc:docMk/>
            <pc:sldMk cId="1733975083" sldId="438"/>
            <ac:grpSpMk id="55" creationId="{E9DD7376-7641-4806-B44E-2C4BD4C90D02}"/>
          </ac:grpSpMkLst>
        </pc:grpChg>
        <pc:grpChg chg="add">
          <ac:chgData name="Goutham Makkena" userId="ee2210368fc1934b" providerId="LiveId" clId="{56921E3D-EC93-49F0-A004-158032002284}" dt="2019-08-13T04:28:47.328" v="2089"/>
          <ac:grpSpMkLst>
            <pc:docMk/>
            <pc:sldMk cId="1733975083" sldId="438"/>
            <ac:grpSpMk id="59" creationId="{5195CB25-BAD5-4C90-BEBE-722FC601BBB7}"/>
          </ac:grpSpMkLst>
        </pc:grpChg>
        <pc:grpChg chg="add">
          <ac:chgData name="Goutham Makkena" userId="ee2210368fc1934b" providerId="LiveId" clId="{56921E3D-EC93-49F0-A004-158032002284}" dt="2019-08-13T04:28:47.328" v="2089"/>
          <ac:grpSpMkLst>
            <pc:docMk/>
            <pc:sldMk cId="1733975083" sldId="438"/>
            <ac:grpSpMk id="63" creationId="{59FCF6FC-46A3-4F50-8662-81EA3EBB8B3A}"/>
          </ac:grpSpMkLst>
        </pc:grpChg>
        <pc:grpChg chg="add">
          <ac:chgData name="Goutham Makkena" userId="ee2210368fc1934b" providerId="LiveId" clId="{56921E3D-EC93-49F0-A004-158032002284}" dt="2019-08-13T04:28:47.328" v="2089"/>
          <ac:grpSpMkLst>
            <pc:docMk/>
            <pc:sldMk cId="1733975083" sldId="438"/>
            <ac:grpSpMk id="67" creationId="{C37E2F26-78C6-4B81-A797-F95E46B2E9C3}"/>
          </ac:grpSpMkLst>
        </pc:grpChg>
        <pc:grpChg chg="add">
          <ac:chgData name="Goutham Makkena" userId="ee2210368fc1934b" providerId="LiveId" clId="{56921E3D-EC93-49F0-A004-158032002284}" dt="2019-08-13T04:28:47.328" v="2089"/>
          <ac:grpSpMkLst>
            <pc:docMk/>
            <pc:sldMk cId="1733975083" sldId="438"/>
            <ac:grpSpMk id="71" creationId="{4984CB90-29EB-4926-8191-3E43E53FAC26}"/>
          </ac:grpSpMkLst>
        </pc:grpChg>
        <pc:grpChg chg="add mod">
          <ac:chgData name="Goutham Makkena" userId="ee2210368fc1934b" providerId="LiveId" clId="{56921E3D-EC93-49F0-A004-158032002284}" dt="2019-08-13T05:13:59.157" v="2258" actId="1076"/>
          <ac:grpSpMkLst>
            <pc:docMk/>
            <pc:sldMk cId="1733975083" sldId="438"/>
            <ac:grpSpMk id="75" creationId="{B79DCD0D-DAD2-4C64-91A9-7B5C07BFAE69}"/>
          </ac:grpSpMkLst>
        </pc:grpChg>
        <pc:grpChg chg="add">
          <ac:chgData name="Goutham Makkena" userId="ee2210368fc1934b" providerId="LiveId" clId="{56921E3D-EC93-49F0-A004-158032002284}" dt="2019-08-13T04:28:47.328" v="2089"/>
          <ac:grpSpMkLst>
            <pc:docMk/>
            <pc:sldMk cId="1733975083" sldId="438"/>
            <ac:grpSpMk id="79" creationId="{EE8BE17B-4693-43A6-B183-3886603BAB2F}"/>
          </ac:grpSpMkLst>
        </pc:grpChg>
        <pc:grpChg chg="add">
          <ac:chgData name="Goutham Makkena" userId="ee2210368fc1934b" providerId="LiveId" clId="{56921E3D-EC93-49F0-A004-158032002284}" dt="2019-08-13T04:28:47.328" v="2089"/>
          <ac:grpSpMkLst>
            <pc:docMk/>
            <pc:sldMk cId="1733975083" sldId="438"/>
            <ac:grpSpMk id="83" creationId="{DEC6E77E-86C8-406B-B124-800E615666EE}"/>
          </ac:grpSpMkLst>
        </pc:grpChg>
        <pc:grpChg chg="add">
          <ac:chgData name="Goutham Makkena" userId="ee2210368fc1934b" providerId="LiveId" clId="{56921E3D-EC93-49F0-A004-158032002284}" dt="2019-08-13T04:28:47.328" v="2089"/>
          <ac:grpSpMkLst>
            <pc:docMk/>
            <pc:sldMk cId="1733975083" sldId="438"/>
            <ac:grpSpMk id="87" creationId="{4B30517B-A191-4A8B-932E-15037A0A0761}"/>
          </ac:grpSpMkLst>
        </pc:grpChg>
        <pc:grpChg chg="add">
          <ac:chgData name="Goutham Makkena" userId="ee2210368fc1934b" providerId="LiveId" clId="{56921E3D-EC93-49F0-A004-158032002284}" dt="2019-08-13T04:28:47.328" v="2089"/>
          <ac:grpSpMkLst>
            <pc:docMk/>
            <pc:sldMk cId="1733975083" sldId="438"/>
            <ac:grpSpMk id="91" creationId="{28D8440C-CA68-41CF-AE12-20DB4936A899}"/>
          </ac:grpSpMkLst>
        </pc:grpChg>
        <pc:grpChg chg="add">
          <ac:chgData name="Goutham Makkena" userId="ee2210368fc1934b" providerId="LiveId" clId="{56921E3D-EC93-49F0-A004-158032002284}" dt="2019-08-13T04:28:47.328" v="2089"/>
          <ac:grpSpMkLst>
            <pc:docMk/>
            <pc:sldMk cId="1733975083" sldId="438"/>
            <ac:grpSpMk id="95" creationId="{21510000-01D8-4702-B8E1-B25DC1D2EDE4}"/>
          </ac:grpSpMkLst>
        </pc:grpChg>
        <pc:grpChg chg="add">
          <ac:chgData name="Goutham Makkena" userId="ee2210368fc1934b" providerId="LiveId" clId="{56921E3D-EC93-49F0-A004-158032002284}" dt="2019-08-13T04:28:47.328" v="2089"/>
          <ac:grpSpMkLst>
            <pc:docMk/>
            <pc:sldMk cId="1733975083" sldId="438"/>
            <ac:grpSpMk id="99" creationId="{2F042C33-E14A-4209-AE94-B6578DF82C21}"/>
          </ac:grpSpMkLst>
        </pc:grpChg>
        <pc:grpChg chg="add">
          <ac:chgData name="Goutham Makkena" userId="ee2210368fc1934b" providerId="LiveId" clId="{56921E3D-EC93-49F0-A004-158032002284}" dt="2019-08-13T04:28:47.328" v="2089"/>
          <ac:grpSpMkLst>
            <pc:docMk/>
            <pc:sldMk cId="1733975083" sldId="438"/>
            <ac:grpSpMk id="103" creationId="{8D134E65-7CCA-41D1-B649-BBAB2C29401D}"/>
          </ac:grpSpMkLst>
        </pc:grpChg>
        <pc:grpChg chg="add">
          <ac:chgData name="Goutham Makkena" userId="ee2210368fc1934b" providerId="LiveId" clId="{56921E3D-EC93-49F0-A004-158032002284}" dt="2019-08-13T04:28:47.328" v="2089"/>
          <ac:grpSpMkLst>
            <pc:docMk/>
            <pc:sldMk cId="1733975083" sldId="438"/>
            <ac:grpSpMk id="107" creationId="{B3693705-5FA7-4332-9CC9-E302DF452F67}"/>
          </ac:grpSpMkLst>
        </pc:grpChg>
        <pc:grpChg chg="add">
          <ac:chgData name="Goutham Makkena" userId="ee2210368fc1934b" providerId="LiveId" clId="{56921E3D-EC93-49F0-A004-158032002284}" dt="2019-08-13T04:28:47.328" v="2089"/>
          <ac:grpSpMkLst>
            <pc:docMk/>
            <pc:sldMk cId="1733975083" sldId="438"/>
            <ac:grpSpMk id="111" creationId="{C6962C4B-4C74-4AF8-98D3-73416AE8B1F9}"/>
          </ac:grpSpMkLst>
        </pc:grpChg>
        <pc:grpChg chg="add">
          <ac:chgData name="Goutham Makkena" userId="ee2210368fc1934b" providerId="LiveId" clId="{56921E3D-EC93-49F0-A004-158032002284}" dt="2019-08-13T04:28:47.328" v="2089"/>
          <ac:grpSpMkLst>
            <pc:docMk/>
            <pc:sldMk cId="1733975083" sldId="438"/>
            <ac:grpSpMk id="115" creationId="{B6EC1A09-7F81-4B9B-AC1F-2340972FDB30}"/>
          </ac:grpSpMkLst>
        </pc:grpChg>
        <pc:grpChg chg="add mod">
          <ac:chgData name="Goutham Makkena" userId="ee2210368fc1934b" providerId="LiveId" clId="{56921E3D-EC93-49F0-A004-158032002284}" dt="2019-08-13T05:12:52.237" v="2246" actId="1076"/>
          <ac:grpSpMkLst>
            <pc:docMk/>
            <pc:sldMk cId="1733975083" sldId="438"/>
            <ac:grpSpMk id="119" creationId="{0DEFF844-3D7C-4C76-BD37-483A051253BF}"/>
          </ac:grpSpMkLst>
        </pc:grpChg>
        <pc:grpChg chg="add mod">
          <ac:chgData name="Goutham Makkena" userId="ee2210368fc1934b" providerId="LiveId" clId="{56921E3D-EC93-49F0-A004-158032002284}" dt="2019-08-13T05:12:47.455" v="2245" actId="1076"/>
          <ac:grpSpMkLst>
            <pc:docMk/>
            <pc:sldMk cId="1733975083" sldId="438"/>
            <ac:grpSpMk id="123" creationId="{C47A539C-7623-4121-B273-D6DB885F7976}"/>
          </ac:grpSpMkLst>
        </pc:grpChg>
        <pc:grpChg chg="add">
          <ac:chgData name="Goutham Makkena" userId="ee2210368fc1934b" providerId="LiveId" clId="{56921E3D-EC93-49F0-A004-158032002284}" dt="2019-08-13T04:28:47.328" v="2089"/>
          <ac:grpSpMkLst>
            <pc:docMk/>
            <pc:sldMk cId="1733975083" sldId="438"/>
            <ac:grpSpMk id="127" creationId="{705E8DB7-1C6B-4D6B-A3BE-3EE7C72479C8}"/>
          </ac:grpSpMkLst>
        </pc:grpChg>
        <pc:grpChg chg="add">
          <ac:chgData name="Goutham Makkena" userId="ee2210368fc1934b" providerId="LiveId" clId="{56921E3D-EC93-49F0-A004-158032002284}" dt="2019-08-13T04:28:47.328" v="2089"/>
          <ac:grpSpMkLst>
            <pc:docMk/>
            <pc:sldMk cId="1733975083" sldId="438"/>
            <ac:grpSpMk id="131" creationId="{5E2C3387-FD44-4D95-937B-3F8592411B5B}"/>
          </ac:grpSpMkLst>
        </pc:grpChg>
        <pc:grpChg chg="add">
          <ac:chgData name="Goutham Makkena" userId="ee2210368fc1934b" providerId="LiveId" clId="{56921E3D-EC93-49F0-A004-158032002284}" dt="2019-08-13T04:28:47.328" v="2089"/>
          <ac:grpSpMkLst>
            <pc:docMk/>
            <pc:sldMk cId="1733975083" sldId="438"/>
            <ac:grpSpMk id="135" creationId="{7CDFEC14-1399-4754-B627-BA9CEFBF5B73}"/>
          </ac:grpSpMkLst>
        </pc:grpChg>
        <pc:grpChg chg="add">
          <ac:chgData name="Goutham Makkena" userId="ee2210368fc1934b" providerId="LiveId" clId="{56921E3D-EC93-49F0-A004-158032002284}" dt="2019-08-13T04:28:47.328" v="2089"/>
          <ac:grpSpMkLst>
            <pc:docMk/>
            <pc:sldMk cId="1733975083" sldId="438"/>
            <ac:grpSpMk id="139" creationId="{5177D854-87EF-40AA-97A4-87211B6ABF4F}"/>
          </ac:grpSpMkLst>
        </pc:grpChg>
        <pc:grpChg chg="add mod">
          <ac:chgData name="Goutham Makkena" userId="ee2210368fc1934b" providerId="LiveId" clId="{56921E3D-EC93-49F0-A004-158032002284}" dt="2019-08-13T05:12:34.772" v="2240" actId="1076"/>
          <ac:grpSpMkLst>
            <pc:docMk/>
            <pc:sldMk cId="1733975083" sldId="438"/>
            <ac:grpSpMk id="143" creationId="{E3A2B030-E945-43A3-BE48-BBF5CB28D267}"/>
          </ac:grpSpMkLst>
        </pc:grpChg>
        <pc:grpChg chg="add mod">
          <ac:chgData name="Goutham Makkena" userId="ee2210368fc1934b" providerId="LiveId" clId="{56921E3D-EC93-49F0-A004-158032002284}" dt="2019-08-13T05:14:16.931" v="2259" actId="1076"/>
          <ac:grpSpMkLst>
            <pc:docMk/>
            <pc:sldMk cId="1733975083" sldId="438"/>
            <ac:grpSpMk id="146" creationId="{2C236516-208F-4FDF-86D4-21077E5D76FE}"/>
          </ac:grpSpMkLst>
        </pc:grpChg>
        <pc:grpChg chg="add">
          <ac:chgData name="Goutham Makkena" userId="ee2210368fc1934b" providerId="LiveId" clId="{56921E3D-EC93-49F0-A004-158032002284}" dt="2019-08-13T04:28:47.328" v="2089"/>
          <ac:grpSpMkLst>
            <pc:docMk/>
            <pc:sldMk cId="1733975083" sldId="438"/>
            <ac:grpSpMk id="149" creationId="{0C4688BB-9D3D-49C7-882C-7F378DF08380}"/>
          </ac:grpSpMkLst>
        </pc:grpChg>
        <pc:grpChg chg="add mod">
          <ac:chgData name="Goutham Makkena" userId="ee2210368fc1934b" providerId="LiveId" clId="{56921E3D-EC93-49F0-A004-158032002284}" dt="2019-08-13T05:13:09.004" v="2251" actId="1076"/>
          <ac:grpSpMkLst>
            <pc:docMk/>
            <pc:sldMk cId="1733975083" sldId="438"/>
            <ac:grpSpMk id="152" creationId="{64FFDDE5-EF57-4576-8D98-D9310DEB4F02}"/>
          </ac:grpSpMkLst>
        </pc:grpChg>
        <pc:grpChg chg="add">
          <ac:chgData name="Goutham Makkena" userId="ee2210368fc1934b" providerId="LiveId" clId="{56921E3D-EC93-49F0-A004-158032002284}" dt="2019-08-13T04:28:47.328" v="2089"/>
          <ac:grpSpMkLst>
            <pc:docMk/>
            <pc:sldMk cId="1733975083" sldId="438"/>
            <ac:grpSpMk id="155" creationId="{142BAA56-BD10-4BE1-859A-DAC4D19E607D}"/>
          </ac:grpSpMkLst>
        </pc:grpChg>
        <pc:grpChg chg="add">
          <ac:chgData name="Goutham Makkena" userId="ee2210368fc1934b" providerId="LiveId" clId="{56921E3D-EC93-49F0-A004-158032002284}" dt="2019-08-13T04:28:47.328" v="2089"/>
          <ac:grpSpMkLst>
            <pc:docMk/>
            <pc:sldMk cId="1733975083" sldId="438"/>
            <ac:grpSpMk id="158" creationId="{07D2B09A-3314-4D25-B19F-30FB937A5ACF}"/>
          </ac:grpSpMkLst>
        </pc:grpChg>
        <pc:grpChg chg="add mod">
          <ac:chgData name="Goutham Makkena" userId="ee2210368fc1934b" providerId="LiveId" clId="{56921E3D-EC93-49F0-A004-158032002284}" dt="2019-08-13T05:14:49.440" v="2262" actId="1076"/>
          <ac:grpSpMkLst>
            <pc:docMk/>
            <pc:sldMk cId="1733975083" sldId="438"/>
            <ac:grpSpMk id="161" creationId="{0E199452-FE85-4B69-94D7-F0AF191F5916}"/>
          </ac:grpSpMkLst>
        </pc:grpChg>
        <pc:grpChg chg="add">
          <ac:chgData name="Goutham Makkena" userId="ee2210368fc1934b" providerId="LiveId" clId="{56921E3D-EC93-49F0-A004-158032002284}" dt="2019-08-13T04:28:47.328" v="2089"/>
          <ac:grpSpMkLst>
            <pc:docMk/>
            <pc:sldMk cId="1733975083" sldId="438"/>
            <ac:grpSpMk id="164" creationId="{B97D2590-C136-49D3-9299-770276FC549D}"/>
          </ac:grpSpMkLst>
        </pc:grpChg>
        <pc:grpChg chg="add">
          <ac:chgData name="Goutham Makkena" userId="ee2210368fc1934b" providerId="LiveId" clId="{56921E3D-EC93-49F0-A004-158032002284}" dt="2019-08-13T04:28:47.328" v="2089"/>
          <ac:grpSpMkLst>
            <pc:docMk/>
            <pc:sldMk cId="1733975083" sldId="438"/>
            <ac:grpSpMk id="167" creationId="{21EA1327-6C75-4CE4-8E35-FCE3759FE4A3}"/>
          </ac:grpSpMkLst>
        </pc:grpChg>
        <pc:grpChg chg="add">
          <ac:chgData name="Goutham Makkena" userId="ee2210368fc1934b" providerId="LiveId" clId="{56921E3D-EC93-49F0-A004-158032002284}" dt="2019-08-13T04:28:47.328" v="2089"/>
          <ac:grpSpMkLst>
            <pc:docMk/>
            <pc:sldMk cId="1733975083" sldId="438"/>
            <ac:grpSpMk id="170" creationId="{BC1792CC-E15D-4593-B641-41BA954B49BE}"/>
          </ac:grpSpMkLst>
        </pc:grpChg>
        <pc:grpChg chg="add">
          <ac:chgData name="Goutham Makkena" userId="ee2210368fc1934b" providerId="LiveId" clId="{56921E3D-EC93-49F0-A004-158032002284}" dt="2019-08-13T04:28:47.328" v="2089"/>
          <ac:grpSpMkLst>
            <pc:docMk/>
            <pc:sldMk cId="1733975083" sldId="438"/>
            <ac:grpSpMk id="173" creationId="{A7D41902-2EFF-400F-A021-32B06CA18052}"/>
          </ac:grpSpMkLst>
        </pc:grpChg>
        <pc:grpChg chg="add">
          <ac:chgData name="Goutham Makkena" userId="ee2210368fc1934b" providerId="LiveId" clId="{56921E3D-EC93-49F0-A004-158032002284}" dt="2019-08-13T04:28:47.328" v="2089"/>
          <ac:grpSpMkLst>
            <pc:docMk/>
            <pc:sldMk cId="1733975083" sldId="438"/>
            <ac:grpSpMk id="176" creationId="{672D84A9-46A3-4302-BBAD-85963D610DE4}"/>
          </ac:grpSpMkLst>
        </pc:grpChg>
        <pc:grpChg chg="add">
          <ac:chgData name="Goutham Makkena" userId="ee2210368fc1934b" providerId="LiveId" clId="{56921E3D-EC93-49F0-A004-158032002284}" dt="2019-08-13T04:28:47.328" v="2089"/>
          <ac:grpSpMkLst>
            <pc:docMk/>
            <pc:sldMk cId="1733975083" sldId="438"/>
            <ac:grpSpMk id="179" creationId="{727AB751-856F-4509-94D5-7F69E20EB1B4}"/>
          </ac:grpSpMkLst>
        </pc:grpChg>
        <pc:grpChg chg="add">
          <ac:chgData name="Goutham Makkena" userId="ee2210368fc1934b" providerId="LiveId" clId="{56921E3D-EC93-49F0-A004-158032002284}" dt="2019-08-13T04:28:47.328" v="2089"/>
          <ac:grpSpMkLst>
            <pc:docMk/>
            <pc:sldMk cId="1733975083" sldId="438"/>
            <ac:grpSpMk id="182" creationId="{E0191C8E-5FA6-431C-AC80-9CEF59B430BC}"/>
          </ac:grpSpMkLst>
        </pc:grpChg>
        <pc:grpChg chg="add">
          <ac:chgData name="Goutham Makkena" userId="ee2210368fc1934b" providerId="LiveId" clId="{56921E3D-EC93-49F0-A004-158032002284}" dt="2019-08-13T04:28:47.328" v="2089"/>
          <ac:grpSpMkLst>
            <pc:docMk/>
            <pc:sldMk cId="1733975083" sldId="438"/>
            <ac:grpSpMk id="185" creationId="{4CFE2DC3-C2E3-4633-945B-61B2E6864C59}"/>
          </ac:grpSpMkLst>
        </pc:grpChg>
        <pc:grpChg chg="add">
          <ac:chgData name="Goutham Makkena" userId="ee2210368fc1934b" providerId="LiveId" clId="{56921E3D-EC93-49F0-A004-158032002284}" dt="2019-08-13T04:28:47.328" v="2089"/>
          <ac:grpSpMkLst>
            <pc:docMk/>
            <pc:sldMk cId="1733975083" sldId="438"/>
            <ac:grpSpMk id="188" creationId="{1F242EC9-52E4-498E-9338-5783937D6284}"/>
          </ac:grpSpMkLst>
        </pc:grpChg>
        <pc:grpChg chg="add">
          <ac:chgData name="Goutham Makkena" userId="ee2210368fc1934b" providerId="LiveId" clId="{56921E3D-EC93-49F0-A004-158032002284}" dt="2019-08-13T04:28:47.328" v="2089"/>
          <ac:grpSpMkLst>
            <pc:docMk/>
            <pc:sldMk cId="1733975083" sldId="438"/>
            <ac:grpSpMk id="192" creationId="{010E2C30-401D-463B-9550-4E34A52B0BBD}"/>
          </ac:grpSpMkLst>
        </pc:grpChg>
        <pc:grpChg chg="add mod">
          <ac:chgData name="Goutham Makkena" userId="ee2210368fc1934b" providerId="LiveId" clId="{56921E3D-EC93-49F0-A004-158032002284}" dt="2019-08-13T05:12:29.453" v="2239" actId="1076"/>
          <ac:grpSpMkLst>
            <pc:docMk/>
            <pc:sldMk cId="1733975083" sldId="438"/>
            <ac:grpSpMk id="196" creationId="{5F8C758B-E2CC-4B03-83DC-209740B1BA10}"/>
          </ac:grpSpMkLst>
        </pc:grpChg>
        <pc:grpChg chg="del mod">
          <ac:chgData name="Goutham Makkena" userId="ee2210368fc1934b" providerId="LiveId" clId="{56921E3D-EC93-49F0-A004-158032002284}" dt="2019-08-13T04:31:34.849" v="2125" actId="165"/>
          <ac:grpSpMkLst>
            <pc:docMk/>
            <pc:sldMk cId="1733975083" sldId="438"/>
            <ac:grpSpMk id="203" creationId="{65721B2F-B29A-45CB-AE63-F26948FAC539}"/>
          </ac:grpSpMkLst>
        </pc:grpChg>
        <pc:grpChg chg="mod topLvl">
          <ac:chgData name="Goutham Makkena" userId="ee2210368fc1934b" providerId="LiveId" clId="{56921E3D-EC93-49F0-A004-158032002284}" dt="2019-08-13T04:31:34.849" v="2125" actId="165"/>
          <ac:grpSpMkLst>
            <pc:docMk/>
            <pc:sldMk cId="1733975083" sldId="438"/>
            <ac:grpSpMk id="204" creationId="{65721B2F-B29A-45CB-AE63-F26948FAC539}"/>
          </ac:grpSpMkLst>
        </pc:grpChg>
        <pc:grpChg chg="mod topLvl">
          <ac:chgData name="Goutham Makkena" userId="ee2210368fc1934b" providerId="LiveId" clId="{56921E3D-EC93-49F0-A004-158032002284}" dt="2019-08-13T05:06:07.988" v="2147" actId="1076"/>
          <ac:grpSpMkLst>
            <pc:docMk/>
            <pc:sldMk cId="1733975083" sldId="438"/>
            <ac:grpSpMk id="208" creationId="{65721B2F-B29A-45CB-AE63-F26948FAC539}"/>
          </ac:grpSpMkLst>
        </pc:grpChg>
        <pc:grpChg chg="mod topLvl">
          <ac:chgData name="Goutham Makkena" userId="ee2210368fc1934b" providerId="LiveId" clId="{56921E3D-EC93-49F0-A004-158032002284}" dt="2019-08-13T04:31:34.849" v="2125" actId="165"/>
          <ac:grpSpMkLst>
            <pc:docMk/>
            <pc:sldMk cId="1733975083" sldId="438"/>
            <ac:grpSpMk id="212" creationId="{65721B2F-B29A-45CB-AE63-F26948FAC539}"/>
          </ac:grpSpMkLst>
        </pc:grpChg>
        <pc:grpChg chg="del mod topLvl">
          <ac:chgData name="Goutham Makkena" userId="ee2210368fc1934b" providerId="LiveId" clId="{56921E3D-EC93-49F0-A004-158032002284}" dt="2019-08-13T05:06:38.631" v="2152" actId="478"/>
          <ac:grpSpMkLst>
            <pc:docMk/>
            <pc:sldMk cId="1733975083" sldId="438"/>
            <ac:grpSpMk id="216" creationId="{65721B2F-B29A-45CB-AE63-F26948FAC539}"/>
          </ac:grpSpMkLst>
        </pc:grpChg>
        <pc:grpChg chg="mod topLvl">
          <ac:chgData name="Goutham Makkena" userId="ee2210368fc1934b" providerId="LiveId" clId="{56921E3D-EC93-49F0-A004-158032002284}" dt="2019-08-13T04:31:34.849" v="2125" actId="165"/>
          <ac:grpSpMkLst>
            <pc:docMk/>
            <pc:sldMk cId="1733975083" sldId="438"/>
            <ac:grpSpMk id="220" creationId="{65721B2F-B29A-45CB-AE63-F26948FAC539}"/>
          </ac:grpSpMkLst>
        </pc:grpChg>
        <pc:grpChg chg="del mod topLvl">
          <ac:chgData name="Goutham Makkena" userId="ee2210368fc1934b" providerId="LiveId" clId="{56921E3D-EC93-49F0-A004-158032002284}" dt="2019-08-13T05:06:38.631" v="2152" actId="478"/>
          <ac:grpSpMkLst>
            <pc:docMk/>
            <pc:sldMk cId="1733975083" sldId="438"/>
            <ac:grpSpMk id="224" creationId="{65721B2F-B29A-45CB-AE63-F26948FAC539}"/>
          </ac:grpSpMkLst>
        </pc:grpChg>
        <pc:grpChg chg="mod topLvl">
          <ac:chgData name="Goutham Makkena" userId="ee2210368fc1934b" providerId="LiveId" clId="{56921E3D-EC93-49F0-A004-158032002284}" dt="2019-08-13T04:31:34.849" v="2125" actId="165"/>
          <ac:grpSpMkLst>
            <pc:docMk/>
            <pc:sldMk cId="1733975083" sldId="438"/>
            <ac:grpSpMk id="228" creationId="{65721B2F-B29A-45CB-AE63-F26948FAC539}"/>
          </ac:grpSpMkLst>
        </pc:grpChg>
        <pc:grpChg chg="del mod topLvl">
          <ac:chgData name="Goutham Makkena" userId="ee2210368fc1934b" providerId="LiveId" clId="{56921E3D-EC93-49F0-A004-158032002284}" dt="2019-08-13T05:06:38.631" v="2152" actId="478"/>
          <ac:grpSpMkLst>
            <pc:docMk/>
            <pc:sldMk cId="1733975083" sldId="438"/>
            <ac:grpSpMk id="232" creationId="{65721B2F-B29A-45CB-AE63-F26948FAC539}"/>
          </ac:grpSpMkLst>
        </pc:grpChg>
        <pc:grpChg chg="mod topLvl">
          <ac:chgData name="Goutham Makkena" userId="ee2210368fc1934b" providerId="LiveId" clId="{56921E3D-EC93-49F0-A004-158032002284}" dt="2019-08-13T04:31:34.849" v="2125" actId="165"/>
          <ac:grpSpMkLst>
            <pc:docMk/>
            <pc:sldMk cId="1733975083" sldId="438"/>
            <ac:grpSpMk id="236" creationId="{65721B2F-B29A-45CB-AE63-F26948FAC539}"/>
          </ac:grpSpMkLst>
        </pc:grpChg>
        <pc:grpChg chg="del mod topLvl">
          <ac:chgData name="Goutham Makkena" userId="ee2210368fc1934b" providerId="LiveId" clId="{56921E3D-EC93-49F0-A004-158032002284}" dt="2019-08-13T05:06:38.631" v="2152" actId="478"/>
          <ac:grpSpMkLst>
            <pc:docMk/>
            <pc:sldMk cId="1733975083" sldId="438"/>
            <ac:grpSpMk id="240" creationId="{65721B2F-B29A-45CB-AE63-F26948FAC539}"/>
          </ac:grpSpMkLst>
        </pc:grpChg>
        <pc:grpChg chg="mod topLvl">
          <ac:chgData name="Goutham Makkena" userId="ee2210368fc1934b" providerId="LiveId" clId="{56921E3D-EC93-49F0-A004-158032002284}" dt="2019-08-13T04:31:34.849" v="2125" actId="165"/>
          <ac:grpSpMkLst>
            <pc:docMk/>
            <pc:sldMk cId="1733975083" sldId="438"/>
            <ac:grpSpMk id="244" creationId="{65721B2F-B29A-45CB-AE63-F26948FAC539}"/>
          </ac:grpSpMkLst>
        </pc:grpChg>
        <pc:grpChg chg="mod topLvl">
          <ac:chgData name="Goutham Makkena" userId="ee2210368fc1934b" providerId="LiveId" clId="{56921E3D-EC93-49F0-A004-158032002284}" dt="2019-08-13T04:31:34.849" v="2125" actId="165"/>
          <ac:grpSpMkLst>
            <pc:docMk/>
            <pc:sldMk cId="1733975083" sldId="438"/>
            <ac:grpSpMk id="248" creationId="{65721B2F-B29A-45CB-AE63-F26948FAC539}"/>
          </ac:grpSpMkLst>
        </pc:grpChg>
        <pc:grpChg chg="mod topLvl">
          <ac:chgData name="Goutham Makkena" userId="ee2210368fc1934b" providerId="LiveId" clId="{56921E3D-EC93-49F0-A004-158032002284}" dt="2019-08-13T04:31:34.849" v="2125" actId="165"/>
          <ac:grpSpMkLst>
            <pc:docMk/>
            <pc:sldMk cId="1733975083" sldId="438"/>
            <ac:grpSpMk id="252" creationId="{65721B2F-B29A-45CB-AE63-F26948FAC539}"/>
          </ac:grpSpMkLst>
        </pc:grpChg>
        <pc:grpChg chg="mod topLvl">
          <ac:chgData name="Goutham Makkena" userId="ee2210368fc1934b" providerId="LiveId" clId="{56921E3D-EC93-49F0-A004-158032002284}" dt="2019-08-13T04:31:34.849" v="2125" actId="165"/>
          <ac:grpSpMkLst>
            <pc:docMk/>
            <pc:sldMk cId="1733975083" sldId="438"/>
            <ac:grpSpMk id="256" creationId="{65721B2F-B29A-45CB-AE63-F26948FAC539}"/>
          </ac:grpSpMkLst>
        </pc:grpChg>
        <pc:grpChg chg="del mod">
          <ac:chgData name="Goutham Makkena" userId="ee2210368fc1934b" providerId="LiveId" clId="{56921E3D-EC93-49F0-A004-158032002284}" dt="2019-08-13T05:04:45.440" v="2143" actId="165"/>
          <ac:grpSpMkLst>
            <pc:docMk/>
            <pc:sldMk cId="1733975083" sldId="438"/>
            <ac:grpSpMk id="261" creationId="{0ECE06B7-D5D5-4318-A949-F79FE8520A66}"/>
          </ac:grpSpMkLst>
        </pc:grpChg>
        <pc:grpChg chg="mod topLvl">
          <ac:chgData name="Goutham Makkena" userId="ee2210368fc1934b" providerId="LiveId" clId="{56921E3D-EC93-49F0-A004-158032002284}" dt="2019-08-13T05:04:45.440" v="2143" actId="165"/>
          <ac:grpSpMkLst>
            <pc:docMk/>
            <pc:sldMk cId="1733975083" sldId="438"/>
            <ac:grpSpMk id="262" creationId="{0ECE06B7-D5D5-4318-A949-F79FE8520A66}"/>
          </ac:grpSpMkLst>
        </pc:grpChg>
        <pc:grpChg chg="mod topLvl">
          <ac:chgData name="Goutham Makkena" userId="ee2210368fc1934b" providerId="LiveId" clId="{56921E3D-EC93-49F0-A004-158032002284}" dt="2019-08-13T05:04:45.440" v="2143" actId="165"/>
          <ac:grpSpMkLst>
            <pc:docMk/>
            <pc:sldMk cId="1733975083" sldId="438"/>
            <ac:grpSpMk id="266" creationId="{0ECE06B7-D5D5-4318-A949-F79FE8520A66}"/>
          </ac:grpSpMkLst>
        </pc:grpChg>
        <pc:grpChg chg="add mod">
          <ac:chgData name="Goutham Makkena" userId="ee2210368fc1934b" providerId="LiveId" clId="{56921E3D-EC93-49F0-A004-158032002284}" dt="2019-08-13T05:08:49.503" v="2218" actId="1076"/>
          <ac:grpSpMkLst>
            <pc:docMk/>
            <pc:sldMk cId="1733975083" sldId="438"/>
            <ac:grpSpMk id="270" creationId="{B5A8AF04-4737-41F9-A8E9-C3A1C2BC5EE1}"/>
          </ac:grpSpMkLst>
        </pc:grpChg>
        <pc:picChg chg="add del mod">
          <ac:chgData name="Goutham Makkena" userId="ee2210368fc1934b" providerId="LiveId" clId="{56921E3D-EC93-49F0-A004-158032002284}" dt="2019-08-13T04:31:28.617" v="2124" actId="27803"/>
          <ac:picMkLst>
            <pc:docMk/>
            <pc:sldMk cId="1733975083" sldId="438"/>
            <ac:picMk id="202" creationId="{65721B2F-B29A-45CB-AE63-F26948FAC539}"/>
          </ac:picMkLst>
        </pc:picChg>
        <pc:picChg chg="add del mod">
          <ac:chgData name="Goutham Makkena" userId="ee2210368fc1934b" providerId="LiveId" clId="{56921E3D-EC93-49F0-A004-158032002284}" dt="2019-08-13T05:04:33.711" v="2142" actId="27803"/>
          <ac:picMkLst>
            <pc:docMk/>
            <pc:sldMk cId="1733975083" sldId="438"/>
            <ac:picMk id="260" creationId="{0ECE06B7-D5D5-4318-A949-F79FE8520A66}"/>
          </ac:picMkLst>
        </pc:picChg>
        <pc:picChg chg="add mod">
          <ac:chgData name="Goutham Makkena" userId="ee2210368fc1934b" providerId="LiveId" clId="{56921E3D-EC93-49F0-A004-158032002284}" dt="2019-08-13T05:50:18.858" v="2380" actId="1076"/>
          <ac:picMkLst>
            <pc:docMk/>
            <pc:sldMk cId="1733975083" sldId="438"/>
            <ac:picMk id="274" creationId="{06C8C6FE-130B-4BB6-9035-D650FDEF6252}"/>
          </ac:picMkLst>
        </pc:picChg>
      </pc:sldChg>
      <pc:sldChg chg="addSp delSp modSp add del modAnim">
        <pc:chgData name="Goutham Makkena" userId="ee2210368fc1934b" providerId="LiveId" clId="{56921E3D-EC93-49F0-A004-158032002284}" dt="2019-08-21T06:50:53.681" v="5599" actId="2696"/>
        <pc:sldMkLst>
          <pc:docMk/>
          <pc:sldMk cId="3853803185" sldId="439"/>
        </pc:sldMkLst>
        <pc:spChg chg="mod">
          <ac:chgData name="Goutham Makkena" userId="ee2210368fc1934b" providerId="LiveId" clId="{56921E3D-EC93-49F0-A004-158032002284}" dt="2019-08-13T05:54:30.298" v="2406" actId="20577"/>
          <ac:spMkLst>
            <pc:docMk/>
            <pc:sldMk cId="3853803185" sldId="439"/>
            <ac:spMk id="6" creationId="{BD700714-0A8B-4285-BDFB-AA2A124F754F}"/>
          </ac:spMkLst>
        </pc:spChg>
        <pc:spChg chg="mod">
          <ac:chgData name="Goutham Makkena" userId="ee2210368fc1934b" providerId="LiveId" clId="{56921E3D-EC93-49F0-A004-158032002284}" dt="2019-08-13T05:35:03.107" v="2342" actId="1076"/>
          <ac:spMkLst>
            <pc:docMk/>
            <pc:sldMk cId="3853803185" sldId="439"/>
            <ac:spMk id="49" creationId="{0281EE8D-4243-4569-A931-D6547CA28615}"/>
          </ac:spMkLst>
        </pc:spChg>
        <pc:spChg chg="mod">
          <ac:chgData name="Goutham Makkena" userId="ee2210368fc1934b" providerId="LiveId" clId="{56921E3D-EC93-49F0-A004-158032002284}" dt="2019-08-13T05:34:59.122" v="2340" actId="1076"/>
          <ac:spMkLst>
            <pc:docMk/>
            <pc:sldMk cId="3853803185" sldId="439"/>
            <ac:spMk id="88" creationId="{A4A08247-35A0-4D3B-A6C7-8A485FDFCCE5}"/>
          </ac:spMkLst>
        </pc:spChg>
        <pc:spChg chg="mod">
          <ac:chgData name="Goutham Makkena" userId="ee2210368fc1934b" providerId="LiveId" clId="{56921E3D-EC93-49F0-A004-158032002284}" dt="2019-08-13T05:55:17.312" v="2417" actId="20577"/>
          <ac:spMkLst>
            <pc:docMk/>
            <pc:sldMk cId="3853803185" sldId="439"/>
            <ac:spMk id="200" creationId="{A48DD2DB-6E6F-4BA0-B79D-3796B3B0B8DD}"/>
          </ac:spMkLst>
        </pc:spChg>
        <pc:spChg chg="mod">
          <ac:chgData name="Goutham Makkena" userId="ee2210368fc1934b" providerId="LiveId" clId="{56921E3D-EC93-49F0-A004-158032002284}" dt="2019-08-13T05:21:27.996" v="2296" actId="14100"/>
          <ac:spMkLst>
            <pc:docMk/>
            <pc:sldMk cId="3853803185" sldId="439"/>
            <ac:spMk id="201" creationId="{793EF90B-1D1A-44C6-B27E-0E54E107E31F}"/>
          </ac:spMkLst>
        </pc:spChg>
        <pc:spChg chg="add mod">
          <ac:chgData name="Goutham Makkena" userId="ee2210368fc1934b" providerId="LiveId" clId="{56921E3D-EC93-49F0-A004-158032002284}" dt="2019-08-13T05:31:42.359" v="2315" actId="571"/>
          <ac:spMkLst>
            <pc:docMk/>
            <pc:sldMk cId="3853803185" sldId="439"/>
            <ac:spMk id="216" creationId="{FA0E2205-353E-4EAA-B062-3D294EB73B72}"/>
          </ac:spMkLst>
        </pc:spChg>
        <pc:spChg chg="add mod">
          <ac:chgData name="Goutham Makkena" userId="ee2210368fc1934b" providerId="LiveId" clId="{56921E3D-EC93-49F0-A004-158032002284}" dt="2019-08-13T05:32:51.853" v="2326" actId="571"/>
          <ac:spMkLst>
            <pc:docMk/>
            <pc:sldMk cId="3853803185" sldId="439"/>
            <ac:spMk id="217" creationId="{728EAD73-A5F2-47EA-8FAF-31A4A5D8F823}"/>
          </ac:spMkLst>
        </pc:spChg>
        <pc:spChg chg="add del">
          <ac:chgData name="Goutham Makkena" userId="ee2210368fc1934b" providerId="LiveId" clId="{56921E3D-EC93-49F0-A004-158032002284}" dt="2019-08-13T05:52:43.912" v="2397"/>
          <ac:spMkLst>
            <pc:docMk/>
            <pc:sldMk cId="3853803185" sldId="439"/>
            <ac:spMk id="218" creationId="{666C9B8D-765E-4203-8DCA-83F5600A8AFD}"/>
          </ac:spMkLst>
        </pc:spChg>
        <pc:spChg chg="add mod">
          <ac:chgData name="Goutham Makkena" userId="ee2210368fc1934b" providerId="LiveId" clId="{56921E3D-EC93-49F0-A004-158032002284}" dt="2019-08-13T05:55:56.582" v="2430" actId="1076"/>
          <ac:spMkLst>
            <pc:docMk/>
            <pc:sldMk cId="3853803185" sldId="439"/>
            <ac:spMk id="311" creationId="{A758ECB9-B0F5-4DB7-B943-F73EFFF0EACC}"/>
          </ac:spMkLst>
        </pc:spChg>
        <pc:grpChg chg="mod">
          <ac:chgData name="Goutham Makkena" userId="ee2210368fc1934b" providerId="LiveId" clId="{56921E3D-EC93-49F0-A004-158032002284}" dt="2019-08-13T05:22:18.105" v="2304" actId="1076"/>
          <ac:grpSpMkLst>
            <pc:docMk/>
            <pc:sldMk cId="3853803185" sldId="439"/>
            <ac:grpSpMk id="55" creationId="{E9DD7376-7641-4806-B44E-2C4BD4C90D02}"/>
          </ac:grpSpMkLst>
        </pc:grpChg>
        <pc:grpChg chg="mod">
          <ac:chgData name="Goutham Makkena" userId="ee2210368fc1934b" providerId="LiveId" clId="{56921E3D-EC93-49F0-A004-158032002284}" dt="2019-08-13T05:22:30.341" v="2307" actId="1076"/>
          <ac:grpSpMkLst>
            <pc:docMk/>
            <pc:sldMk cId="3853803185" sldId="439"/>
            <ac:grpSpMk id="59" creationId="{5195CB25-BAD5-4C90-BEBE-722FC601BBB7}"/>
          </ac:grpSpMkLst>
        </pc:grpChg>
        <pc:grpChg chg="mod">
          <ac:chgData name="Goutham Makkena" userId="ee2210368fc1934b" providerId="LiveId" clId="{56921E3D-EC93-49F0-A004-158032002284}" dt="2019-08-13T05:22:48.733" v="2308" actId="1076"/>
          <ac:grpSpMkLst>
            <pc:docMk/>
            <pc:sldMk cId="3853803185" sldId="439"/>
            <ac:grpSpMk id="63" creationId="{59FCF6FC-46A3-4F50-8662-81EA3EBB8B3A}"/>
          </ac:grpSpMkLst>
        </pc:grpChg>
        <pc:grpChg chg="mod">
          <ac:chgData name="Goutham Makkena" userId="ee2210368fc1934b" providerId="LiveId" clId="{56921E3D-EC93-49F0-A004-158032002284}" dt="2019-08-13T05:31:20.371" v="2311" actId="1076"/>
          <ac:grpSpMkLst>
            <pc:docMk/>
            <pc:sldMk cId="3853803185" sldId="439"/>
            <ac:grpSpMk id="67" creationId="{C37E2F26-78C6-4B81-A797-F95E46B2E9C3}"/>
          </ac:grpSpMkLst>
        </pc:grpChg>
        <pc:grpChg chg="mod">
          <ac:chgData name="Goutham Makkena" userId="ee2210368fc1934b" providerId="LiveId" clId="{56921E3D-EC93-49F0-A004-158032002284}" dt="2019-08-13T05:32:48.322" v="2324" actId="1076"/>
          <ac:grpSpMkLst>
            <pc:docMk/>
            <pc:sldMk cId="3853803185" sldId="439"/>
            <ac:grpSpMk id="71" creationId="{4984CB90-29EB-4926-8191-3E43E53FAC26}"/>
          </ac:grpSpMkLst>
        </pc:grpChg>
        <pc:grpChg chg="mod">
          <ac:chgData name="Goutham Makkena" userId="ee2210368fc1934b" providerId="LiveId" clId="{56921E3D-EC93-49F0-A004-158032002284}" dt="2019-08-13T05:35:25.344" v="2345" actId="1076"/>
          <ac:grpSpMkLst>
            <pc:docMk/>
            <pc:sldMk cId="3853803185" sldId="439"/>
            <ac:grpSpMk id="79" creationId="{EE8BE17B-4693-43A6-B183-3886603BAB2F}"/>
          </ac:grpSpMkLst>
        </pc:grpChg>
        <pc:grpChg chg="mod">
          <ac:chgData name="Goutham Makkena" userId="ee2210368fc1934b" providerId="LiveId" clId="{56921E3D-EC93-49F0-A004-158032002284}" dt="2019-08-13T05:35:19.640" v="2344" actId="1076"/>
          <ac:grpSpMkLst>
            <pc:docMk/>
            <pc:sldMk cId="3853803185" sldId="439"/>
            <ac:grpSpMk id="83" creationId="{DEC6E77E-86C8-406B-B124-800E615666EE}"/>
          </ac:grpSpMkLst>
        </pc:grpChg>
        <pc:grpChg chg="mod">
          <ac:chgData name="Goutham Makkena" userId="ee2210368fc1934b" providerId="LiveId" clId="{56921E3D-EC93-49F0-A004-158032002284}" dt="2019-08-13T05:35:07.499" v="2343" actId="1076"/>
          <ac:grpSpMkLst>
            <pc:docMk/>
            <pc:sldMk cId="3853803185" sldId="439"/>
            <ac:grpSpMk id="87" creationId="{4B30517B-A191-4A8B-932E-15037A0A0761}"/>
          </ac:grpSpMkLst>
        </pc:grpChg>
        <pc:grpChg chg="mod">
          <ac:chgData name="Goutham Makkena" userId="ee2210368fc1934b" providerId="LiveId" clId="{56921E3D-EC93-49F0-A004-158032002284}" dt="2019-08-13T05:34:21.853" v="2336" actId="1076"/>
          <ac:grpSpMkLst>
            <pc:docMk/>
            <pc:sldMk cId="3853803185" sldId="439"/>
            <ac:grpSpMk id="91" creationId="{28D8440C-CA68-41CF-AE12-20DB4936A899}"/>
          </ac:grpSpMkLst>
        </pc:grpChg>
        <pc:grpChg chg="mod">
          <ac:chgData name="Goutham Makkena" userId="ee2210368fc1934b" providerId="LiveId" clId="{56921E3D-EC93-49F0-A004-158032002284}" dt="2019-08-13T05:34:21.853" v="2336" actId="1076"/>
          <ac:grpSpMkLst>
            <pc:docMk/>
            <pc:sldMk cId="3853803185" sldId="439"/>
            <ac:grpSpMk id="95" creationId="{21510000-01D8-4702-B8E1-B25DC1D2EDE4}"/>
          </ac:grpSpMkLst>
        </pc:grpChg>
        <pc:grpChg chg="add mod">
          <ac:chgData name="Goutham Makkena" userId="ee2210368fc1934b" providerId="LiveId" clId="{56921E3D-EC93-49F0-A004-158032002284}" dt="2019-08-13T05:53:20.567" v="2400" actId="1076"/>
          <ac:grpSpMkLst>
            <pc:docMk/>
            <pc:sldMk cId="3853803185" sldId="439"/>
            <ac:grpSpMk id="219" creationId="{3CA903B9-2971-4E6E-A588-114291DD4438}"/>
          </ac:grpSpMkLst>
        </pc:grpChg>
        <pc:grpChg chg="add mod">
          <ac:chgData name="Goutham Makkena" userId="ee2210368fc1934b" providerId="LiveId" clId="{56921E3D-EC93-49F0-A004-158032002284}" dt="2019-08-13T05:53:20.567" v="2400" actId="1076"/>
          <ac:grpSpMkLst>
            <pc:docMk/>
            <pc:sldMk cId="3853803185" sldId="439"/>
            <ac:grpSpMk id="227" creationId="{DE8CB61C-B471-4C78-A52F-DF2894AEF231}"/>
          </ac:grpSpMkLst>
        </pc:grpChg>
        <pc:grpChg chg="add mod">
          <ac:chgData name="Goutham Makkena" userId="ee2210368fc1934b" providerId="LiveId" clId="{56921E3D-EC93-49F0-A004-158032002284}" dt="2019-08-13T05:53:20.567" v="2400" actId="1076"/>
          <ac:grpSpMkLst>
            <pc:docMk/>
            <pc:sldMk cId="3853803185" sldId="439"/>
            <ac:grpSpMk id="235" creationId="{B06515F5-3916-44ED-8605-46AF64B3FA31}"/>
          </ac:grpSpMkLst>
        </pc:grpChg>
        <pc:grpChg chg="add mod">
          <ac:chgData name="Goutham Makkena" userId="ee2210368fc1934b" providerId="LiveId" clId="{56921E3D-EC93-49F0-A004-158032002284}" dt="2019-08-13T05:53:20.567" v="2400" actId="1076"/>
          <ac:grpSpMkLst>
            <pc:docMk/>
            <pc:sldMk cId="3853803185" sldId="439"/>
            <ac:grpSpMk id="243" creationId="{334A4BC1-12A6-496D-AB62-1A1F2187C39C}"/>
          </ac:grpSpMkLst>
        </pc:grpChg>
        <pc:grpChg chg="add mod">
          <ac:chgData name="Goutham Makkena" userId="ee2210368fc1934b" providerId="LiveId" clId="{56921E3D-EC93-49F0-A004-158032002284}" dt="2019-08-13T05:53:20.567" v="2400" actId="1076"/>
          <ac:grpSpMkLst>
            <pc:docMk/>
            <pc:sldMk cId="3853803185" sldId="439"/>
            <ac:grpSpMk id="275" creationId="{0D06DD3E-0804-4C7A-AC2F-D496B2DFE025}"/>
          </ac:grpSpMkLst>
        </pc:grpChg>
        <pc:grpChg chg="add mod">
          <ac:chgData name="Goutham Makkena" userId="ee2210368fc1934b" providerId="LiveId" clId="{56921E3D-EC93-49F0-A004-158032002284}" dt="2019-08-13T05:53:20.567" v="2400" actId="1076"/>
          <ac:grpSpMkLst>
            <pc:docMk/>
            <pc:sldMk cId="3853803185" sldId="439"/>
            <ac:grpSpMk id="279" creationId="{DAC5E9F7-E988-4387-B3BA-741CC9EA4A52}"/>
          </ac:grpSpMkLst>
        </pc:grpChg>
        <pc:grpChg chg="add mod">
          <ac:chgData name="Goutham Makkena" userId="ee2210368fc1934b" providerId="LiveId" clId="{56921E3D-EC93-49F0-A004-158032002284}" dt="2019-08-13T05:53:20.567" v="2400" actId="1076"/>
          <ac:grpSpMkLst>
            <pc:docMk/>
            <pc:sldMk cId="3853803185" sldId="439"/>
            <ac:grpSpMk id="283" creationId="{365A5C3D-6E8A-46D9-8EBE-86E2782C1DAB}"/>
          </ac:grpSpMkLst>
        </pc:grpChg>
        <pc:grpChg chg="add mod">
          <ac:chgData name="Goutham Makkena" userId="ee2210368fc1934b" providerId="LiveId" clId="{56921E3D-EC93-49F0-A004-158032002284}" dt="2019-08-13T05:53:20.567" v="2400" actId="1076"/>
          <ac:grpSpMkLst>
            <pc:docMk/>
            <pc:sldMk cId="3853803185" sldId="439"/>
            <ac:grpSpMk id="287" creationId="{56EDE9F3-4263-470A-A9C3-E3299544671D}"/>
          </ac:grpSpMkLst>
        </pc:grpChg>
        <pc:grpChg chg="add mod">
          <ac:chgData name="Goutham Makkena" userId="ee2210368fc1934b" providerId="LiveId" clId="{56921E3D-EC93-49F0-A004-158032002284}" dt="2019-08-13T05:53:20.567" v="2400" actId="1076"/>
          <ac:grpSpMkLst>
            <pc:docMk/>
            <pc:sldMk cId="3853803185" sldId="439"/>
            <ac:grpSpMk id="291" creationId="{87F692DF-10D3-4673-890C-909E8AF28ED2}"/>
          </ac:grpSpMkLst>
        </pc:grpChg>
        <pc:grpChg chg="add mod">
          <ac:chgData name="Goutham Makkena" userId="ee2210368fc1934b" providerId="LiveId" clId="{56921E3D-EC93-49F0-A004-158032002284}" dt="2019-08-13T05:53:20.567" v="2400" actId="1076"/>
          <ac:grpSpMkLst>
            <pc:docMk/>
            <pc:sldMk cId="3853803185" sldId="439"/>
            <ac:grpSpMk id="295" creationId="{BA921276-2EEC-4A76-B46C-E0736440811F}"/>
          </ac:grpSpMkLst>
        </pc:grpChg>
        <pc:grpChg chg="add mod">
          <ac:chgData name="Goutham Makkena" userId="ee2210368fc1934b" providerId="LiveId" clId="{56921E3D-EC93-49F0-A004-158032002284}" dt="2019-08-13T05:53:20.567" v="2400" actId="1076"/>
          <ac:grpSpMkLst>
            <pc:docMk/>
            <pc:sldMk cId="3853803185" sldId="439"/>
            <ac:grpSpMk id="299" creationId="{A7B61F8F-E007-44B7-8014-EBA12F437887}"/>
          </ac:grpSpMkLst>
        </pc:grpChg>
        <pc:grpChg chg="add mod">
          <ac:chgData name="Goutham Makkena" userId="ee2210368fc1934b" providerId="LiveId" clId="{56921E3D-EC93-49F0-A004-158032002284}" dt="2019-08-13T05:53:20.567" v="2400" actId="1076"/>
          <ac:grpSpMkLst>
            <pc:docMk/>
            <pc:sldMk cId="3853803185" sldId="439"/>
            <ac:grpSpMk id="303" creationId="{C0CBBFB0-8067-4B37-9011-1E62591441C4}"/>
          </ac:grpSpMkLst>
        </pc:grpChg>
        <pc:grpChg chg="add mod">
          <ac:chgData name="Goutham Makkena" userId="ee2210368fc1934b" providerId="LiveId" clId="{56921E3D-EC93-49F0-A004-158032002284}" dt="2019-08-13T05:53:20.567" v="2400" actId="1076"/>
          <ac:grpSpMkLst>
            <pc:docMk/>
            <pc:sldMk cId="3853803185" sldId="439"/>
            <ac:grpSpMk id="307" creationId="{D432E447-6C55-4C35-877B-24590FD5F086}"/>
          </ac:grpSpMkLst>
        </pc:grpChg>
        <pc:picChg chg="add mod">
          <ac:chgData name="Goutham Makkena" userId="ee2210368fc1934b" providerId="LiveId" clId="{56921E3D-EC93-49F0-A004-158032002284}" dt="2019-08-13T05:56:52.468" v="2436" actId="1582"/>
          <ac:picMkLst>
            <pc:docMk/>
            <pc:sldMk cId="3853803185" sldId="439"/>
            <ac:picMk id="3" creationId="{6143F257-90B2-4FE3-8276-332854B5561A}"/>
          </ac:picMkLst>
        </pc:picChg>
      </pc:sldChg>
      <pc:sldChg chg="addSp delSp modSp add del modAnim">
        <pc:chgData name="Goutham Makkena" userId="ee2210368fc1934b" providerId="LiveId" clId="{56921E3D-EC93-49F0-A004-158032002284}" dt="2019-08-21T06:50:53.776" v="5600" actId="2696"/>
        <pc:sldMkLst>
          <pc:docMk/>
          <pc:sldMk cId="1986640842" sldId="440"/>
        </pc:sldMkLst>
        <pc:spChg chg="mod">
          <ac:chgData name="Goutham Makkena" userId="ee2210368fc1934b" providerId="LiveId" clId="{56921E3D-EC93-49F0-A004-158032002284}" dt="2019-08-13T06:11:45.052" v="2453" actId="20577"/>
          <ac:spMkLst>
            <pc:docMk/>
            <pc:sldMk cId="1986640842" sldId="440"/>
            <ac:spMk id="2" creationId="{FAAFF502-3263-4568-BB91-48B6BC6D5498}"/>
          </ac:spMkLst>
        </pc:spChg>
        <pc:spChg chg="del">
          <ac:chgData name="Goutham Makkena" userId="ee2210368fc1934b" providerId="LiveId" clId="{56921E3D-EC93-49F0-A004-158032002284}" dt="2019-08-13T06:11:50.167" v="2454" actId="478"/>
          <ac:spMkLst>
            <pc:docMk/>
            <pc:sldMk cId="1986640842" sldId="440"/>
            <ac:spMk id="3" creationId="{F8048EED-BD4E-4A75-BC0F-997A47D78E40}"/>
          </ac:spMkLst>
        </pc:spChg>
        <pc:spChg chg="add mod">
          <ac:chgData name="Goutham Makkena" userId="ee2210368fc1934b" providerId="LiveId" clId="{56921E3D-EC93-49F0-A004-158032002284}" dt="2019-08-13T06:30:47.912" v="2563" actId="20577"/>
          <ac:spMkLst>
            <pc:docMk/>
            <pc:sldMk cId="1986640842" sldId="440"/>
            <ac:spMk id="6" creationId="{6E1882AF-BF7C-42C4-A5CF-85AD5352DAE7}"/>
          </ac:spMkLst>
        </pc:spChg>
        <pc:spChg chg="add mod">
          <ac:chgData name="Goutham Makkena" userId="ee2210368fc1934b" providerId="LiveId" clId="{56921E3D-EC93-49F0-A004-158032002284}" dt="2019-08-13T06:22:13.163" v="2495" actId="20577"/>
          <ac:spMkLst>
            <pc:docMk/>
            <pc:sldMk cId="1986640842" sldId="440"/>
            <ac:spMk id="7" creationId="{F7646C07-8607-40B5-BB1E-163ECFC1D15B}"/>
          </ac:spMkLst>
        </pc:spChg>
        <pc:spChg chg="add mod">
          <ac:chgData name="Goutham Makkena" userId="ee2210368fc1934b" providerId="LiveId" clId="{56921E3D-EC93-49F0-A004-158032002284}" dt="2019-08-13T06:22:27.680" v="2512" actId="20577"/>
          <ac:spMkLst>
            <pc:docMk/>
            <pc:sldMk cId="1986640842" sldId="440"/>
            <ac:spMk id="8" creationId="{7F5CF971-09CE-4AE5-B665-888A8E275D61}"/>
          </ac:spMkLst>
        </pc:spChg>
        <pc:picChg chg="add del mod">
          <ac:chgData name="Goutham Makkena" userId="ee2210368fc1934b" providerId="LiveId" clId="{56921E3D-EC93-49F0-A004-158032002284}" dt="2019-08-13T06:13:41.080" v="2458" actId="478"/>
          <ac:picMkLst>
            <pc:docMk/>
            <pc:sldMk cId="1986640842" sldId="440"/>
            <ac:picMk id="4" creationId="{6ABF997F-5C55-4FC1-80AD-D7870EE1CE27}"/>
          </ac:picMkLst>
        </pc:picChg>
        <pc:picChg chg="add mod">
          <ac:chgData name="Goutham Makkena" userId="ee2210368fc1934b" providerId="LiveId" clId="{56921E3D-EC93-49F0-A004-158032002284}" dt="2019-08-13T06:20:23.818" v="2461" actId="1076"/>
          <ac:picMkLst>
            <pc:docMk/>
            <pc:sldMk cId="1986640842" sldId="440"/>
            <ac:picMk id="5" creationId="{5110AB2E-7EDC-47EC-91EA-64C95DC750FC}"/>
          </ac:picMkLst>
        </pc:picChg>
      </pc:sldChg>
      <pc:sldChg chg="addSp delSp modSp add del modAnim">
        <pc:chgData name="Goutham Makkena" userId="ee2210368fc1934b" providerId="LiveId" clId="{56921E3D-EC93-49F0-A004-158032002284}" dt="2019-08-21T06:50:53.936" v="5601" actId="2696"/>
        <pc:sldMkLst>
          <pc:docMk/>
          <pc:sldMk cId="3395642786" sldId="441"/>
        </pc:sldMkLst>
        <pc:spChg chg="mod">
          <ac:chgData name="Goutham Makkena" userId="ee2210368fc1934b" providerId="LiveId" clId="{56921E3D-EC93-49F0-A004-158032002284}" dt="2019-08-13T06:22:42.005" v="2529" actId="20577"/>
          <ac:spMkLst>
            <pc:docMk/>
            <pc:sldMk cId="3395642786" sldId="441"/>
            <ac:spMk id="2" creationId="{DAA8E2EE-0EFB-44ED-9FB7-DD8AC11F7066}"/>
          </ac:spMkLst>
        </pc:spChg>
        <pc:spChg chg="del">
          <ac:chgData name="Goutham Makkena" userId="ee2210368fc1934b" providerId="LiveId" clId="{56921E3D-EC93-49F0-A004-158032002284}" dt="2019-08-13T06:24:08.568" v="2533" actId="478"/>
          <ac:spMkLst>
            <pc:docMk/>
            <pc:sldMk cId="3395642786" sldId="441"/>
            <ac:spMk id="3" creationId="{61DA69D3-D88F-4A6E-930B-56D618AEDD79}"/>
          </ac:spMkLst>
        </pc:spChg>
        <pc:spChg chg="mod topLvl">
          <ac:chgData name="Goutham Makkena" userId="ee2210368fc1934b" providerId="LiveId" clId="{56921E3D-EC93-49F0-A004-158032002284}" dt="2019-08-13T06:39:18.869" v="2589" actId="14100"/>
          <ac:spMkLst>
            <pc:docMk/>
            <pc:sldMk cId="3395642786" sldId="441"/>
            <ac:spMk id="6" creationId="{AAB4444B-999E-4FD1-BAE6-D6F4E3115670}"/>
          </ac:spMkLst>
        </pc:spChg>
        <pc:spChg chg="mod topLvl">
          <ac:chgData name="Goutham Makkena" userId="ee2210368fc1934b" providerId="LiveId" clId="{56921E3D-EC93-49F0-A004-158032002284}" dt="2019-08-13T06:39:18.869" v="2589" actId="14100"/>
          <ac:spMkLst>
            <pc:docMk/>
            <pc:sldMk cId="3395642786" sldId="441"/>
            <ac:spMk id="7" creationId="{E4E6056D-4A34-405E-A87A-2514FAE8A72A}"/>
          </ac:spMkLst>
        </pc:spChg>
        <pc:spChg chg="mod topLvl">
          <ac:chgData name="Goutham Makkena" userId="ee2210368fc1934b" providerId="LiveId" clId="{56921E3D-EC93-49F0-A004-158032002284}" dt="2019-08-13T06:39:18.869" v="2589" actId="14100"/>
          <ac:spMkLst>
            <pc:docMk/>
            <pc:sldMk cId="3395642786" sldId="441"/>
            <ac:spMk id="8" creationId="{05880A4D-1708-4BA5-8837-CEC6C244B6F4}"/>
          </ac:spMkLst>
        </pc:spChg>
        <pc:spChg chg="mod topLvl">
          <ac:chgData name="Goutham Makkena" userId="ee2210368fc1934b" providerId="LiveId" clId="{56921E3D-EC93-49F0-A004-158032002284}" dt="2019-08-13T06:39:18.869" v="2589" actId="14100"/>
          <ac:spMkLst>
            <pc:docMk/>
            <pc:sldMk cId="3395642786" sldId="441"/>
            <ac:spMk id="9" creationId="{0656FFC5-5729-40A2-B3A8-103F7E516851}"/>
          </ac:spMkLst>
        </pc:spChg>
        <pc:spChg chg="mod topLvl">
          <ac:chgData name="Goutham Makkena" userId="ee2210368fc1934b" providerId="LiveId" clId="{56921E3D-EC93-49F0-A004-158032002284}" dt="2019-08-13T06:39:18.869" v="2589" actId="14100"/>
          <ac:spMkLst>
            <pc:docMk/>
            <pc:sldMk cId="3395642786" sldId="441"/>
            <ac:spMk id="10" creationId="{933EC0E0-9773-4995-82E8-A25E4B95B38D}"/>
          </ac:spMkLst>
        </pc:spChg>
        <pc:spChg chg="mod topLvl">
          <ac:chgData name="Goutham Makkena" userId="ee2210368fc1934b" providerId="LiveId" clId="{56921E3D-EC93-49F0-A004-158032002284}" dt="2019-08-13T06:39:18.869" v="2589" actId="14100"/>
          <ac:spMkLst>
            <pc:docMk/>
            <pc:sldMk cId="3395642786" sldId="441"/>
            <ac:spMk id="11" creationId="{E205DEC4-9D3B-4755-8AF5-9290782D113F}"/>
          </ac:spMkLst>
        </pc:spChg>
        <pc:spChg chg="mod topLvl">
          <ac:chgData name="Goutham Makkena" userId="ee2210368fc1934b" providerId="LiveId" clId="{56921E3D-EC93-49F0-A004-158032002284}" dt="2019-08-13T06:39:18.869" v="2589" actId="14100"/>
          <ac:spMkLst>
            <pc:docMk/>
            <pc:sldMk cId="3395642786" sldId="441"/>
            <ac:spMk id="12" creationId="{8DFCB033-25E3-4350-95B0-AE97509DC397}"/>
          </ac:spMkLst>
        </pc:spChg>
        <pc:spChg chg="mod topLvl">
          <ac:chgData name="Goutham Makkena" userId="ee2210368fc1934b" providerId="LiveId" clId="{56921E3D-EC93-49F0-A004-158032002284}" dt="2019-08-13T06:39:18.869" v="2589" actId="14100"/>
          <ac:spMkLst>
            <pc:docMk/>
            <pc:sldMk cId="3395642786" sldId="441"/>
            <ac:spMk id="13" creationId="{3CC18C2A-F53E-47B6-9D70-4FDD0485DE08}"/>
          </ac:spMkLst>
        </pc:spChg>
        <pc:spChg chg="mod topLvl">
          <ac:chgData name="Goutham Makkena" userId="ee2210368fc1934b" providerId="LiveId" clId="{56921E3D-EC93-49F0-A004-158032002284}" dt="2019-08-13T06:39:18.869" v="2589" actId="14100"/>
          <ac:spMkLst>
            <pc:docMk/>
            <pc:sldMk cId="3395642786" sldId="441"/>
            <ac:spMk id="14" creationId="{90AB6B7A-330C-4AD3-9089-976D820001EC}"/>
          </ac:spMkLst>
        </pc:spChg>
        <pc:spChg chg="mod topLvl">
          <ac:chgData name="Goutham Makkena" userId="ee2210368fc1934b" providerId="LiveId" clId="{56921E3D-EC93-49F0-A004-158032002284}" dt="2019-08-13T06:39:18.869" v="2589" actId="14100"/>
          <ac:spMkLst>
            <pc:docMk/>
            <pc:sldMk cId="3395642786" sldId="441"/>
            <ac:spMk id="15" creationId="{10F60CFD-1D5F-4A4F-88B9-77DEE75ABC5D}"/>
          </ac:spMkLst>
        </pc:spChg>
        <pc:spChg chg="mod topLvl">
          <ac:chgData name="Goutham Makkena" userId="ee2210368fc1934b" providerId="LiveId" clId="{56921E3D-EC93-49F0-A004-158032002284}" dt="2019-08-13T06:39:18.869" v="2589" actId="14100"/>
          <ac:spMkLst>
            <pc:docMk/>
            <pc:sldMk cId="3395642786" sldId="441"/>
            <ac:spMk id="16" creationId="{94F90E8B-4982-4424-8735-CB422BB6937B}"/>
          </ac:spMkLst>
        </pc:spChg>
        <pc:spChg chg="mod topLvl">
          <ac:chgData name="Goutham Makkena" userId="ee2210368fc1934b" providerId="LiveId" clId="{56921E3D-EC93-49F0-A004-158032002284}" dt="2019-08-13T06:39:18.869" v="2589" actId="14100"/>
          <ac:spMkLst>
            <pc:docMk/>
            <pc:sldMk cId="3395642786" sldId="441"/>
            <ac:spMk id="17" creationId="{BF069546-3A07-4EFF-9851-D4C78368CE28}"/>
          </ac:spMkLst>
        </pc:spChg>
        <pc:spChg chg="mod topLvl">
          <ac:chgData name="Goutham Makkena" userId="ee2210368fc1934b" providerId="LiveId" clId="{56921E3D-EC93-49F0-A004-158032002284}" dt="2019-08-13T06:39:18.869" v="2589" actId="14100"/>
          <ac:spMkLst>
            <pc:docMk/>
            <pc:sldMk cId="3395642786" sldId="441"/>
            <ac:spMk id="18" creationId="{1CA813F0-CFAB-4C50-A6C7-E531EF65B570}"/>
          </ac:spMkLst>
        </pc:spChg>
        <pc:spChg chg="mod topLvl">
          <ac:chgData name="Goutham Makkena" userId="ee2210368fc1934b" providerId="LiveId" clId="{56921E3D-EC93-49F0-A004-158032002284}" dt="2019-08-13T06:39:18.869" v="2589" actId="14100"/>
          <ac:spMkLst>
            <pc:docMk/>
            <pc:sldMk cId="3395642786" sldId="441"/>
            <ac:spMk id="19" creationId="{61C554DE-3D51-4C0E-8A57-ECEF7E5AEA44}"/>
          </ac:spMkLst>
        </pc:spChg>
        <pc:spChg chg="mod topLvl">
          <ac:chgData name="Goutham Makkena" userId="ee2210368fc1934b" providerId="LiveId" clId="{56921E3D-EC93-49F0-A004-158032002284}" dt="2019-08-13T06:39:18.869" v="2589" actId="14100"/>
          <ac:spMkLst>
            <pc:docMk/>
            <pc:sldMk cId="3395642786" sldId="441"/>
            <ac:spMk id="20" creationId="{D76B98E5-5B52-41FB-A19F-CEF0E4E5BBE9}"/>
          </ac:spMkLst>
        </pc:spChg>
        <pc:spChg chg="mod topLvl">
          <ac:chgData name="Goutham Makkena" userId="ee2210368fc1934b" providerId="LiveId" clId="{56921E3D-EC93-49F0-A004-158032002284}" dt="2019-08-13T06:39:18.869" v="2589" actId="14100"/>
          <ac:spMkLst>
            <pc:docMk/>
            <pc:sldMk cId="3395642786" sldId="441"/>
            <ac:spMk id="21" creationId="{55E7FAA6-4E53-4E0B-93C8-29074E13EEF6}"/>
          </ac:spMkLst>
        </pc:spChg>
        <pc:spChg chg="mod topLvl">
          <ac:chgData name="Goutham Makkena" userId="ee2210368fc1934b" providerId="LiveId" clId="{56921E3D-EC93-49F0-A004-158032002284}" dt="2019-08-13T06:39:18.869" v="2589" actId="14100"/>
          <ac:spMkLst>
            <pc:docMk/>
            <pc:sldMk cId="3395642786" sldId="441"/>
            <ac:spMk id="22" creationId="{34F83216-53C0-4AEE-AD98-BE5EB0743692}"/>
          </ac:spMkLst>
        </pc:spChg>
        <pc:spChg chg="mod topLvl">
          <ac:chgData name="Goutham Makkena" userId="ee2210368fc1934b" providerId="LiveId" clId="{56921E3D-EC93-49F0-A004-158032002284}" dt="2019-08-13T06:39:18.869" v="2589" actId="14100"/>
          <ac:spMkLst>
            <pc:docMk/>
            <pc:sldMk cId="3395642786" sldId="441"/>
            <ac:spMk id="23" creationId="{0C0F07B1-9603-49FF-8369-51B1C550EF0A}"/>
          </ac:spMkLst>
        </pc:spChg>
        <pc:spChg chg="mod topLvl">
          <ac:chgData name="Goutham Makkena" userId="ee2210368fc1934b" providerId="LiveId" clId="{56921E3D-EC93-49F0-A004-158032002284}" dt="2019-08-13T06:39:18.869" v="2589" actId="14100"/>
          <ac:spMkLst>
            <pc:docMk/>
            <pc:sldMk cId="3395642786" sldId="441"/>
            <ac:spMk id="24" creationId="{C151D861-DFF6-4BC4-8F71-25C6FA4DFBB5}"/>
          </ac:spMkLst>
        </pc:spChg>
        <pc:spChg chg="mod topLvl">
          <ac:chgData name="Goutham Makkena" userId="ee2210368fc1934b" providerId="LiveId" clId="{56921E3D-EC93-49F0-A004-158032002284}" dt="2019-08-13T06:39:18.869" v="2589" actId="14100"/>
          <ac:spMkLst>
            <pc:docMk/>
            <pc:sldMk cId="3395642786" sldId="441"/>
            <ac:spMk id="25" creationId="{066AE30A-C1B8-4C1E-9473-3179D46310E4}"/>
          </ac:spMkLst>
        </pc:spChg>
        <pc:spChg chg="mod topLvl">
          <ac:chgData name="Goutham Makkena" userId="ee2210368fc1934b" providerId="LiveId" clId="{56921E3D-EC93-49F0-A004-158032002284}" dt="2019-08-13T06:39:18.869" v="2589" actId="14100"/>
          <ac:spMkLst>
            <pc:docMk/>
            <pc:sldMk cId="3395642786" sldId="441"/>
            <ac:spMk id="26" creationId="{7319C137-38F4-4A7E-B1C1-6A887B5CF2BA}"/>
          </ac:spMkLst>
        </pc:spChg>
        <pc:spChg chg="mod topLvl">
          <ac:chgData name="Goutham Makkena" userId="ee2210368fc1934b" providerId="LiveId" clId="{56921E3D-EC93-49F0-A004-158032002284}" dt="2019-08-13T06:39:18.869" v="2589" actId="14100"/>
          <ac:spMkLst>
            <pc:docMk/>
            <pc:sldMk cId="3395642786" sldId="441"/>
            <ac:spMk id="27" creationId="{EC93BE5D-494E-4E48-B835-6F8AA28221EF}"/>
          </ac:spMkLst>
        </pc:spChg>
        <pc:spChg chg="mod topLvl">
          <ac:chgData name="Goutham Makkena" userId="ee2210368fc1934b" providerId="LiveId" clId="{56921E3D-EC93-49F0-A004-158032002284}" dt="2019-08-13T06:39:18.869" v="2589" actId="14100"/>
          <ac:spMkLst>
            <pc:docMk/>
            <pc:sldMk cId="3395642786" sldId="441"/>
            <ac:spMk id="28" creationId="{FB6543B3-03EC-434D-8E9B-5F43D9F8F00E}"/>
          </ac:spMkLst>
        </pc:spChg>
        <pc:spChg chg="mod topLvl">
          <ac:chgData name="Goutham Makkena" userId="ee2210368fc1934b" providerId="LiveId" clId="{56921E3D-EC93-49F0-A004-158032002284}" dt="2019-08-13T06:39:18.869" v="2589" actId="14100"/>
          <ac:spMkLst>
            <pc:docMk/>
            <pc:sldMk cId="3395642786" sldId="441"/>
            <ac:spMk id="29" creationId="{7FF4D516-AAC6-4E69-BA84-3594AC40136E}"/>
          </ac:spMkLst>
        </pc:spChg>
        <pc:spChg chg="mod topLvl">
          <ac:chgData name="Goutham Makkena" userId="ee2210368fc1934b" providerId="LiveId" clId="{56921E3D-EC93-49F0-A004-158032002284}" dt="2019-08-13T06:39:18.869" v="2589" actId="14100"/>
          <ac:spMkLst>
            <pc:docMk/>
            <pc:sldMk cId="3395642786" sldId="441"/>
            <ac:spMk id="30" creationId="{F3E009ED-E7D6-4A6A-8F83-C00EFD39BE02}"/>
          </ac:spMkLst>
        </pc:spChg>
        <pc:spChg chg="mod topLvl">
          <ac:chgData name="Goutham Makkena" userId="ee2210368fc1934b" providerId="LiveId" clId="{56921E3D-EC93-49F0-A004-158032002284}" dt="2019-08-13T06:39:18.869" v="2589" actId="14100"/>
          <ac:spMkLst>
            <pc:docMk/>
            <pc:sldMk cId="3395642786" sldId="441"/>
            <ac:spMk id="31" creationId="{B3EC25DC-5239-4B05-9096-51F6CDC67EF5}"/>
          </ac:spMkLst>
        </pc:spChg>
        <pc:spChg chg="mod topLvl">
          <ac:chgData name="Goutham Makkena" userId="ee2210368fc1934b" providerId="LiveId" clId="{56921E3D-EC93-49F0-A004-158032002284}" dt="2019-08-13T06:39:18.869" v="2589" actId="14100"/>
          <ac:spMkLst>
            <pc:docMk/>
            <pc:sldMk cId="3395642786" sldId="441"/>
            <ac:spMk id="32" creationId="{8863CD44-4285-4CB2-886F-C54677295CC9}"/>
          </ac:spMkLst>
        </pc:spChg>
        <pc:spChg chg="mod topLvl">
          <ac:chgData name="Goutham Makkena" userId="ee2210368fc1934b" providerId="LiveId" clId="{56921E3D-EC93-49F0-A004-158032002284}" dt="2019-08-13T06:39:18.869" v="2589" actId="14100"/>
          <ac:spMkLst>
            <pc:docMk/>
            <pc:sldMk cId="3395642786" sldId="441"/>
            <ac:spMk id="33" creationId="{E449997C-A674-4270-B4CB-A0C53366C900}"/>
          </ac:spMkLst>
        </pc:spChg>
        <pc:spChg chg="mod topLvl">
          <ac:chgData name="Goutham Makkena" userId="ee2210368fc1934b" providerId="LiveId" clId="{56921E3D-EC93-49F0-A004-158032002284}" dt="2019-08-13T06:39:18.869" v="2589" actId="14100"/>
          <ac:spMkLst>
            <pc:docMk/>
            <pc:sldMk cId="3395642786" sldId="441"/>
            <ac:spMk id="34" creationId="{72B1928A-10AC-42F7-AB44-C511F8A7568C}"/>
          </ac:spMkLst>
        </pc:spChg>
        <pc:spChg chg="mod topLvl">
          <ac:chgData name="Goutham Makkena" userId="ee2210368fc1934b" providerId="LiveId" clId="{56921E3D-EC93-49F0-A004-158032002284}" dt="2019-08-13T06:39:18.869" v="2589" actId="14100"/>
          <ac:spMkLst>
            <pc:docMk/>
            <pc:sldMk cId="3395642786" sldId="441"/>
            <ac:spMk id="35" creationId="{1E1DD41A-4684-4067-939B-DE69BC079793}"/>
          </ac:spMkLst>
        </pc:spChg>
        <pc:spChg chg="mod topLvl">
          <ac:chgData name="Goutham Makkena" userId="ee2210368fc1934b" providerId="LiveId" clId="{56921E3D-EC93-49F0-A004-158032002284}" dt="2019-08-13T06:39:18.869" v="2589" actId="14100"/>
          <ac:spMkLst>
            <pc:docMk/>
            <pc:sldMk cId="3395642786" sldId="441"/>
            <ac:spMk id="36" creationId="{F5AB50C4-6854-4ECD-B3C2-A6073D956802}"/>
          </ac:spMkLst>
        </pc:spChg>
        <pc:spChg chg="mod topLvl">
          <ac:chgData name="Goutham Makkena" userId="ee2210368fc1934b" providerId="LiveId" clId="{56921E3D-EC93-49F0-A004-158032002284}" dt="2019-08-13T06:39:18.869" v="2589" actId="14100"/>
          <ac:spMkLst>
            <pc:docMk/>
            <pc:sldMk cId="3395642786" sldId="441"/>
            <ac:spMk id="37" creationId="{A6A9B720-CF62-4B08-B6BB-FC181A195465}"/>
          </ac:spMkLst>
        </pc:spChg>
        <pc:spChg chg="mod topLvl">
          <ac:chgData name="Goutham Makkena" userId="ee2210368fc1934b" providerId="LiveId" clId="{56921E3D-EC93-49F0-A004-158032002284}" dt="2019-08-13T06:39:18.869" v="2589" actId="14100"/>
          <ac:spMkLst>
            <pc:docMk/>
            <pc:sldMk cId="3395642786" sldId="441"/>
            <ac:spMk id="38" creationId="{1C0D80E4-B692-4DCD-AF5F-EC0E0BB81845}"/>
          </ac:spMkLst>
        </pc:spChg>
        <pc:spChg chg="mod topLvl">
          <ac:chgData name="Goutham Makkena" userId="ee2210368fc1934b" providerId="LiveId" clId="{56921E3D-EC93-49F0-A004-158032002284}" dt="2019-08-13T06:39:18.869" v="2589" actId="14100"/>
          <ac:spMkLst>
            <pc:docMk/>
            <pc:sldMk cId="3395642786" sldId="441"/>
            <ac:spMk id="39" creationId="{3774A796-BD2D-4A99-AEB2-6571B045D77B}"/>
          </ac:spMkLst>
        </pc:spChg>
        <pc:spChg chg="mod topLvl">
          <ac:chgData name="Goutham Makkena" userId="ee2210368fc1934b" providerId="LiveId" clId="{56921E3D-EC93-49F0-A004-158032002284}" dt="2019-08-13T06:39:18.869" v="2589" actId="14100"/>
          <ac:spMkLst>
            <pc:docMk/>
            <pc:sldMk cId="3395642786" sldId="441"/>
            <ac:spMk id="40" creationId="{41200C1C-7E2D-4545-BCD3-9359A5172CD4}"/>
          </ac:spMkLst>
        </pc:spChg>
        <pc:spChg chg="mod topLvl">
          <ac:chgData name="Goutham Makkena" userId="ee2210368fc1934b" providerId="LiveId" clId="{56921E3D-EC93-49F0-A004-158032002284}" dt="2019-08-13T06:39:18.869" v="2589" actId="14100"/>
          <ac:spMkLst>
            <pc:docMk/>
            <pc:sldMk cId="3395642786" sldId="441"/>
            <ac:spMk id="41" creationId="{5E7E1635-7E71-44B3-B28B-90CE0A8C1528}"/>
          </ac:spMkLst>
        </pc:spChg>
        <pc:spChg chg="mod topLvl">
          <ac:chgData name="Goutham Makkena" userId="ee2210368fc1934b" providerId="LiveId" clId="{56921E3D-EC93-49F0-A004-158032002284}" dt="2019-08-13T06:39:18.869" v="2589" actId="14100"/>
          <ac:spMkLst>
            <pc:docMk/>
            <pc:sldMk cId="3395642786" sldId="441"/>
            <ac:spMk id="42" creationId="{3B524B0F-B7BC-49E2-95B5-C9966219436F}"/>
          </ac:spMkLst>
        </pc:spChg>
        <pc:spChg chg="mod topLvl">
          <ac:chgData name="Goutham Makkena" userId="ee2210368fc1934b" providerId="LiveId" clId="{56921E3D-EC93-49F0-A004-158032002284}" dt="2019-08-13T06:39:18.869" v="2589" actId="14100"/>
          <ac:spMkLst>
            <pc:docMk/>
            <pc:sldMk cId="3395642786" sldId="441"/>
            <ac:spMk id="144" creationId="{4783FC9C-B3EF-48CD-9D57-8277FCF483CB}"/>
          </ac:spMkLst>
        </pc:spChg>
        <pc:spChg chg="mod topLvl">
          <ac:chgData name="Goutham Makkena" userId="ee2210368fc1934b" providerId="LiveId" clId="{56921E3D-EC93-49F0-A004-158032002284}" dt="2019-08-13T06:39:18.869" v="2589" actId="14100"/>
          <ac:spMkLst>
            <pc:docMk/>
            <pc:sldMk cId="3395642786" sldId="441"/>
            <ac:spMk id="145" creationId="{A5C69D67-60AB-4761-9210-E13F13A31844}"/>
          </ac:spMkLst>
        </pc:spChg>
        <pc:spChg chg="mod topLvl">
          <ac:chgData name="Goutham Makkena" userId="ee2210368fc1934b" providerId="LiveId" clId="{56921E3D-EC93-49F0-A004-158032002284}" dt="2019-08-13T06:39:18.869" v="2589" actId="14100"/>
          <ac:spMkLst>
            <pc:docMk/>
            <pc:sldMk cId="3395642786" sldId="441"/>
            <ac:spMk id="146" creationId="{3C790C05-1F54-44FC-918F-F88DEE737970}"/>
          </ac:spMkLst>
        </pc:spChg>
        <pc:spChg chg="add mod">
          <ac:chgData name="Goutham Makkena" userId="ee2210368fc1934b" providerId="LiveId" clId="{56921E3D-EC93-49F0-A004-158032002284}" dt="2019-08-13T06:31:09.886" v="2570" actId="58"/>
          <ac:spMkLst>
            <pc:docMk/>
            <pc:sldMk cId="3395642786" sldId="441"/>
            <ac:spMk id="1303" creationId="{FFD97095-73B7-4484-B6DE-E475460E50F7}"/>
          </ac:spMkLst>
        </pc:spChg>
        <pc:grpChg chg="del mod">
          <ac:chgData name="Goutham Makkena" userId="ee2210368fc1934b" providerId="LiveId" clId="{56921E3D-EC93-49F0-A004-158032002284}" dt="2019-08-13T06:24:30.141" v="2535" actId="165"/>
          <ac:grpSpMkLst>
            <pc:docMk/>
            <pc:sldMk cId="3395642786" sldId="441"/>
            <ac:grpSpMk id="5"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43"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47"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51"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55"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59"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63"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67"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71"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75"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79"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83"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87"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91"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95"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99"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0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05"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0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11"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1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17"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2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23"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2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29"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3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3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4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47"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51"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55"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59"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63"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67"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71"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75"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79"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83"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87"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9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93"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9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99"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20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205"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20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211"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21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21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22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22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23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23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23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24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24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249"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25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255"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25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261"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26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267"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271"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275"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279"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283"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287"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291"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295"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299"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30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305"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30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311"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31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317"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32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32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32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33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33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34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34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347"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35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353"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357"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361"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365"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369"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37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375"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37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38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38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39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39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397"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40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403"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40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41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41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41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42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42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43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433"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43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439"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44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44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45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45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45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46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46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47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473"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47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479"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48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485"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489"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493"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497"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501"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505"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509"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513"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51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519"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52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525"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52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53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53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54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543"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54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55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553"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55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56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56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56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57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575"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57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581"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58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58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59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59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60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60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60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611"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61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617"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62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62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62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63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63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64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643"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64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649"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65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65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66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66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66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671"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67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677"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68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68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68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691"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69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69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701"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70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70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71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71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719"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723"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72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73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73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73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74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745"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749"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75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75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76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76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76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771"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77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777"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78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78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78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79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79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80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80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807"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81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813"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81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82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82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82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83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83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84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843"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84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849"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85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85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86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86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86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87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87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879"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88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885"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88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89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89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90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90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90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91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915"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919"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923"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927"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931"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93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93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94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94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95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953"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957"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961"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965"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969"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97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97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98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98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987"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991"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995"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999"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003"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007"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01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01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01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02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02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029"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033"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037"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04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04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04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05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055"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059"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063"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067"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07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07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07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08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085"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089"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093"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097"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10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10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10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11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11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12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12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12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13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135"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139"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143"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147"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15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15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15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16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16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17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17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17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18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18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19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19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19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20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20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21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21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21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22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22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23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23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23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24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24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25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25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25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26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26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27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27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27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28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28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29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29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298" creationId="{DB223DEB-9567-48E3-9478-A4A1CF5E4CF1}"/>
          </ac:grpSpMkLst>
        </pc:grpChg>
        <pc:picChg chg="add del mod">
          <ac:chgData name="Goutham Makkena" userId="ee2210368fc1934b" providerId="LiveId" clId="{56921E3D-EC93-49F0-A004-158032002284}" dt="2019-08-13T06:24:16.758" v="2534" actId="27803"/>
          <ac:picMkLst>
            <pc:docMk/>
            <pc:sldMk cId="3395642786" sldId="441"/>
            <ac:picMk id="4" creationId="{DB223DEB-9567-48E3-9478-A4A1CF5E4CF1}"/>
          </ac:picMkLst>
        </pc:picChg>
        <pc:picChg chg="add mod">
          <ac:chgData name="Goutham Makkena" userId="ee2210368fc1934b" providerId="LiveId" clId="{56921E3D-EC93-49F0-A004-158032002284}" dt="2019-08-13T06:39:18.869" v="2589" actId="14100"/>
          <ac:picMkLst>
            <pc:docMk/>
            <pc:sldMk cId="3395642786" sldId="441"/>
            <ac:picMk id="1302" creationId="{2D41F56B-A759-47DA-B592-D5257EB34C36}"/>
          </ac:picMkLst>
        </pc:picChg>
        <pc:picChg chg="add mod">
          <ac:chgData name="Goutham Makkena" userId="ee2210368fc1934b" providerId="LiveId" clId="{56921E3D-EC93-49F0-A004-158032002284}" dt="2019-08-13T06:39:18.869" v="2589" actId="14100"/>
          <ac:picMkLst>
            <pc:docMk/>
            <pc:sldMk cId="3395642786" sldId="441"/>
            <ac:picMk id="1304" creationId="{8D2F2D77-90EF-448D-9075-4E5D38298DBE}"/>
          </ac:picMkLst>
        </pc:picChg>
        <pc:picChg chg="add mod">
          <ac:chgData name="Goutham Makkena" userId="ee2210368fc1934b" providerId="LiveId" clId="{56921E3D-EC93-49F0-A004-158032002284}" dt="2019-08-13T06:39:18.869" v="2589" actId="14100"/>
          <ac:picMkLst>
            <pc:docMk/>
            <pc:sldMk cId="3395642786" sldId="441"/>
            <ac:picMk id="1305" creationId="{E4DDD535-8B99-485B-B78E-608FC976799C}"/>
          </ac:picMkLst>
        </pc:picChg>
        <pc:picChg chg="add mod">
          <ac:chgData name="Goutham Makkena" userId="ee2210368fc1934b" providerId="LiveId" clId="{56921E3D-EC93-49F0-A004-158032002284}" dt="2019-08-13T06:39:18.869" v="2589" actId="14100"/>
          <ac:picMkLst>
            <pc:docMk/>
            <pc:sldMk cId="3395642786" sldId="441"/>
            <ac:picMk id="1306" creationId="{010999BC-44AE-4571-9B81-8B2DFF1A5AFF}"/>
          </ac:picMkLst>
        </pc:picChg>
        <pc:picChg chg="add mod">
          <ac:chgData name="Goutham Makkena" userId="ee2210368fc1934b" providerId="LiveId" clId="{56921E3D-EC93-49F0-A004-158032002284}" dt="2019-08-13T06:39:18.869" v="2589" actId="14100"/>
          <ac:picMkLst>
            <pc:docMk/>
            <pc:sldMk cId="3395642786" sldId="441"/>
            <ac:picMk id="1307" creationId="{E3B4878C-71A5-4345-B2F4-810A03A9736B}"/>
          </ac:picMkLst>
        </pc:picChg>
      </pc:sldChg>
      <pc:sldChg chg="addSp delSp modSp add del modAnim">
        <pc:chgData name="Goutham Makkena" userId="ee2210368fc1934b" providerId="LiveId" clId="{56921E3D-EC93-49F0-A004-158032002284}" dt="2019-08-21T06:50:53.966" v="5602" actId="2696"/>
        <pc:sldMkLst>
          <pc:docMk/>
          <pc:sldMk cId="4138529116" sldId="442"/>
        </pc:sldMkLst>
        <pc:spChg chg="mod">
          <ac:chgData name="Goutham Makkena" userId="ee2210368fc1934b" providerId="LiveId" clId="{56921E3D-EC93-49F0-A004-158032002284}" dt="2019-08-13T06:39:35.311" v="2592"/>
          <ac:spMkLst>
            <pc:docMk/>
            <pc:sldMk cId="4138529116" sldId="442"/>
            <ac:spMk id="2" creationId="{611026AF-59DC-4904-9EF5-E4C0CD6A03AE}"/>
          </ac:spMkLst>
        </pc:spChg>
        <pc:spChg chg="del">
          <ac:chgData name="Goutham Makkena" userId="ee2210368fc1934b" providerId="LiveId" clId="{56921E3D-EC93-49F0-A004-158032002284}" dt="2019-08-13T06:39:37.421" v="2593" actId="478"/>
          <ac:spMkLst>
            <pc:docMk/>
            <pc:sldMk cId="4138529116" sldId="442"/>
            <ac:spMk id="3" creationId="{36617C11-7CF3-4EEC-A7FF-0A4D4FF4F7FD}"/>
          </ac:spMkLst>
        </pc:spChg>
        <pc:spChg chg="add del">
          <ac:chgData name="Goutham Makkena" userId="ee2210368fc1934b" providerId="LiveId" clId="{56921E3D-EC93-49F0-A004-158032002284}" dt="2019-08-13T06:39:45.906" v="2595"/>
          <ac:spMkLst>
            <pc:docMk/>
            <pc:sldMk cId="4138529116" sldId="442"/>
            <ac:spMk id="4" creationId="{8AC82C07-5FBB-4F1A-BFDE-D9021559A57B}"/>
          </ac:spMkLst>
        </pc:spChg>
        <pc:spChg chg="add mod">
          <ac:chgData name="Goutham Makkena" userId="ee2210368fc1934b" providerId="LiveId" clId="{56921E3D-EC93-49F0-A004-158032002284}" dt="2019-08-13T06:51:38.344" v="2938" actId="20577"/>
          <ac:spMkLst>
            <pc:docMk/>
            <pc:sldMk cId="4138529116" sldId="442"/>
            <ac:spMk id="6" creationId="{DF5E8882-826D-477C-8448-464D2AD7BCA9}"/>
          </ac:spMkLst>
        </pc:spChg>
        <pc:spChg chg="add">
          <ac:chgData name="Goutham Makkena" userId="ee2210368fc1934b" providerId="LiveId" clId="{56921E3D-EC93-49F0-A004-158032002284}" dt="2019-08-13T07:03:29.093" v="2939"/>
          <ac:spMkLst>
            <pc:docMk/>
            <pc:sldMk cId="4138529116" sldId="442"/>
            <ac:spMk id="11" creationId="{BF5AF3C9-26D8-47DD-A379-B572EE529583}"/>
          </ac:spMkLst>
        </pc:spChg>
        <pc:picChg chg="add mod">
          <ac:chgData name="Goutham Makkena" userId="ee2210368fc1934b" providerId="LiveId" clId="{56921E3D-EC93-49F0-A004-158032002284}" dt="2019-08-13T06:41:05.631" v="2600" actId="1076"/>
          <ac:picMkLst>
            <pc:docMk/>
            <pc:sldMk cId="4138529116" sldId="442"/>
            <ac:picMk id="5" creationId="{47081024-0A73-44FF-8256-E16CA21B2C44}"/>
          </ac:picMkLst>
        </pc:picChg>
        <pc:picChg chg="add mod">
          <ac:chgData name="Goutham Makkena" userId="ee2210368fc1934b" providerId="LiveId" clId="{56921E3D-EC93-49F0-A004-158032002284}" dt="2019-08-13T06:47:47.251" v="2919" actId="1076"/>
          <ac:picMkLst>
            <pc:docMk/>
            <pc:sldMk cId="4138529116" sldId="442"/>
            <ac:picMk id="7" creationId="{68F7306F-A0DE-485E-B7F4-1439AE879975}"/>
          </ac:picMkLst>
        </pc:picChg>
        <pc:cxnChg chg="add mod">
          <ac:chgData name="Goutham Makkena" userId="ee2210368fc1934b" providerId="LiveId" clId="{56921E3D-EC93-49F0-A004-158032002284}" dt="2019-08-13T06:48:57.638" v="2924" actId="1582"/>
          <ac:cxnSpMkLst>
            <pc:docMk/>
            <pc:sldMk cId="4138529116" sldId="442"/>
            <ac:cxnSpMk id="9" creationId="{16ABA544-B975-4DC8-9E9A-2E4883430255}"/>
          </ac:cxnSpMkLst>
        </pc:cxnChg>
      </pc:sldChg>
      <pc:sldChg chg="addSp delSp modSp add del modAnim">
        <pc:chgData name="Goutham Makkena" userId="ee2210368fc1934b" providerId="LiveId" clId="{56921E3D-EC93-49F0-A004-158032002284}" dt="2019-08-21T06:50:53.981" v="5603" actId="2696"/>
        <pc:sldMkLst>
          <pc:docMk/>
          <pc:sldMk cId="3015986968" sldId="443"/>
        </pc:sldMkLst>
        <pc:spChg chg="mod">
          <ac:chgData name="Goutham Makkena" userId="ee2210368fc1934b" providerId="LiveId" clId="{56921E3D-EC93-49F0-A004-158032002284}" dt="2019-08-13T07:06:28.174" v="2962" actId="20577"/>
          <ac:spMkLst>
            <pc:docMk/>
            <pc:sldMk cId="3015986968" sldId="443"/>
            <ac:spMk id="2" creationId="{ABAF688A-98AD-450F-BF3D-3C210ED931B3}"/>
          </ac:spMkLst>
        </pc:spChg>
        <pc:spChg chg="del">
          <ac:chgData name="Goutham Makkena" userId="ee2210368fc1934b" providerId="LiveId" clId="{56921E3D-EC93-49F0-A004-158032002284}" dt="2019-08-13T07:06:38.364" v="2963" actId="478"/>
          <ac:spMkLst>
            <pc:docMk/>
            <pc:sldMk cId="3015986968" sldId="443"/>
            <ac:spMk id="3" creationId="{0D027AF6-5691-4470-890C-A0CCA6EBF8F9}"/>
          </ac:spMkLst>
        </pc:spChg>
        <pc:spChg chg="add mod">
          <ac:chgData name="Goutham Makkena" userId="ee2210368fc1934b" providerId="LiveId" clId="{56921E3D-EC93-49F0-A004-158032002284}" dt="2019-08-13T07:19:10.666" v="3302" actId="20577"/>
          <ac:spMkLst>
            <pc:docMk/>
            <pc:sldMk cId="3015986968" sldId="443"/>
            <ac:spMk id="4" creationId="{68A7D537-16FE-4EB4-8146-DBD6D5284CA7}"/>
          </ac:spMkLst>
        </pc:spChg>
        <pc:picChg chg="add del mod">
          <ac:chgData name="Goutham Makkena" userId="ee2210368fc1934b" providerId="LiveId" clId="{56921E3D-EC93-49F0-A004-158032002284}" dt="2019-08-13T07:19:55.544" v="3305" actId="478"/>
          <ac:picMkLst>
            <pc:docMk/>
            <pc:sldMk cId="3015986968" sldId="443"/>
            <ac:picMk id="5" creationId="{507CE027-65E9-4574-99C1-89A91D14F76D}"/>
          </ac:picMkLst>
        </pc:picChg>
        <pc:picChg chg="add mod">
          <ac:chgData name="Goutham Makkena" userId="ee2210368fc1934b" providerId="LiveId" clId="{56921E3D-EC93-49F0-A004-158032002284}" dt="2019-08-13T07:21:12.335" v="3316" actId="1076"/>
          <ac:picMkLst>
            <pc:docMk/>
            <pc:sldMk cId="3015986968" sldId="443"/>
            <ac:picMk id="6" creationId="{773DD6DA-C581-4CF1-BFEF-A72D84B6013B}"/>
          </ac:picMkLst>
        </pc:picChg>
        <pc:picChg chg="add mod ord">
          <ac:chgData name="Goutham Makkena" userId="ee2210368fc1934b" providerId="LiveId" clId="{56921E3D-EC93-49F0-A004-158032002284}" dt="2019-08-13T07:21:08.256" v="3315" actId="14100"/>
          <ac:picMkLst>
            <pc:docMk/>
            <pc:sldMk cId="3015986968" sldId="443"/>
            <ac:picMk id="10" creationId="{2237663D-1DF6-490F-A5D9-6C4AD22F0566}"/>
          </ac:picMkLst>
        </pc:picChg>
        <pc:cxnChg chg="add mod">
          <ac:chgData name="Goutham Makkena" userId="ee2210368fc1934b" providerId="LiveId" clId="{56921E3D-EC93-49F0-A004-158032002284}" dt="2019-08-13T07:15:10.480" v="3143" actId="1582"/>
          <ac:cxnSpMkLst>
            <pc:docMk/>
            <pc:sldMk cId="3015986968" sldId="443"/>
            <ac:cxnSpMk id="8" creationId="{3B60A652-5EDF-4670-90E4-2595235254A1}"/>
          </ac:cxnSpMkLst>
        </pc:cxnChg>
      </pc:sldChg>
      <pc:sldChg chg="addSp delSp modSp add del modAnim">
        <pc:chgData name="Goutham Makkena" userId="ee2210368fc1934b" providerId="LiveId" clId="{56921E3D-EC93-49F0-A004-158032002284}" dt="2019-08-21T06:50:54.021" v="5605" actId="2696"/>
        <pc:sldMkLst>
          <pc:docMk/>
          <pc:sldMk cId="3494927396" sldId="444"/>
        </pc:sldMkLst>
        <pc:spChg chg="mod">
          <ac:chgData name="Goutham Makkena" userId="ee2210368fc1934b" providerId="LiveId" clId="{56921E3D-EC93-49F0-A004-158032002284}" dt="2019-08-13T07:19:29.654" v="3304"/>
          <ac:spMkLst>
            <pc:docMk/>
            <pc:sldMk cId="3494927396" sldId="444"/>
            <ac:spMk id="2" creationId="{49686EAC-FD3E-4A52-9EBE-BF8F67DF1BE5}"/>
          </ac:spMkLst>
        </pc:spChg>
        <pc:spChg chg="del">
          <ac:chgData name="Goutham Makkena" userId="ee2210368fc1934b" providerId="LiveId" clId="{56921E3D-EC93-49F0-A004-158032002284}" dt="2019-08-13T07:17:14.564" v="3212" actId="478"/>
          <ac:spMkLst>
            <pc:docMk/>
            <pc:sldMk cId="3494927396" sldId="444"/>
            <ac:spMk id="3" creationId="{FDD495D9-4E68-418B-A191-2140A31AB031}"/>
          </ac:spMkLst>
        </pc:spChg>
        <pc:spChg chg="add mod">
          <ac:chgData name="Goutham Makkena" userId="ee2210368fc1934b" providerId="LiveId" clId="{56921E3D-EC93-49F0-A004-158032002284}" dt="2019-08-13T07:59:48.864" v="3438" actId="20577"/>
          <ac:spMkLst>
            <pc:docMk/>
            <pc:sldMk cId="3494927396" sldId="444"/>
            <ac:spMk id="4" creationId="{614BA2CF-3541-4CDB-85EB-30FC459203C1}"/>
          </ac:spMkLst>
        </pc:spChg>
        <pc:picChg chg="add del">
          <ac:chgData name="Goutham Makkena" userId="ee2210368fc1934b" providerId="LiveId" clId="{56921E3D-EC93-49F0-A004-158032002284}" dt="2019-08-13T07:21:23.196" v="3317" actId="478"/>
          <ac:picMkLst>
            <pc:docMk/>
            <pc:sldMk cId="3494927396" sldId="444"/>
            <ac:picMk id="5" creationId="{6B0CE6FC-23A2-479C-A02B-6E4DCE4C8204}"/>
          </ac:picMkLst>
        </pc:picChg>
        <pc:picChg chg="add mod">
          <ac:chgData name="Goutham Makkena" userId="ee2210368fc1934b" providerId="LiveId" clId="{56921E3D-EC93-49F0-A004-158032002284}" dt="2019-08-13T07:24:28.224" v="3347" actId="14100"/>
          <ac:picMkLst>
            <pc:docMk/>
            <pc:sldMk cId="3494927396" sldId="444"/>
            <ac:picMk id="6" creationId="{5B4F22B9-FE4B-4516-9A15-5F8222B30E8F}"/>
          </ac:picMkLst>
        </pc:picChg>
        <pc:picChg chg="add mod">
          <ac:chgData name="Goutham Makkena" userId="ee2210368fc1934b" providerId="LiveId" clId="{56921E3D-EC93-49F0-A004-158032002284}" dt="2019-08-13T07:24:38.615" v="3349" actId="1076"/>
          <ac:picMkLst>
            <pc:docMk/>
            <pc:sldMk cId="3494927396" sldId="444"/>
            <ac:picMk id="7" creationId="{EE97B199-587E-46ED-A693-086CC8629F50}"/>
          </ac:picMkLst>
        </pc:picChg>
        <pc:picChg chg="add mod">
          <ac:chgData name="Goutham Makkena" userId="ee2210368fc1934b" providerId="LiveId" clId="{56921E3D-EC93-49F0-A004-158032002284}" dt="2019-08-13T07:23:16.334" v="3334" actId="1076"/>
          <ac:picMkLst>
            <pc:docMk/>
            <pc:sldMk cId="3494927396" sldId="444"/>
            <ac:picMk id="11" creationId="{2A79E5E4-3DBC-4076-BEB4-167A546172C8}"/>
          </ac:picMkLst>
        </pc:picChg>
        <pc:cxnChg chg="add mod">
          <ac:chgData name="Goutham Makkena" userId="ee2210368fc1934b" providerId="LiveId" clId="{56921E3D-EC93-49F0-A004-158032002284}" dt="2019-08-13T07:23:41.890" v="3338" actId="14100"/>
          <ac:cxnSpMkLst>
            <pc:docMk/>
            <pc:sldMk cId="3494927396" sldId="444"/>
            <ac:cxnSpMk id="9" creationId="{37A3E81C-ED31-4FEE-975E-D400420982AF}"/>
          </ac:cxnSpMkLst>
        </pc:cxnChg>
      </pc:sldChg>
      <pc:sldChg chg="addSp delSp modSp add del modAnim">
        <pc:chgData name="Goutham Makkena" userId="ee2210368fc1934b" providerId="LiveId" clId="{56921E3D-EC93-49F0-A004-158032002284}" dt="2019-08-21T06:50:54.076" v="5607" actId="2696"/>
        <pc:sldMkLst>
          <pc:docMk/>
          <pc:sldMk cId="441710039" sldId="445"/>
        </pc:sldMkLst>
        <pc:spChg chg="mod">
          <ac:chgData name="Goutham Makkena" userId="ee2210368fc1934b" providerId="LiveId" clId="{56921E3D-EC93-49F0-A004-158032002284}" dt="2019-08-13T08:00:17.915" v="3441"/>
          <ac:spMkLst>
            <pc:docMk/>
            <pc:sldMk cId="441710039" sldId="445"/>
            <ac:spMk id="2" creationId="{9E3A3C51-4E04-4D85-B8C2-D37D4CD04914}"/>
          </ac:spMkLst>
        </pc:spChg>
        <pc:spChg chg="del">
          <ac:chgData name="Goutham Makkena" userId="ee2210368fc1934b" providerId="LiveId" clId="{56921E3D-EC93-49F0-A004-158032002284}" dt="2019-08-13T08:10:05.313" v="3442" actId="478"/>
          <ac:spMkLst>
            <pc:docMk/>
            <pc:sldMk cId="441710039" sldId="445"/>
            <ac:spMk id="3" creationId="{33AB1967-1E0E-48F3-B1DA-25A47BC840CE}"/>
          </ac:spMkLst>
        </pc:spChg>
        <pc:spChg chg="add mod">
          <ac:chgData name="Goutham Makkena" userId="ee2210368fc1934b" providerId="LiveId" clId="{56921E3D-EC93-49F0-A004-158032002284}" dt="2019-08-13T08:12:41.933" v="3532" actId="20577"/>
          <ac:spMkLst>
            <pc:docMk/>
            <pc:sldMk cId="441710039" sldId="445"/>
            <ac:spMk id="5" creationId="{D2191DE6-F207-4667-BD14-0AA2A5327615}"/>
          </ac:spMkLst>
        </pc:spChg>
        <pc:picChg chg="add mod">
          <ac:chgData name="Goutham Makkena" userId="ee2210368fc1934b" providerId="LiveId" clId="{56921E3D-EC93-49F0-A004-158032002284}" dt="2019-08-13T08:10:10.053" v="3444" actId="1076"/>
          <ac:picMkLst>
            <pc:docMk/>
            <pc:sldMk cId="441710039" sldId="445"/>
            <ac:picMk id="4" creationId="{BDDE554A-0CB4-40A3-BD29-26C2905F196E}"/>
          </ac:picMkLst>
        </pc:picChg>
        <pc:picChg chg="add mod">
          <ac:chgData name="Goutham Makkena" userId="ee2210368fc1934b" providerId="LiveId" clId="{56921E3D-EC93-49F0-A004-158032002284}" dt="2019-08-13T08:12:23.297" v="3525" actId="1076"/>
          <ac:picMkLst>
            <pc:docMk/>
            <pc:sldMk cId="441710039" sldId="445"/>
            <ac:picMk id="9" creationId="{882CA981-E683-41B4-837C-C4336227AF0D}"/>
          </ac:picMkLst>
        </pc:picChg>
        <pc:cxnChg chg="add mod">
          <ac:chgData name="Goutham Makkena" userId="ee2210368fc1934b" providerId="LiveId" clId="{56921E3D-EC93-49F0-A004-158032002284}" dt="2019-08-13T08:13:37.023" v="3536" actId="14100"/>
          <ac:cxnSpMkLst>
            <pc:docMk/>
            <pc:sldMk cId="441710039" sldId="445"/>
            <ac:cxnSpMk id="7" creationId="{6E5A41F0-13C8-4B61-B4BE-A8A21663352F}"/>
          </ac:cxnSpMkLst>
        </pc:cxnChg>
      </pc:sldChg>
      <pc:sldChg chg="addSp delSp modSp add del modAnim">
        <pc:chgData name="Goutham Makkena" userId="ee2210368fc1934b" providerId="LiveId" clId="{56921E3D-EC93-49F0-A004-158032002284}" dt="2019-08-21T06:50:54.101" v="5608" actId="2696"/>
        <pc:sldMkLst>
          <pc:docMk/>
          <pc:sldMk cId="3547805020" sldId="446"/>
        </pc:sldMkLst>
        <pc:spChg chg="mod">
          <ac:chgData name="Goutham Makkena" userId="ee2210368fc1934b" providerId="LiveId" clId="{56921E3D-EC93-49F0-A004-158032002284}" dt="2019-08-13T08:14:12.883" v="3539"/>
          <ac:spMkLst>
            <pc:docMk/>
            <pc:sldMk cId="3547805020" sldId="446"/>
            <ac:spMk id="2" creationId="{DDF1BF5D-BC55-4105-B229-4D857B766C66}"/>
          </ac:spMkLst>
        </pc:spChg>
        <pc:spChg chg="del">
          <ac:chgData name="Goutham Makkena" userId="ee2210368fc1934b" providerId="LiveId" clId="{56921E3D-EC93-49F0-A004-158032002284}" dt="2019-08-13T08:14:18.892" v="3541" actId="478"/>
          <ac:spMkLst>
            <pc:docMk/>
            <pc:sldMk cId="3547805020" sldId="446"/>
            <ac:spMk id="3" creationId="{ACDC16EA-637D-4EFB-ADD2-BAC2B01BDF06}"/>
          </ac:spMkLst>
        </pc:spChg>
        <pc:spChg chg="add mod">
          <ac:chgData name="Goutham Makkena" userId="ee2210368fc1934b" providerId="LiveId" clId="{56921E3D-EC93-49F0-A004-158032002284}" dt="2019-08-13T08:20:42.153" v="3792" actId="207"/>
          <ac:spMkLst>
            <pc:docMk/>
            <pc:sldMk cId="3547805020" sldId="446"/>
            <ac:spMk id="5" creationId="{FFB0C6C2-18D8-4085-BDCE-B5619D1D7BB0}"/>
          </ac:spMkLst>
        </pc:spChg>
        <pc:picChg chg="add">
          <ac:chgData name="Goutham Makkena" userId="ee2210368fc1934b" providerId="LiveId" clId="{56921E3D-EC93-49F0-A004-158032002284}" dt="2019-08-13T08:14:16.652" v="3540"/>
          <ac:picMkLst>
            <pc:docMk/>
            <pc:sldMk cId="3547805020" sldId="446"/>
            <ac:picMk id="4" creationId="{6B436F5A-5613-4244-A95A-F7DFB17DE77A}"/>
          </ac:picMkLst>
        </pc:picChg>
        <pc:picChg chg="add mod">
          <ac:chgData name="Goutham Makkena" userId="ee2210368fc1934b" providerId="LiveId" clId="{56921E3D-EC93-49F0-A004-158032002284}" dt="2019-08-13T08:16:10.772" v="3600" actId="1076"/>
          <ac:picMkLst>
            <pc:docMk/>
            <pc:sldMk cId="3547805020" sldId="446"/>
            <ac:picMk id="6" creationId="{8CB622A2-0197-49D2-979A-F4C0509A5F0F}"/>
          </ac:picMkLst>
        </pc:picChg>
        <pc:picChg chg="add mod">
          <ac:chgData name="Goutham Makkena" userId="ee2210368fc1934b" providerId="LiveId" clId="{56921E3D-EC93-49F0-A004-158032002284}" dt="2019-08-13T08:20:57.545" v="3793" actId="208"/>
          <ac:picMkLst>
            <pc:docMk/>
            <pc:sldMk cId="3547805020" sldId="446"/>
            <ac:picMk id="7" creationId="{B641F16B-A9D6-4F74-917B-67E6EA073C13}"/>
          </ac:picMkLst>
        </pc:picChg>
        <pc:cxnChg chg="add mod">
          <ac:chgData name="Goutham Makkena" userId="ee2210368fc1934b" providerId="LiveId" clId="{56921E3D-EC93-49F0-A004-158032002284}" dt="2019-08-13T08:19:37.542" v="3717" actId="14100"/>
          <ac:cxnSpMkLst>
            <pc:docMk/>
            <pc:sldMk cId="3547805020" sldId="446"/>
            <ac:cxnSpMk id="9" creationId="{DEED005A-2D24-441B-AA2D-7372C6C91BCA}"/>
          </ac:cxnSpMkLst>
        </pc:cxnChg>
      </pc:sldChg>
      <pc:sldChg chg="modSp add del modAnim">
        <pc:chgData name="Goutham Makkena" userId="ee2210368fc1934b" providerId="LiveId" clId="{56921E3D-EC93-49F0-A004-158032002284}" dt="2019-08-21T06:50:54.141" v="5610" actId="2696"/>
        <pc:sldMkLst>
          <pc:docMk/>
          <pc:sldMk cId="2271447943" sldId="447"/>
        </pc:sldMkLst>
        <pc:spChg chg="mod">
          <ac:chgData name="Goutham Makkena" userId="ee2210368fc1934b" providerId="LiveId" clId="{56921E3D-EC93-49F0-A004-158032002284}" dt="2019-08-13T09:52:53.208" v="3828" actId="20577"/>
          <ac:spMkLst>
            <pc:docMk/>
            <pc:sldMk cId="2271447943" sldId="447"/>
            <ac:spMk id="2" creationId="{78DEB96D-7BBB-4F68-B246-064389B5213A}"/>
          </ac:spMkLst>
        </pc:spChg>
        <pc:spChg chg="mod">
          <ac:chgData name="Goutham Makkena" userId="ee2210368fc1934b" providerId="LiveId" clId="{56921E3D-EC93-49F0-A004-158032002284}" dt="2019-08-13T09:58:13.579" v="4114" actId="207"/>
          <ac:spMkLst>
            <pc:docMk/>
            <pc:sldMk cId="2271447943" sldId="447"/>
            <ac:spMk id="3" creationId="{DEB8D3F0-48F2-4F96-A1B9-64F106266E2D}"/>
          </ac:spMkLst>
        </pc:spChg>
      </pc:sldChg>
      <pc:sldChg chg="addSp delSp modSp add del">
        <pc:chgData name="Goutham Makkena" userId="ee2210368fc1934b" providerId="LiveId" clId="{56921E3D-EC93-49F0-A004-158032002284}" dt="2019-08-21T06:50:54.166" v="5611" actId="2696"/>
        <pc:sldMkLst>
          <pc:docMk/>
          <pc:sldMk cId="2771760742" sldId="448"/>
        </pc:sldMkLst>
        <pc:spChg chg="mod">
          <ac:chgData name="Goutham Makkena" userId="ee2210368fc1934b" providerId="LiveId" clId="{56921E3D-EC93-49F0-A004-158032002284}" dt="2019-08-13T10:14:11.341" v="4134" actId="20577"/>
          <ac:spMkLst>
            <pc:docMk/>
            <pc:sldMk cId="2771760742" sldId="448"/>
            <ac:spMk id="2" creationId="{F2BEE16C-94D4-4628-856F-1CD177523738}"/>
          </ac:spMkLst>
        </pc:spChg>
        <pc:spChg chg="del">
          <ac:chgData name="Goutham Makkena" userId="ee2210368fc1934b" providerId="LiveId" clId="{56921E3D-EC93-49F0-A004-158032002284}" dt="2019-08-13T10:14:42.851" v="4135" actId="478"/>
          <ac:spMkLst>
            <pc:docMk/>
            <pc:sldMk cId="2771760742" sldId="448"/>
            <ac:spMk id="3" creationId="{6F28A579-B119-4B10-8434-DB7901EE7201}"/>
          </ac:spMkLst>
        </pc:spChg>
        <pc:spChg chg="add mod">
          <ac:chgData name="Goutham Makkena" userId="ee2210368fc1934b" providerId="LiveId" clId="{56921E3D-EC93-49F0-A004-158032002284}" dt="2019-08-14T08:59:32.817" v="4411" actId="1076"/>
          <ac:spMkLst>
            <pc:docMk/>
            <pc:sldMk cId="2771760742" sldId="448"/>
            <ac:spMk id="12" creationId="{A27E9E66-021D-4458-A6B4-47A229995FDE}"/>
          </ac:spMkLst>
        </pc:spChg>
        <pc:spChg chg="add del mod">
          <ac:chgData name="Goutham Makkena" userId="ee2210368fc1934b" providerId="LiveId" clId="{56921E3D-EC93-49F0-A004-158032002284}" dt="2019-08-14T09:00:06.357" v="4429"/>
          <ac:spMkLst>
            <pc:docMk/>
            <pc:sldMk cId="2771760742" sldId="448"/>
            <ac:spMk id="13" creationId="{58F2F21F-EDC4-4F25-9579-B545E4231CA1}"/>
          </ac:spMkLst>
        </pc:spChg>
        <pc:picChg chg="add del mod">
          <ac:chgData name="Goutham Makkena" userId="ee2210368fc1934b" providerId="LiveId" clId="{56921E3D-EC93-49F0-A004-158032002284}" dt="2019-08-13T10:14:56.445" v="4139" actId="478"/>
          <ac:picMkLst>
            <pc:docMk/>
            <pc:sldMk cId="2771760742" sldId="448"/>
            <ac:picMk id="4" creationId="{CDAA990A-10A2-473C-BF73-E2A788496B67}"/>
          </ac:picMkLst>
        </pc:picChg>
        <pc:picChg chg="add del">
          <ac:chgData name="Goutham Makkena" userId="ee2210368fc1934b" providerId="LiveId" clId="{56921E3D-EC93-49F0-A004-158032002284}" dt="2019-08-13T10:15:41.928" v="4141" actId="478"/>
          <ac:picMkLst>
            <pc:docMk/>
            <pc:sldMk cId="2771760742" sldId="448"/>
            <ac:picMk id="5" creationId="{F968D35B-0EB2-4A46-AA8B-34AE1E0E53B0}"/>
          </ac:picMkLst>
        </pc:picChg>
        <pc:picChg chg="add del">
          <ac:chgData name="Goutham Makkena" userId="ee2210368fc1934b" providerId="LiveId" clId="{56921E3D-EC93-49F0-A004-158032002284}" dt="2019-08-13T10:16:06.288" v="4143"/>
          <ac:picMkLst>
            <pc:docMk/>
            <pc:sldMk cId="2771760742" sldId="448"/>
            <ac:picMk id="6" creationId="{7CA44B9C-2F8D-4490-BE80-2FB36BBBDA35}"/>
          </ac:picMkLst>
        </pc:picChg>
        <pc:picChg chg="add del">
          <ac:chgData name="Goutham Makkena" userId="ee2210368fc1934b" providerId="LiveId" clId="{56921E3D-EC93-49F0-A004-158032002284}" dt="2019-08-13T10:16:43.567" v="4145" actId="478"/>
          <ac:picMkLst>
            <pc:docMk/>
            <pc:sldMk cId="2771760742" sldId="448"/>
            <ac:picMk id="7" creationId="{67356749-221B-44CB-B585-5EB6CE22E3F9}"/>
          </ac:picMkLst>
        </pc:picChg>
        <pc:picChg chg="add mod">
          <ac:chgData name="Goutham Makkena" userId="ee2210368fc1934b" providerId="LiveId" clId="{56921E3D-EC93-49F0-A004-158032002284}" dt="2019-08-14T08:57:44.375" v="4393" actId="1076"/>
          <ac:picMkLst>
            <pc:docMk/>
            <pc:sldMk cId="2771760742" sldId="448"/>
            <ac:picMk id="8" creationId="{F2C51137-5BEA-4EED-A020-2FECABE700E2}"/>
          </ac:picMkLst>
        </pc:picChg>
        <pc:picChg chg="add mod">
          <ac:chgData name="Goutham Makkena" userId="ee2210368fc1934b" providerId="LiveId" clId="{56921E3D-EC93-49F0-A004-158032002284}" dt="2019-08-14T08:57:47.905" v="4394" actId="1076"/>
          <ac:picMkLst>
            <pc:docMk/>
            <pc:sldMk cId="2771760742" sldId="448"/>
            <ac:picMk id="9" creationId="{DA1AB108-0FD1-4150-8057-B29C60F0A83A}"/>
          </ac:picMkLst>
        </pc:picChg>
        <pc:picChg chg="add mod">
          <ac:chgData name="Goutham Makkena" userId="ee2210368fc1934b" providerId="LiveId" clId="{56921E3D-EC93-49F0-A004-158032002284}" dt="2019-08-13T10:19:58.209" v="4157" actId="571"/>
          <ac:picMkLst>
            <pc:docMk/>
            <pc:sldMk cId="2771760742" sldId="448"/>
            <ac:picMk id="10" creationId="{F74992B7-F712-4D4D-88FF-436927501476}"/>
          </ac:picMkLst>
        </pc:picChg>
        <pc:picChg chg="add mod">
          <ac:chgData name="Goutham Makkena" userId="ee2210368fc1934b" providerId="LiveId" clId="{56921E3D-EC93-49F0-A004-158032002284}" dt="2019-08-13T10:19:58.209" v="4157" actId="571"/>
          <ac:picMkLst>
            <pc:docMk/>
            <pc:sldMk cId="2771760742" sldId="448"/>
            <ac:picMk id="11" creationId="{58309D7B-EFE0-4639-B870-E50AE860C25E}"/>
          </ac:picMkLst>
        </pc:picChg>
        <pc:picChg chg="add mod">
          <ac:chgData name="Goutham Makkena" userId="ee2210368fc1934b" providerId="LiveId" clId="{56921E3D-EC93-49F0-A004-158032002284}" dt="2019-08-14T09:05:13.806" v="4449" actId="1076"/>
          <ac:picMkLst>
            <pc:docMk/>
            <pc:sldMk cId="2771760742" sldId="448"/>
            <ac:picMk id="14" creationId="{4CFC5607-1EE4-4509-B5BD-B1AAB102D315}"/>
          </ac:picMkLst>
        </pc:picChg>
        <pc:picChg chg="add del mod">
          <ac:chgData name="Goutham Makkena" userId="ee2210368fc1934b" providerId="LiveId" clId="{56921E3D-EC93-49F0-A004-158032002284}" dt="2019-08-14T09:04:44.186" v="4438" actId="478"/>
          <ac:picMkLst>
            <pc:docMk/>
            <pc:sldMk cId="2771760742" sldId="448"/>
            <ac:picMk id="15" creationId="{6273B6B4-B4CB-4F72-8086-9C05B06241EB}"/>
          </ac:picMkLst>
        </pc:picChg>
        <pc:picChg chg="add mod">
          <ac:chgData name="Goutham Makkena" userId="ee2210368fc1934b" providerId="LiveId" clId="{56921E3D-EC93-49F0-A004-158032002284}" dt="2019-08-14T09:05:07.461" v="4447" actId="1076"/>
          <ac:picMkLst>
            <pc:docMk/>
            <pc:sldMk cId="2771760742" sldId="448"/>
            <ac:picMk id="16" creationId="{10DA7261-4A3F-4A6D-B50C-659F780F75E6}"/>
          </ac:picMkLst>
        </pc:picChg>
        <pc:picChg chg="add mod">
          <ac:chgData name="Goutham Makkena" userId="ee2210368fc1934b" providerId="LiveId" clId="{56921E3D-EC93-49F0-A004-158032002284}" dt="2019-08-14T09:05:07.461" v="4447" actId="1076"/>
          <ac:picMkLst>
            <pc:docMk/>
            <pc:sldMk cId="2771760742" sldId="448"/>
            <ac:picMk id="17" creationId="{0BE9B380-FE11-405A-AAC6-6CBB1D363554}"/>
          </ac:picMkLst>
        </pc:picChg>
        <pc:picChg chg="add mod">
          <ac:chgData name="Goutham Makkena" userId="ee2210368fc1934b" providerId="LiveId" clId="{56921E3D-EC93-49F0-A004-158032002284}" dt="2019-08-14T09:46:50.538" v="4453" actId="1076"/>
          <ac:picMkLst>
            <pc:docMk/>
            <pc:sldMk cId="2771760742" sldId="448"/>
            <ac:picMk id="18" creationId="{28A78836-0B55-4B34-AB78-206B3EF814A5}"/>
          </ac:picMkLst>
        </pc:picChg>
        <pc:picChg chg="add mod">
          <ac:chgData name="Goutham Makkena" userId="ee2210368fc1934b" providerId="LiveId" clId="{56921E3D-EC93-49F0-A004-158032002284}" dt="2019-08-14T09:48:11.851" v="4459" actId="14100"/>
          <ac:picMkLst>
            <pc:docMk/>
            <pc:sldMk cId="2771760742" sldId="448"/>
            <ac:picMk id="19" creationId="{8CCB7891-4897-4C28-8A5E-43743659EF6B}"/>
          </ac:picMkLst>
        </pc:picChg>
      </pc:sldChg>
      <pc:sldChg chg="addSp delSp modSp add del">
        <pc:chgData name="Goutham Makkena" userId="ee2210368fc1934b" providerId="LiveId" clId="{56921E3D-EC93-49F0-A004-158032002284}" dt="2019-08-21T06:50:54.006" v="5604" actId="2696"/>
        <pc:sldMkLst>
          <pc:docMk/>
          <pc:sldMk cId="3952551560" sldId="449"/>
        </pc:sldMkLst>
        <pc:spChg chg="mod">
          <ac:chgData name="Goutham Makkena" userId="ee2210368fc1934b" providerId="LiveId" clId="{56921E3D-EC93-49F0-A004-158032002284}" dt="2019-08-14T08:48:07.091" v="4161"/>
          <ac:spMkLst>
            <pc:docMk/>
            <pc:sldMk cId="3952551560" sldId="449"/>
            <ac:spMk id="2" creationId="{E7C9B4BE-875D-4198-AF2D-3CA55DE54198}"/>
          </ac:spMkLst>
        </pc:spChg>
        <pc:spChg chg="del">
          <ac:chgData name="Goutham Makkena" userId="ee2210368fc1934b" providerId="LiveId" clId="{56921E3D-EC93-49F0-A004-158032002284}" dt="2019-08-14T08:48:21.756" v="4162" actId="478"/>
          <ac:spMkLst>
            <pc:docMk/>
            <pc:sldMk cId="3952551560" sldId="449"/>
            <ac:spMk id="3" creationId="{A09F6FAF-EA0E-47FF-97E5-4703B6DA7F87}"/>
          </ac:spMkLst>
        </pc:spChg>
        <pc:spChg chg="add mod">
          <ac:chgData name="Goutham Makkena" userId="ee2210368fc1934b" providerId="LiveId" clId="{56921E3D-EC93-49F0-A004-158032002284}" dt="2019-08-14T08:49:20.997" v="4192" actId="14100"/>
          <ac:spMkLst>
            <pc:docMk/>
            <pc:sldMk cId="3952551560" sldId="449"/>
            <ac:spMk id="5" creationId="{D4F09317-42C3-412B-BA3B-FF2AF2B8F4DF}"/>
          </ac:spMkLst>
        </pc:spChg>
        <pc:picChg chg="add mod">
          <ac:chgData name="Goutham Makkena" userId="ee2210368fc1934b" providerId="LiveId" clId="{56921E3D-EC93-49F0-A004-158032002284}" dt="2019-08-14T08:48:45.416" v="4166" actId="1076"/>
          <ac:picMkLst>
            <pc:docMk/>
            <pc:sldMk cId="3952551560" sldId="449"/>
            <ac:picMk id="4" creationId="{EB5DAADC-805E-4303-BE58-975106C5AEE2}"/>
          </ac:picMkLst>
        </pc:picChg>
      </pc:sldChg>
      <pc:sldChg chg="addSp delSp modSp add del">
        <pc:chgData name="Goutham Makkena" userId="ee2210368fc1934b" providerId="LiveId" clId="{56921E3D-EC93-49F0-A004-158032002284}" dt="2019-08-21T06:50:54.051" v="5606" actId="2696"/>
        <pc:sldMkLst>
          <pc:docMk/>
          <pc:sldMk cId="2158806669" sldId="450"/>
        </pc:sldMkLst>
        <pc:spChg chg="mod">
          <ac:chgData name="Goutham Makkena" userId="ee2210368fc1934b" providerId="LiveId" clId="{56921E3D-EC93-49F0-A004-158032002284}" dt="2019-08-14T08:49:32.211" v="4195"/>
          <ac:spMkLst>
            <pc:docMk/>
            <pc:sldMk cId="2158806669" sldId="450"/>
            <ac:spMk id="2" creationId="{400E36A6-116F-4F09-8ADD-3593271A9E8C}"/>
          </ac:spMkLst>
        </pc:spChg>
        <pc:spChg chg="del">
          <ac:chgData name="Goutham Makkena" userId="ee2210368fc1934b" providerId="LiveId" clId="{56921E3D-EC93-49F0-A004-158032002284}" dt="2019-08-14T08:49:34.196" v="4196" actId="478"/>
          <ac:spMkLst>
            <pc:docMk/>
            <pc:sldMk cId="2158806669" sldId="450"/>
            <ac:spMk id="3" creationId="{F0529B4D-4BF7-49BA-B2C6-A9D02BC69EDD}"/>
          </ac:spMkLst>
        </pc:spChg>
        <pc:spChg chg="add mod">
          <ac:chgData name="Goutham Makkena" userId="ee2210368fc1934b" providerId="LiveId" clId="{56921E3D-EC93-49F0-A004-158032002284}" dt="2019-08-14T08:53:22.096" v="4339" actId="207"/>
          <ac:spMkLst>
            <pc:docMk/>
            <pc:sldMk cId="2158806669" sldId="450"/>
            <ac:spMk id="5" creationId="{B04D5DA1-757B-4432-B47F-F638AF9680EF}"/>
          </ac:spMkLst>
        </pc:spChg>
        <pc:picChg chg="add mod">
          <ac:chgData name="Goutham Makkena" userId="ee2210368fc1934b" providerId="LiveId" clId="{56921E3D-EC93-49F0-A004-158032002284}" dt="2019-08-14T08:49:46.195" v="4198" actId="1076"/>
          <ac:picMkLst>
            <pc:docMk/>
            <pc:sldMk cId="2158806669" sldId="450"/>
            <ac:picMk id="4" creationId="{0E026E15-ECA1-4BAA-9B53-7A382D5BA02A}"/>
          </ac:picMkLst>
        </pc:picChg>
      </pc:sldChg>
      <pc:sldChg chg="addSp delSp modSp add del">
        <pc:chgData name="Goutham Makkena" userId="ee2210368fc1934b" providerId="LiveId" clId="{56921E3D-EC93-49F0-A004-158032002284}" dt="2019-08-21T06:50:54.121" v="5609" actId="2696"/>
        <pc:sldMkLst>
          <pc:docMk/>
          <pc:sldMk cId="3890912888" sldId="451"/>
        </pc:sldMkLst>
        <pc:spChg chg="mod">
          <ac:chgData name="Goutham Makkena" userId="ee2210368fc1934b" providerId="LiveId" clId="{56921E3D-EC93-49F0-A004-158032002284}" dt="2019-08-14T08:51:10.546" v="4218"/>
          <ac:spMkLst>
            <pc:docMk/>
            <pc:sldMk cId="3890912888" sldId="451"/>
            <ac:spMk id="2" creationId="{41E1188E-DF33-489A-8AAD-B2D5C4A08177}"/>
          </ac:spMkLst>
        </pc:spChg>
        <pc:spChg chg="del">
          <ac:chgData name="Goutham Makkena" userId="ee2210368fc1934b" providerId="LiveId" clId="{56921E3D-EC93-49F0-A004-158032002284}" dt="2019-08-14T08:51:12.256" v="4219" actId="478"/>
          <ac:spMkLst>
            <pc:docMk/>
            <pc:sldMk cId="3890912888" sldId="451"/>
            <ac:spMk id="3" creationId="{EA761379-9AF8-4D1E-BAE2-318E47109ED7}"/>
          </ac:spMkLst>
        </pc:spChg>
        <pc:spChg chg="add mod">
          <ac:chgData name="Goutham Makkena" userId="ee2210368fc1934b" providerId="LiveId" clId="{56921E3D-EC93-49F0-A004-158032002284}" dt="2019-08-14T08:54:30.165" v="4341" actId="1076"/>
          <ac:spMkLst>
            <pc:docMk/>
            <pc:sldMk cId="3890912888" sldId="451"/>
            <ac:spMk id="5" creationId="{9605DC47-D0FE-4E7E-9C54-D673A003BAD0}"/>
          </ac:spMkLst>
        </pc:spChg>
        <pc:spChg chg="add mod">
          <ac:chgData name="Goutham Makkena" userId="ee2210368fc1934b" providerId="LiveId" clId="{56921E3D-EC93-49F0-A004-158032002284}" dt="2019-08-14T08:55:11.476" v="4390" actId="1076"/>
          <ac:spMkLst>
            <pc:docMk/>
            <pc:sldMk cId="3890912888" sldId="451"/>
            <ac:spMk id="6" creationId="{ECDDAA35-1BC0-4B00-BD59-E43D8FF9B0BA}"/>
          </ac:spMkLst>
        </pc:spChg>
        <pc:picChg chg="add mod">
          <ac:chgData name="Goutham Makkena" userId="ee2210368fc1934b" providerId="LiveId" clId="{56921E3D-EC93-49F0-A004-158032002284}" dt="2019-08-14T08:54:27.266" v="4340" actId="1076"/>
          <ac:picMkLst>
            <pc:docMk/>
            <pc:sldMk cId="3890912888" sldId="451"/>
            <ac:picMk id="4" creationId="{912D190C-08D5-4021-92A6-AACF55EEFECA}"/>
          </ac:picMkLst>
        </pc:picChg>
      </pc:sldChg>
      <pc:sldChg chg="modSp add del">
        <pc:chgData name="Goutham Makkena" userId="ee2210368fc1934b" providerId="LiveId" clId="{56921E3D-EC93-49F0-A004-158032002284}" dt="2019-08-21T06:50:54.176" v="5612" actId="2696"/>
        <pc:sldMkLst>
          <pc:docMk/>
          <pc:sldMk cId="2868874662" sldId="452"/>
        </pc:sldMkLst>
        <pc:spChg chg="mod">
          <ac:chgData name="Goutham Makkena" userId="ee2210368fc1934b" providerId="LiveId" clId="{56921E3D-EC93-49F0-A004-158032002284}" dt="2019-08-14T09:48:21.409" v="4461" actId="27636"/>
          <ac:spMkLst>
            <pc:docMk/>
            <pc:sldMk cId="2868874662" sldId="452"/>
            <ac:spMk id="2" creationId="{17A2CF39-D722-48FB-A940-D854C3188293}"/>
          </ac:spMkLst>
        </pc:spChg>
      </pc:sldChg>
      <pc:sldChg chg="addSp delSp modSp add">
        <pc:chgData name="Goutham Makkena" userId="ee2210368fc1934b" providerId="LiveId" clId="{56921E3D-EC93-49F0-A004-158032002284}" dt="2019-08-16T02:38:34.836" v="4503" actId="1076"/>
        <pc:sldMkLst>
          <pc:docMk/>
          <pc:sldMk cId="1363824198" sldId="453"/>
        </pc:sldMkLst>
        <pc:spChg chg="mod">
          <ac:chgData name="Goutham Makkena" userId="ee2210368fc1934b" providerId="LiveId" clId="{56921E3D-EC93-49F0-A004-158032002284}" dt="2019-08-16T02:37:25.244" v="4480" actId="20577"/>
          <ac:spMkLst>
            <pc:docMk/>
            <pc:sldMk cId="1363824198" sldId="453"/>
            <ac:spMk id="2" creationId="{00273346-7623-4146-8A14-2BF82B16792C}"/>
          </ac:spMkLst>
        </pc:spChg>
        <pc:spChg chg="del">
          <ac:chgData name="Goutham Makkena" userId="ee2210368fc1934b" providerId="LiveId" clId="{56921E3D-EC93-49F0-A004-158032002284}" dt="2019-08-16T02:37:33.559" v="4481" actId="478"/>
          <ac:spMkLst>
            <pc:docMk/>
            <pc:sldMk cId="1363824198" sldId="453"/>
            <ac:spMk id="3" creationId="{CD9C42F5-4C85-4094-B1F2-9A847EE4FD08}"/>
          </ac:spMkLst>
        </pc:spChg>
        <pc:spChg chg="add mod">
          <ac:chgData name="Goutham Makkena" userId="ee2210368fc1934b" providerId="LiveId" clId="{56921E3D-EC93-49F0-A004-158032002284}" dt="2019-08-16T02:38:34.836" v="4503" actId="1076"/>
          <ac:spMkLst>
            <pc:docMk/>
            <pc:sldMk cId="1363824198" sldId="453"/>
            <ac:spMk id="4" creationId="{D40740C9-E38E-4ABB-B546-203EB16B92AB}"/>
          </ac:spMkLst>
        </pc:spChg>
      </pc:sldChg>
      <pc:sldChg chg="addSp delSp modSp add">
        <pc:chgData name="Goutham Makkena" userId="ee2210368fc1934b" providerId="LiveId" clId="{56921E3D-EC93-49F0-A004-158032002284}" dt="2019-08-16T02:39:32.427" v="4537" actId="1076"/>
        <pc:sldMkLst>
          <pc:docMk/>
          <pc:sldMk cId="3968508794" sldId="454"/>
        </pc:sldMkLst>
        <pc:spChg chg="mod">
          <ac:chgData name="Goutham Makkena" userId="ee2210368fc1934b" providerId="LiveId" clId="{56921E3D-EC93-49F0-A004-158032002284}" dt="2019-08-16T02:38:49.160" v="4527" actId="20577"/>
          <ac:spMkLst>
            <pc:docMk/>
            <pc:sldMk cId="3968508794" sldId="454"/>
            <ac:spMk id="2" creationId="{72476967-1136-40C9-A7A4-A3DC5FA7EC2E}"/>
          </ac:spMkLst>
        </pc:spChg>
        <pc:spChg chg="del">
          <ac:chgData name="Goutham Makkena" userId="ee2210368fc1934b" providerId="LiveId" clId="{56921E3D-EC93-49F0-A004-158032002284}" dt="2019-08-16T02:38:57.694" v="4528" actId="478"/>
          <ac:spMkLst>
            <pc:docMk/>
            <pc:sldMk cId="3968508794" sldId="454"/>
            <ac:spMk id="3" creationId="{CD10B754-994B-4AC3-9271-8181142C23A6}"/>
          </ac:spMkLst>
        </pc:spChg>
        <pc:spChg chg="add">
          <ac:chgData name="Goutham Makkena" userId="ee2210368fc1934b" providerId="LiveId" clId="{56921E3D-EC93-49F0-A004-158032002284}" dt="2019-08-16T02:38:58.679" v="4529"/>
          <ac:spMkLst>
            <pc:docMk/>
            <pc:sldMk cId="3968508794" sldId="454"/>
            <ac:spMk id="4" creationId="{A2533CC5-6529-443F-9D1F-2B587C68EE08}"/>
          </ac:spMkLst>
        </pc:spChg>
        <pc:spChg chg="add mod">
          <ac:chgData name="Goutham Makkena" userId="ee2210368fc1934b" providerId="LiveId" clId="{56921E3D-EC93-49F0-A004-158032002284}" dt="2019-08-16T02:39:32.427" v="4537" actId="1076"/>
          <ac:spMkLst>
            <pc:docMk/>
            <pc:sldMk cId="3968508794" sldId="454"/>
            <ac:spMk id="7" creationId="{DDEB67B9-477A-4458-A896-A0C9EB7C490E}"/>
          </ac:spMkLst>
        </pc:spChg>
        <pc:picChg chg="add mod">
          <ac:chgData name="Goutham Makkena" userId="ee2210368fc1934b" providerId="LiveId" clId="{56921E3D-EC93-49F0-A004-158032002284}" dt="2019-08-16T02:39:27.067" v="4536" actId="1076"/>
          <ac:picMkLst>
            <pc:docMk/>
            <pc:sldMk cId="3968508794" sldId="454"/>
            <ac:picMk id="5" creationId="{602130BF-B067-44C7-80CF-B6F19589D30C}"/>
          </ac:picMkLst>
        </pc:picChg>
        <pc:picChg chg="add del">
          <ac:chgData name="Goutham Makkena" userId="ee2210368fc1934b" providerId="LiveId" clId="{56921E3D-EC93-49F0-A004-158032002284}" dt="2019-08-16T02:39:08.889" v="4532"/>
          <ac:picMkLst>
            <pc:docMk/>
            <pc:sldMk cId="3968508794" sldId="454"/>
            <ac:picMk id="6" creationId="{EE261498-5608-4009-840B-FCDA5B631FCF}"/>
          </ac:picMkLst>
        </pc:picChg>
        <pc:picChg chg="add mod">
          <ac:chgData name="Goutham Makkena" userId="ee2210368fc1934b" providerId="LiveId" clId="{56921E3D-EC93-49F0-A004-158032002284}" dt="2019-08-16T02:39:23.411" v="4535" actId="1076"/>
          <ac:picMkLst>
            <pc:docMk/>
            <pc:sldMk cId="3968508794" sldId="454"/>
            <ac:picMk id="8" creationId="{78A1C566-22DA-4FAF-AAD2-F2ECDFDC8E7E}"/>
          </ac:picMkLst>
        </pc:picChg>
      </pc:sldChg>
      <pc:sldChg chg="addSp delSp modSp add modAnim">
        <pc:chgData name="Goutham Makkena" userId="ee2210368fc1934b" providerId="LiveId" clId="{56921E3D-EC93-49F0-A004-158032002284}" dt="2019-08-16T02:43:21.919" v="4583"/>
        <pc:sldMkLst>
          <pc:docMk/>
          <pc:sldMk cId="3900978357" sldId="455"/>
        </pc:sldMkLst>
        <pc:spChg chg="mod">
          <ac:chgData name="Goutham Makkena" userId="ee2210368fc1934b" providerId="LiveId" clId="{56921E3D-EC93-49F0-A004-158032002284}" dt="2019-08-16T02:39:48.950" v="4543" actId="20577"/>
          <ac:spMkLst>
            <pc:docMk/>
            <pc:sldMk cId="3900978357" sldId="455"/>
            <ac:spMk id="2" creationId="{94AB83ED-621B-4C65-958C-2AEE2F5C7FC4}"/>
          </ac:spMkLst>
        </pc:spChg>
        <pc:spChg chg="del">
          <ac:chgData name="Goutham Makkena" userId="ee2210368fc1934b" providerId="LiveId" clId="{56921E3D-EC93-49F0-A004-158032002284}" dt="2019-08-16T02:39:54.452" v="4544" actId="478"/>
          <ac:spMkLst>
            <pc:docMk/>
            <pc:sldMk cId="3900978357" sldId="455"/>
            <ac:spMk id="3" creationId="{191FEA3A-DF3E-4881-B80D-7D72B08C7542}"/>
          </ac:spMkLst>
        </pc:spChg>
        <pc:spChg chg="add del mod ord">
          <ac:chgData name="Goutham Makkena" userId="ee2210368fc1934b" providerId="LiveId" clId="{56921E3D-EC93-49F0-A004-158032002284}" dt="2019-08-16T02:40:53.549" v="4559" actId="478"/>
          <ac:spMkLst>
            <pc:docMk/>
            <pc:sldMk cId="3900978357" sldId="455"/>
            <ac:spMk id="5" creationId="{36A5BA72-B6E8-43F5-A4DC-602350B64234}"/>
          </ac:spMkLst>
        </pc:spChg>
        <pc:spChg chg="add del mod">
          <ac:chgData name="Goutham Makkena" userId="ee2210368fc1934b" providerId="LiveId" clId="{56921E3D-EC93-49F0-A004-158032002284}" dt="2019-08-16T02:40:58.955" v="4561" actId="478"/>
          <ac:spMkLst>
            <pc:docMk/>
            <pc:sldMk cId="3900978357" sldId="455"/>
            <ac:spMk id="12" creationId="{BD4F4D2E-E172-477B-A4B4-931265304C6A}"/>
          </ac:spMkLst>
        </pc:spChg>
        <pc:spChg chg="add mod">
          <ac:chgData name="Goutham Makkena" userId="ee2210368fc1934b" providerId="LiveId" clId="{56921E3D-EC93-49F0-A004-158032002284}" dt="2019-08-16T02:41:06.573" v="4563" actId="1076"/>
          <ac:spMkLst>
            <pc:docMk/>
            <pc:sldMk cId="3900978357" sldId="455"/>
            <ac:spMk id="13" creationId="{8DE1145F-128F-42D5-B6FF-758F6D6AECBA}"/>
          </ac:spMkLst>
        </pc:spChg>
        <pc:spChg chg="add mod">
          <ac:chgData name="Goutham Makkena" userId="ee2210368fc1934b" providerId="LiveId" clId="{56921E3D-EC93-49F0-A004-158032002284}" dt="2019-08-16T02:41:06.573" v="4563" actId="1076"/>
          <ac:spMkLst>
            <pc:docMk/>
            <pc:sldMk cId="3900978357" sldId="455"/>
            <ac:spMk id="14" creationId="{CCFE247E-2A8E-41A3-9A7E-4F6B9C291516}"/>
          </ac:spMkLst>
        </pc:spChg>
        <pc:spChg chg="add del">
          <ac:chgData name="Goutham Makkena" userId="ee2210368fc1934b" providerId="LiveId" clId="{56921E3D-EC93-49F0-A004-158032002284}" dt="2019-08-16T02:41:13.943" v="4565"/>
          <ac:spMkLst>
            <pc:docMk/>
            <pc:sldMk cId="3900978357" sldId="455"/>
            <ac:spMk id="15" creationId="{CDB1187A-BBC4-4FB9-8A92-02336296B9C2}"/>
          </ac:spMkLst>
        </pc:spChg>
        <pc:spChg chg="add mod">
          <ac:chgData name="Goutham Makkena" userId="ee2210368fc1934b" providerId="LiveId" clId="{56921E3D-EC93-49F0-A004-158032002284}" dt="2019-08-16T02:41:22.700" v="4567" actId="1076"/>
          <ac:spMkLst>
            <pc:docMk/>
            <pc:sldMk cId="3900978357" sldId="455"/>
            <ac:spMk id="16" creationId="{8E91A146-BA76-42B8-868E-B8E06E6A808A}"/>
          </ac:spMkLst>
        </pc:spChg>
        <pc:spChg chg="add mod">
          <ac:chgData name="Goutham Makkena" userId="ee2210368fc1934b" providerId="LiveId" clId="{56921E3D-EC93-49F0-A004-158032002284}" dt="2019-08-16T02:41:22.700" v="4567" actId="1076"/>
          <ac:spMkLst>
            <pc:docMk/>
            <pc:sldMk cId="3900978357" sldId="455"/>
            <ac:spMk id="17" creationId="{681D2DC3-B317-49E4-89A0-5A95B0912E6D}"/>
          </ac:spMkLst>
        </pc:spChg>
        <pc:spChg chg="add mod">
          <ac:chgData name="Goutham Makkena" userId="ee2210368fc1934b" providerId="LiveId" clId="{56921E3D-EC93-49F0-A004-158032002284}" dt="2019-08-16T02:41:50.306" v="4569" actId="1076"/>
          <ac:spMkLst>
            <pc:docMk/>
            <pc:sldMk cId="3900978357" sldId="455"/>
            <ac:spMk id="18" creationId="{D0CBB847-9DE6-4164-B3E7-4F1698E17354}"/>
          </ac:spMkLst>
        </pc:spChg>
        <pc:spChg chg="add mod">
          <ac:chgData name="Goutham Makkena" userId="ee2210368fc1934b" providerId="LiveId" clId="{56921E3D-EC93-49F0-A004-158032002284}" dt="2019-08-16T02:41:50.306" v="4569" actId="1076"/>
          <ac:spMkLst>
            <pc:docMk/>
            <pc:sldMk cId="3900978357" sldId="455"/>
            <ac:spMk id="19" creationId="{13EB915A-7AA7-48F3-A447-BD51FAF9AC3D}"/>
          </ac:spMkLst>
        </pc:spChg>
        <pc:grpChg chg="add mod">
          <ac:chgData name="Goutham Makkena" userId="ee2210368fc1934b" providerId="LiveId" clId="{56921E3D-EC93-49F0-A004-158032002284}" dt="2019-08-16T02:40:38.789" v="4554" actId="1076"/>
          <ac:grpSpMkLst>
            <pc:docMk/>
            <pc:sldMk cId="3900978357" sldId="455"/>
            <ac:grpSpMk id="6" creationId="{CAAE56EE-F3B5-4521-AF4A-ACC1F25ECF88}"/>
          </ac:grpSpMkLst>
        </pc:grpChg>
        <pc:grpChg chg="add del">
          <ac:chgData name="Goutham Makkena" userId="ee2210368fc1934b" providerId="LiveId" clId="{56921E3D-EC93-49F0-A004-158032002284}" dt="2019-08-16T02:40:44.073" v="4556"/>
          <ac:grpSpMkLst>
            <pc:docMk/>
            <pc:sldMk cId="3900978357" sldId="455"/>
            <ac:grpSpMk id="9" creationId="{DB4D1E14-F62C-4F38-AEE9-E843B37FF1F1}"/>
          </ac:grpSpMkLst>
        </pc:grpChg>
        <pc:picChg chg="add mod">
          <ac:chgData name="Goutham Makkena" userId="ee2210368fc1934b" providerId="LiveId" clId="{56921E3D-EC93-49F0-A004-158032002284}" dt="2019-08-16T02:40:24.697" v="4550" actId="1076"/>
          <ac:picMkLst>
            <pc:docMk/>
            <pc:sldMk cId="3900978357" sldId="455"/>
            <ac:picMk id="4" creationId="{66A9A30F-9D5C-4345-AF5B-6F6E90DE17F7}"/>
          </ac:picMkLst>
        </pc:picChg>
      </pc:sldChg>
      <pc:sldChg chg="addSp delSp modSp add">
        <pc:chgData name="Goutham Makkena" userId="ee2210368fc1934b" providerId="LiveId" clId="{56921E3D-EC93-49F0-A004-158032002284}" dt="2019-08-16T02:44:46.427" v="4611" actId="20577"/>
        <pc:sldMkLst>
          <pc:docMk/>
          <pc:sldMk cId="3474545566" sldId="456"/>
        </pc:sldMkLst>
        <pc:spChg chg="mod">
          <ac:chgData name="Goutham Makkena" userId="ee2210368fc1934b" providerId="LiveId" clId="{56921E3D-EC93-49F0-A004-158032002284}" dt="2019-08-16T02:43:38.973" v="4594" actId="20577"/>
          <ac:spMkLst>
            <pc:docMk/>
            <pc:sldMk cId="3474545566" sldId="456"/>
            <ac:spMk id="2" creationId="{2EA8C372-8C58-4363-B6F8-7512FBFCF172}"/>
          </ac:spMkLst>
        </pc:spChg>
        <pc:spChg chg="del">
          <ac:chgData name="Goutham Makkena" userId="ee2210368fc1934b" providerId="LiveId" clId="{56921E3D-EC93-49F0-A004-158032002284}" dt="2019-08-16T02:43:46.117" v="4595" actId="478"/>
          <ac:spMkLst>
            <pc:docMk/>
            <pc:sldMk cId="3474545566" sldId="456"/>
            <ac:spMk id="3" creationId="{B038525A-DACC-44CA-BA84-B7C6A083B5F3}"/>
          </ac:spMkLst>
        </pc:spChg>
        <pc:spChg chg="add">
          <ac:chgData name="Goutham Makkena" userId="ee2210368fc1934b" providerId="LiveId" clId="{56921E3D-EC93-49F0-A004-158032002284}" dt="2019-08-16T02:43:47.133" v="4596"/>
          <ac:spMkLst>
            <pc:docMk/>
            <pc:sldMk cId="3474545566" sldId="456"/>
            <ac:spMk id="4" creationId="{5EB43AF7-3993-4BA5-A556-E48137CBC659}"/>
          </ac:spMkLst>
        </pc:spChg>
        <pc:spChg chg="add mod">
          <ac:chgData name="Goutham Makkena" userId="ee2210368fc1934b" providerId="LiveId" clId="{56921E3D-EC93-49F0-A004-158032002284}" dt="2019-08-16T02:43:56.335" v="4599" actId="207"/>
          <ac:spMkLst>
            <pc:docMk/>
            <pc:sldMk cId="3474545566" sldId="456"/>
            <ac:spMk id="5" creationId="{24ABB1B7-2488-487F-839D-FEDB7E2FB2E3}"/>
          </ac:spMkLst>
        </pc:spChg>
        <pc:spChg chg="mod">
          <ac:chgData name="Goutham Makkena" userId="ee2210368fc1934b" providerId="LiveId" clId="{56921E3D-EC93-49F0-A004-158032002284}" dt="2019-08-16T02:44:08.858" v="4602" actId="207"/>
          <ac:spMkLst>
            <pc:docMk/>
            <pc:sldMk cId="3474545566" sldId="456"/>
            <ac:spMk id="8" creationId="{909ACA32-371C-4592-AB42-F7CBA2E8401D}"/>
          </ac:spMkLst>
        </pc:spChg>
        <pc:spChg chg="add mod">
          <ac:chgData name="Goutham Makkena" userId="ee2210368fc1934b" providerId="LiveId" clId="{56921E3D-EC93-49F0-A004-158032002284}" dt="2019-08-16T02:44:46.427" v="4611" actId="20577"/>
          <ac:spMkLst>
            <pc:docMk/>
            <pc:sldMk cId="3474545566" sldId="456"/>
            <ac:spMk id="10" creationId="{BC53520A-105B-4974-86B7-8B44CC31ADD9}"/>
          </ac:spMkLst>
        </pc:spChg>
        <pc:grpChg chg="add mod">
          <ac:chgData name="Goutham Makkena" userId="ee2210368fc1934b" providerId="LiveId" clId="{56921E3D-EC93-49F0-A004-158032002284}" dt="2019-08-16T02:44:08.858" v="4602" actId="207"/>
          <ac:grpSpMkLst>
            <pc:docMk/>
            <pc:sldMk cId="3474545566" sldId="456"/>
            <ac:grpSpMk id="6" creationId="{5FBC974D-9308-4CA9-9DA3-423E758E4D26}"/>
          </ac:grpSpMkLst>
        </pc:grpChg>
        <pc:picChg chg="add mod">
          <ac:chgData name="Goutham Makkena" userId="ee2210368fc1934b" providerId="LiveId" clId="{56921E3D-EC93-49F0-A004-158032002284}" dt="2019-08-16T02:44:16.077" v="4604" actId="1076"/>
          <ac:picMkLst>
            <pc:docMk/>
            <pc:sldMk cId="3474545566" sldId="456"/>
            <ac:picMk id="9" creationId="{ABCAECA3-585A-44F1-86CD-C06307441016}"/>
          </ac:picMkLst>
        </pc:picChg>
      </pc:sldChg>
      <pc:sldChg chg="addSp delSp modSp add modAnim">
        <pc:chgData name="Goutham Makkena" userId="ee2210368fc1934b" providerId="LiveId" clId="{56921E3D-EC93-49F0-A004-158032002284}" dt="2019-08-16T02:45:44.503" v="4642"/>
        <pc:sldMkLst>
          <pc:docMk/>
          <pc:sldMk cId="2142334235" sldId="457"/>
        </pc:sldMkLst>
        <pc:spChg chg="mod">
          <ac:chgData name="Goutham Makkena" userId="ee2210368fc1934b" providerId="LiveId" clId="{56921E3D-EC93-49F0-A004-158032002284}" dt="2019-08-16T02:45:15.615" v="4632" actId="20577"/>
          <ac:spMkLst>
            <pc:docMk/>
            <pc:sldMk cId="2142334235" sldId="457"/>
            <ac:spMk id="2" creationId="{D20EC9C5-1649-4778-B452-4744EF463A77}"/>
          </ac:spMkLst>
        </pc:spChg>
        <pc:spChg chg="del">
          <ac:chgData name="Goutham Makkena" userId="ee2210368fc1934b" providerId="LiveId" clId="{56921E3D-EC93-49F0-A004-158032002284}" dt="2019-08-16T02:45:20.728" v="4633"/>
          <ac:spMkLst>
            <pc:docMk/>
            <pc:sldMk cId="2142334235" sldId="457"/>
            <ac:spMk id="3" creationId="{CAA09D50-F04C-4794-8A74-36947B0DD6E1}"/>
          </ac:spMkLst>
        </pc:spChg>
        <pc:spChg chg="add del">
          <ac:chgData name="Goutham Makkena" userId="ee2210368fc1934b" providerId="LiveId" clId="{56921E3D-EC93-49F0-A004-158032002284}" dt="2019-08-16T02:45:23.151" v="4634" actId="478"/>
          <ac:spMkLst>
            <pc:docMk/>
            <pc:sldMk cId="2142334235" sldId="457"/>
            <ac:spMk id="4" creationId="{4DA3A0AB-DE5D-483F-ACF2-E760F89AD8E2}"/>
          </ac:spMkLst>
        </pc:spChg>
        <pc:spChg chg="add del mod">
          <ac:chgData name="Goutham Makkena" userId="ee2210368fc1934b" providerId="LiveId" clId="{56921E3D-EC93-49F0-A004-158032002284}" dt="2019-08-16T02:45:23.838" v="4635" actId="478"/>
          <ac:spMkLst>
            <pc:docMk/>
            <pc:sldMk cId="2142334235" sldId="457"/>
            <ac:spMk id="5" creationId="{8FB7B9B2-0A0C-4361-AD02-E2CE4D849516}"/>
          </ac:spMkLst>
        </pc:spChg>
        <pc:spChg chg="add">
          <ac:chgData name="Goutham Makkena" userId="ee2210368fc1934b" providerId="LiveId" clId="{56921E3D-EC93-49F0-A004-158032002284}" dt="2019-08-16T02:45:26.666" v="4636"/>
          <ac:spMkLst>
            <pc:docMk/>
            <pc:sldMk cId="2142334235" sldId="457"/>
            <ac:spMk id="6" creationId="{15C1E2ED-D882-4237-B346-636A525DD28E}"/>
          </ac:spMkLst>
        </pc:spChg>
        <pc:spChg chg="add mod">
          <ac:chgData name="Goutham Makkena" userId="ee2210368fc1934b" providerId="LiveId" clId="{56921E3D-EC93-49F0-A004-158032002284}" dt="2019-08-16T02:45:40.022" v="4639" actId="1076"/>
          <ac:spMkLst>
            <pc:docMk/>
            <pc:sldMk cId="2142334235" sldId="457"/>
            <ac:spMk id="8" creationId="{9B50445E-CD78-4C47-9F98-F131C37A410D}"/>
          </ac:spMkLst>
        </pc:spChg>
        <pc:spChg chg="add mod">
          <ac:chgData name="Goutham Makkena" userId="ee2210368fc1934b" providerId="LiveId" clId="{56921E3D-EC93-49F0-A004-158032002284}" dt="2019-08-16T02:45:40.022" v="4639" actId="1076"/>
          <ac:spMkLst>
            <pc:docMk/>
            <pc:sldMk cId="2142334235" sldId="457"/>
            <ac:spMk id="9" creationId="{984893CC-E3EB-44FB-A4FA-CE59F385F23F}"/>
          </ac:spMkLst>
        </pc:spChg>
        <pc:spChg chg="add mod">
          <ac:chgData name="Goutham Makkena" userId="ee2210368fc1934b" providerId="LiveId" clId="{56921E3D-EC93-49F0-A004-158032002284}" dt="2019-08-16T02:45:40.022" v="4639" actId="1076"/>
          <ac:spMkLst>
            <pc:docMk/>
            <pc:sldMk cId="2142334235" sldId="457"/>
            <ac:spMk id="10" creationId="{2A1CA4BC-1875-456A-A9C2-D69770DBAA31}"/>
          </ac:spMkLst>
        </pc:spChg>
        <pc:spChg chg="add mod">
          <ac:chgData name="Goutham Makkena" userId="ee2210368fc1934b" providerId="LiveId" clId="{56921E3D-EC93-49F0-A004-158032002284}" dt="2019-08-16T02:45:40.022" v="4639" actId="1076"/>
          <ac:spMkLst>
            <pc:docMk/>
            <pc:sldMk cId="2142334235" sldId="457"/>
            <ac:spMk id="11" creationId="{FD1B4FA0-1FE8-4740-84AD-D21B11EC9C84}"/>
          </ac:spMkLst>
        </pc:spChg>
        <pc:picChg chg="add">
          <ac:chgData name="Goutham Makkena" userId="ee2210368fc1934b" providerId="LiveId" clId="{56921E3D-EC93-49F0-A004-158032002284}" dt="2019-08-16T02:45:29.596" v="4637"/>
          <ac:picMkLst>
            <pc:docMk/>
            <pc:sldMk cId="2142334235" sldId="457"/>
            <ac:picMk id="7" creationId="{2A8C7A79-108C-44EE-B79E-6A7FFF284150}"/>
          </ac:picMkLst>
        </pc:picChg>
      </pc:sldChg>
      <pc:sldChg chg="addSp delSp modSp add">
        <pc:chgData name="Goutham Makkena" userId="ee2210368fc1934b" providerId="LiveId" clId="{56921E3D-EC93-49F0-A004-158032002284}" dt="2019-08-16T02:47:32.570" v="4654" actId="207"/>
        <pc:sldMkLst>
          <pc:docMk/>
          <pc:sldMk cId="1288359559" sldId="458"/>
        </pc:sldMkLst>
        <pc:spChg chg="mod">
          <ac:chgData name="Goutham Makkena" userId="ee2210368fc1934b" providerId="LiveId" clId="{56921E3D-EC93-49F0-A004-158032002284}" dt="2019-08-16T02:46:56.113" v="4646" actId="207"/>
          <ac:spMkLst>
            <pc:docMk/>
            <pc:sldMk cId="1288359559" sldId="458"/>
            <ac:spMk id="2" creationId="{01294ECE-1F61-41CA-A5A2-1B0C4147C7A3}"/>
          </ac:spMkLst>
        </pc:spChg>
        <pc:spChg chg="del">
          <ac:chgData name="Goutham Makkena" userId="ee2210368fc1934b" providerId="LiveId" clId="{56921E3D-EC93-49F0-A004-158032002284}" dt="2019-08-16T02:47:00.692" v="4647" actId="478"/>
          <ac:spMkLst>
            <pc:docMk/>
            <pc:sldMk cId="1288359559" sldId="458"/>
            <ac:spMk id="3" creationId="{0D747AE8-57CA-4267-BEA2-E119D11AE308}"/>
          </ac:spMkLst>
        </pc:spChg>
        <pc:spChg chg="add mod">
          <ac:chgData name="Goutham Makkena" userId="ee2210368fc1934b" providerId="LiveId" clId="{56921E3D-EC93-49F0-A004-158032002284}" dt="2019-08-16T02:47:11.755" v="4650" actId="1076"/>
          <ac:spMkLst>
            <pc:docMk/>
            <pc:sldMk cId="1288359559" sldId="458"/>
            <ac:spMk id="5" creationId="{CF7EFDF8-0376-4B03-95D8-984324043AFC}"/>
          </ac:spMkLst>
        </pc:spChg>
        <pc:spChg chg="add mod">
          <ac:chgData name="Goutham Makkena" userId="ee2210368fc1934b" providerId="LiveId" clId="{56921E3D-EC93-49F0-A004-158032002284}" dt="2019-08-16T02:47:11.755" v="4650" actId="1076"/>
          <ac:spMkLst>
            <pc:docMk/>
            <pc:sldMk cId="1288359559" sldId="458"/>
            <ac:spMk id="6" creationId="{EFBA0908-F408-4334-915D-CF1A1D63F4A0}"/>
          </ac:spMkLst>
        </pc:spChg>
        <pc:spChg chg="add">
          <ac:chgData name="Goutham Makkena" userId="ee2210368fc1934b" providerId="LiveId" clId="{56921E3D-EC93-49F0-A004-158032002284}" dt="2019-08-16T02:47:16.365" v="4651"/>
          <ac:spMkLst>
            <pc:docMk/>
            <pc:sldMk cId="1288359559" sldId="458"/>
            <ac:spMk id="7" creationId="{FFD1C939-CD65-4D25-98B9-F735C26393DB}"/>
          </ac:spMkLst>
        </pc:spChg>
        <pc:spChg chg="add">
          <ac:chgData name="Goutham Makkena" userId="ee2210368fc1934b" providerId="LiveId" clId="{56921E3D-EC93-49F0-A004-158032002284}" dt="2019-08-16T02:47:16.365" v="4651"/>
          <ac:spMkLst>
            <pc:docMk/>
            <pc:sldMk cId="1288359559" sldId="458"/>
            <ac:spMk id="8" creationId="{97A586BD-1439-43B2-B239-8CC0300ED8EE}"/>
          </ac:spMkLst>
        </pc:spChg>
        <pc:spChg chg="add mod">
          <ac:chgData name="Goutham Makkena" userId="ee2210368fc1934b" providerId="LiveId" clId="{56921E3D-EC93-49F0-A004-158032002284}" dt="2019-08-16T02:47:32.570" v="4654" actId="207"/>
          <ac:spMkLst>
            <pc:docMk/>
            <pc:sldMk cId="1288359559" sldId="458"/>
            <ac:spMk id="9" creationId="{315678B4-B927-4222-A362-85E46F2FE322}"/>
          </ac:spMkLst>
        </pc:spChg>
        <pc:picChg chg="add">
          <ac:chgData name="Goutham Makkena" userId="ee2210368fc1934b" providerId="LiveId" clId="{56921E3D-EC93-49F0-A004-158032002284}" dt="2019-08-16T02:47:00.973" v="4648"/>
          <ac:picMkLst>
            <pc:docMk/>
            <pc:sldMk cId="1288359559" sldId="458"/>
            <ac:picMk id="4" creationId="{732158B5-7F71-4832-A78C-23BF6BBEC8FF}"/>
          </ac:picMkLst>
        </pc:picChg>
      </pc:sldChg>
      <pc:sldChg chg="addSp delSp modSp add">
        <pc:chgData name="Goutham Makkena" userId="ee2210368fc1934b" providerId="LiveId" clId="{56921E3D-EC93-49F0-A004-158032002284}" dt="2019-08-16T03:10:51.425" v="4702" actId="20577"/>
        <pc:sldMkLst>
          <pc:docMk/>
          <pc:sldMk cId="228532287" sldId="459"/>
        </pc:sldMkLst>
        <pc:spChg chg="mod">
          <ac:chgData name="Goutham Makkena" userId="ee2210368fc1934b" providerId="LiveId" clId="{56921E3D-EC93-49F0-A004-158032002284}" dt="2019-08-16T03:10:14.608" v="4667" actId="20577"/>
          <ac:spMkLst>
            <pc:docMk/>
            <pc:sldMk cId="228532287" sldId="459"/>
            <ac:spMk id="2" creationId="{DDE1CC86-5325-4E47-ABA6-FB912EFF02A3}"/>
          </ac:spMkLst>
        </pc:spChg>
        <pc:spChg chg="del">
          <ac:chgData name="Goutham Makkena" userId="ee2210368fc1934b" providerId="LiveId" clId="{56921E3D-EC93-49F0-A004-158032002284}" dt="2019-08-16T03:10:21.773" v="4668" actId="478"/>
          <ac:spMkLst>
            <pc:docMk/>
            <pc:sldMk cId="228532287" sldId="459"/>
            <ac:spMk id="3" creationId="{905B9116-2EF8-4042-954A-7C85EBE75F9E}"/>
          </ac:spMkLst>
        </pc:spChg>
        <pc:spChg chg="add mod">
          <ac:chgData name="Goutham Makkena" userId="ee2210368fc1934b" providerId="LiveId" clId="{56921E3D-EC93-49F0-A004-158032002284}" dt="2019-08-16T03:10:24.294" v="4670" actId="6549"/>
          <ac:spMkLst>
            <pc:docMk/>
            <pc:sldMk cId="228532287" sldId="459"/>
            <ac:spMk id="4" creationId="{B5C78661-A269-4114-B338-826BA803F67F}"/>
          </ac:spMkLst>
        </pc:spChg>
        <pc:spChg chg="add mod">
          <ac:chgData name="Goutham Makkena" userId="ee2210368fc1934b" providerId="LiveId" clId="{56921E3D-EC93-49F0-A004-158032002284}" dt="2019-08-16T03:10:51.425" v="4702" actId="20577"/>
          <ac:spMkLst>
            <pc:docMk/>
            <pc:sldMk cId="228532287" sldId="459"/>
            <ac:spMk id="5" creationId="{671FAC96-0EA8-4859-BFB6-7CB9306E11E7}"/>
          </ac:spMkLst>
        </pc:spChg>
      </pc:sldChg>
      <pc:sldChg chg="addSp delSp modSp add">
        <pc:chgData name="Goutham Makkena" userId="ee2210368fc1934b" providerId="LiveId" clId="{56921E3D-EC93-49F0-A004-158032002284}" dt="2019-08-16T03:12:01.249" v="4729" actId="6549"/>
        <pc:sldMkLst>
          <pc:docMk/>
          <pc:sldMk cId="3111676311" sldId="460"/>
        </pc:sldMkLst>
        <pc:spChg chg="mod">
          <ac:chgData name="Goutham Makkena" userId="ee2210368fc1934b" providerId="LiveId" clId="{56921E3D-EC93-49F0-A004-158032002284}" dt="2019-08-16T03:11:03.576" v="4714" actId="20577"/>
          <ac:spMkLst>
            <pc:docMk/>
            <pc:sldMk cId="3111676311" sldId="460"/>
            <ac:spMk id="2" creationId="{8378932F-3621-47E8-B829-19736EDAA4CE}"/>
          </ac:spMkLst>
        </pc:spChg>
        <pc:spChg chg="del">
          <ac:chgData name="Goutham Makkena" userId="ee2210368fc1934b" providerId="LiveId" clId="{56921E3D-EC93-49F0-A004-158032002284}" dt="2019-08-16T03:11:09.867" v="4715" actId="478"/>
          <ac:spMkLst>
            <pc:docMk/>
            <pc:sldMk cId="3111676311" sldId="460"/>
            <ac:spMk id="3" creationId="{E5F710BF-6DDB-4DE1-B694-760D9BD64557}"/>
          </ac:spMkLst>
        </pc:spChg>
        <pc:spChg chg="add">
          <ac:chgData name="Goutham Makkena" userId="ee2210368fc1934b" providerId="LiveId" clId="{56921E3D-EC93-49F0-A004-158032002284}" dt="2019-08-16T03:11:10.183" v="4716"/>
          <ac:spMkLst>
            <pc:docMk/>
            <pc:sldMk cId="3111676311" sldId="460"/>
            <ac:spMk id="4" creationId="{0D4CB94E-995C-4D17-A6BE-C1B8B3366368}"/>
          </ac:spMkLst>
        </pc:spChg>
        <pc:spChg chg="add del">
          <ac:chgData name="Goutham Makkena" userId="ee2210368fc1934b" providerId="LiveId" clId="{56921E3D-EC93-49F0-A004-158032002284}" dt="2019-08-16T03:11:15.178" v="4718"/>
          <ac:spMkLst>
            <pc:docMk/>
            <pc:sldMk cId="3111676311" sldId="460"/>
            <ac:spMk id="5" creationId="{A1E74F17-9D70-4FEE-92EC-27E1B85B6043}"/>
          </ac:spMkLst>
        </pc:spChg>
        <pc:spChg chg="add">
          <ac:chgData name="Goutham Makkena" userId="ee2210368fc1934b" providerId="LiveId" clId="{56921E3D-EC93-49F0-A004-158032002284}" dt="2019-08-16T03:11:20.306" v="4719"/>
          <ac:spMkLst>
            <pc:docMk/>
            <pc:sldMk cId="3111676311" sldId="460"/>
            <ac:spMk id="6" creationId="{E94B9A38-2430-424E-92C2-3A5B24A09DE6}"/>
          </ac:spMkLst>
        </pc:spChg>
        <pc:spChg chg="add">
          <ac:chgData name="Goutham Makkena" userId="ee2210368fc1934b" providerId="LiveId" clId="{56921E3D-EC93-49F0-A004-158032002284}" dt="2019-08-16T03:11:25.881" v="4720"/>
          <ac:spMkLst>
            <pc:docMk/>
            <pc:sldMk cId="3111676311" sldId="460"/>
            <ac:spMk id="7" creationId="{DF739E30-C5F1-49E9-A2C7-5EE104D8207E}"/>
          </ac:spMkLst>
        </pc:spChg>
        <pc:spChg chg="add mod">
          <ac:chgData name="Goutham Makkena" userId="ee2210368fc1934b" providerId="LiveId" clId="{56921E3D-EC93-49F0-A004-158032002284}" dt="2019-08-16T03:11:35.336" v="4722" actId="207"/>
          <ac:spMkLst>
            <pc:docMk/>
            <pc:sldMk cId="3111676311" sldId="460"/>
            <ac:spMk id="8" creationId="{8774498F-08B7-45A5-BBE3-0CAA1E9A74EF}"/>
          </ac:spMkLst>
        </pc:spChg>
        <pc:spChg chg="add mod">
          <ac:chgData name="Goutham Makkena" userId="ee2210368fc1934b" providerId="LiveId" clId="{56921E3D-EC93-49F0-A004-158032002284}" dt="2019-08-16T03:11:45.961" v="4724" actId="207"/>
          <ac:spMkLst>
            <pc:docMk/>
            <pc:sldMk cId="3111676311" sldId="460"/>
            <ac:spMk id="9" creationId="{F7216235-8406-4532-9B3D-DC041A96E063}"/>
          </ac:spMkLst>
        </pc:spChg>
        <pc:spChg chg="add del">
          <ac:chgData name="Goutham Makkena" userId="ee2210368fc1934b" providerId="LiveId" clId="{56921E3D-EC93-49F0-A004-158032002284}" dt="2019-08-16T03:11:52.847" v="4726"/>
          <ac:spMkLst>
            <pc:docMk/>
            <pc:sldMk cId="3111676311" sldId="460"/>
            <ac:spMk id="10" creationId="{F35E4522-3143-40AF-BF91-CDF7EEB0B5AD}"/>
          </ac:spMkLst>
        </pc:spChg>
        <pc:spChg chg="add mod">
          <ac:chgData name="Goutham Makkena" userId="ee2210368fc1934b" providerId="LiveId" clId="{56921E3D-EC93-49F0-A004-158032002284}" dt="2019-08-16T03:12:01.249" v="4729" actId="6549"/>
          <ac:spMkLst>
            <pc:docMk/>
            <pc:sldMk cId="3111676311" sldId="460"/>
            <ac:spMk id="11" creationId="{DD0E55A9-EB8A-4136-8950-126DBB0CC1F0}"/>
          </ac:spMkLst>
        </pc:spChg>
      </pc:sldChg>
      <pc:sldChg chg="addSp delSp modSp add">
        <pc:chgData name="Goutham Makkena" userId="ee2210368fc1934b" providerId="LiveId" clId="{56921E3D-EC93-49F0-A004-158032002284}" dt="2019-08-16T03:13:32.788" v="4755" actId="20577"/>
        <pc:sldMkLst>
          <pc:docMk/>
          <pc:sldMk cId="2546344153" sldId="461"/>
        </pc:sldMkLst>
        <pc:spChg chg="mod">
          <ac:chgData name="Goutham Makkena" userId="ee2210368fc1934b" providerId="LiveId" clId="{56921E3D-EC93-49F0-A004-158032002284}" dt="2019-08-16T03:12:48.461" v="4743" actId="20577"/>
          <ac:spMkLst>
            <pc:docMk/>
            <pc:sldMk cId="2546344153" sldId="461"/>
            <ac:spMk id="2" creationId="{E32C8166-5D5E-41B2-815A-DF22CCE09BDB}"/>
          </ac:spMkLst>
        </pc:spChg>
        <pc:spChg chg="del">
          <ac:chgData name="Goutham Makkena" userId="ee2210368fc1934b" providerId="LiveId" clId="{56921E3D-EC93-49F0-A004-158032002284}" dt="2019-08-16T03:12:58.255" v="4744" actId="478"/>
          <ac:spMkLst>
            <pc:docMk/>
            <pc:sldMk cId="2546344153" sldId="461"/>
            <ac:spMk id="3" creationId="{588D8636-40AE-4C65-BD01-A757F41EE46C}"/>
          </ac:spMkLst>
        </pc:spChg>
        <pc:spChg chg="add">
          <ac:chgData name="Goutham Makkena" userId="ee2210368fc1934b" providerId="LiveId" clId="{56921E3D-EC93-49F0-A004-158032002284}" dt="2019-08-16T03:12:58.788" v="4745"/>
          <ac:spMkLst>
            <pc:docMk/>
            <pc:sldMk cId="2546344153" sldId="461"/>
            <ac:spMk id="4" creationId="{60887C30-5468-43A3-A4A1-F0CD699B42F3}"/>
          </ac:spMkLst>
        </pc:spChg>
        <pc:spChg chg="add mod">
          <ac:chgData name="Goutham Makkena" userId="ee2210368fc1934b" providerId="LiveId" clId="{56921E3D-EC93-49F0-A004-158032002284}" dt="2019-08-16T03:13:01.480" v="4746" actId="207"/>
          <ac:spMkLst>
            <pc:docMk/>
            <pc:sldMk cId="2546344153" sldId="461"/>
            <ac:spMk id="5" creationId="{B459DCA8-C571-4004-AF91-EAA32725D4A3}"/>
          </ac:spMkLst>
        </pc:spChg>
        <pc:spChg chg="add">
          <ac:chgData name="Goutham Makkena" userId="ee2210368fc1934b" providerId="LiveId" clId="{56921E3D-EC93-49F0-A004-158032002284}" dt="2019-08-16T03:13:09.920" v="4747"/>
          <ac:spMkLst>
            <pc:docMk/>
            <pc:sldMk cId="2546344153" sldId="461"/>
            <ac:spMk id="6" creationId="{1BD2D7B9-DB71-4A0C-9D28-FA4940CC6528}"/>
          </ac:spMkLst>
        </pc:spChg>
        <pc:spChg chg="add mod">
          <ac:chgData name="Goutham Makkena" userId="ee2210368fc1934b" providerId="LiveId" clId="{56921E3D-EC93-49F0-A004-158032002284}" dt="2019-08-16T03:13:15.199" v="4748" actId="207"/>
          <ac:spMkLst>
            <pc:docMk/>
            <pc:sldMk cId="2546344153" sldId="461"/>
            <ac:spMk id="7" creationId="{497659B9-B61D-439C-B02D-7544C2FDB1A6}"/>
          </ac:spMkLst>
        </pc:spChg>
        <pc:spChg chg="add">
          <ac:chgData name="Goutham Makkena" userId="ee2210368fc1934b" providerId="LiveId" clId="{56921E3D-EC93-49F0-A004-158032002284}" dt="2019-08-16T03:13:24.434" v="4749"/>
          <ac:spMkLst>
            <pc:docMk/>
            <pc:sldMk cId="2546344153" sldId="461"/>
            <ac:spMk id="8" creationId="{56F082D8-25F7-4A70-9978-6A3F44D14620}"/>
          </ac:spMkLst>
        </pc:spChg>
        <pc:spChg chg="add mod">
          <ac:chgData name="Goutham Makkena" userId="ee2210368fc1934b" providerId="LiveId" clId="{56921E3D-EC93-49F0-A004-158032002284}" dt="2019-08-16T03:13:32.788" v="4755" actId="20577"/>
          <ac:spMkLst>
            <pc:docMk/>
            <pc:sldMk cId="2546344153" sldId="461"/>
            <ac:spMk id="9" creationId="{9ADD5302-86C5-40ED-B10C-5E4B256C3417}"/>
          </ac:spMkLst>
        </pc:spChg>
      </pc:sldChg>
      <pc:sldChg chg="addSp delSp modSp add">
        <pc:chgData name="Goutham Makkena" userId="ee2210368fc1934b" providerId="LiveId" clId="{56921E3D-EC93-49F0-A004-158032002284}" dt="2019-08-16T03:16:00.624" v="4788" actId="1076"/>
        <pc:sldMkLst>
          <pc:docMk/>
          <pc:sldMk cId="1529485387" sldId="462"/>
        </pc:sldMkLst>
        <pc:spChg chg="mod">
          <ac:chgData name="Goutham Makkena" userId="ee2210368fc1934b" providerId="LiveId" clId="{56921E3D-EC93-49F0-A004-158032002284}" dt="2019-08-16T03:15:12.779" v="4781" actId="20577"/>
          <ac:spMkLst>
            <pc:docMk/>
            <pc:sldMk cId="1529485387" sldId="462"/>
            <ac:spMk id="2" creationId="{EDDB14F2-2E41-4C16-8E41-8F3F3C5C550F}"/>
          </ac:spMkLst>
        </pc:spChg>
        <pc:spChg chg="del">
          <ac:chgData name="Goutham Makkena" userId="ee2210368fc1934b" providerId="LiveId" clId="{56921E3D-EC93-49F0-A004-158032002284}" dt="2019-08-16T03:15:15.007" v="4782"/>
          <ac:spMkLst>
            <pc:docMk/>
            <pc:sldMk cId="1529485387" sldId="462"/>
            <ac:spMk id="3" creationId="{8C8F9E08-4357-41EA-9F88-8C4BE3A66B88}"/>
          </ac:spMkLst>
        </pc:spChg>
        <pc:spChg chg="add mod">
          <ac:chgData name="Goutham Makkena" userId="ee2210368fc1934b" providerId="LiveId" clId="{56921E3D-EC93-49F0-A004-158032002284}" dt="2019-08-16T03:15:18.662" v="4784" actId="478"/>
          <ac:spMkLst>
            <pc:docMk/>
            <pc:sldMk cId="1529485387" sldId="462"/>
            <ac:spMk id="6" creationId="{001EFBF4-D58A-4632-A9FC-AE193F0B9A96}"/>
          </ac:spMkLst>
        </pc:spChg>
        <pc:picChg chg="add del mod">
          <ac:chgData name="Goutham Makkena" userId="ee2210368fc1934b" providerId="LiveId" clId="{56921E3D-EC93-49F0-A004-158032002284}" dt="2019-08-16T03:15:18.662" v="4784" actId="478"/>
          <ac:picMkLst>
            <pc:docMk/>
            <pc:sldMk cId="1529485387" sldId="462"/>
            <ac:picMk id="4" creationId="{C2BEAD7A-AF46-449C-AC8E-EE1BABB5B07D}"/>
          </ac:picMkLst>
        </pc:picChg>
        <pc:picChg chg="add mod">
          <ac:chgData name="Goutham Makkena" userId="ee2210368fc1934b" providerId="LiveId" clId="{56921E3D-EC93-49F0-A004-158032002284}" dt="2019-08-16T03:15:43.070" v="4786" actId="1076"/>
          <ac:picMkLst>
            <pc:docMk/>
            <pc:sldMk cId="1529485387" sldId="462"/>
            <ac:picMk id="7" creationId="{997E73FD-B23B-407D-9984-CF4565A1ED62}"/>
          </ac:picMkLst>
        </pc:picChg>
        <pc:picChg chg="add mod">
          <ac:chgData name="Goutham Makkena" userId="ee2210368fc1934b" providerId="LiveId" clId="{56921E3D-EC93-49F0-A004-158032002284}" dt="2019-08-16T03:16:00.624" v="4788" actId="1076"/>
          <ac:picMkLst>
            <pc:docMk/>
            <pc:sldMk cId="1529485387" sldId="462"/>
            <ac:picMk id="8" creationId="{B85E43F8-E52F-4B40-B6CC-D18AF207A796}"/>
          </ac:picMkLst>
        </pc:picChg>
      </pc:sldChg>
      <pc:sldChg chg="addSp delSp modSp add">
        <pc:chgData name="Goutham Makkena" userId="ee2210368fc1934b" providerId="LiveId" clId="{56921E3D-EC93-49F0-A004-158032002284}" dt="2019-08-16T03:17:11.196" v="4804" actId="478"/>
        <pc:sldMkLst>
          <pc:docMk/>
          <pc:sldMk cId="2880812467" sldId="463"/>
        </pc:sldMkLst>
        <pc:spChg chg="mod">
          <ac:chgData name="Goutham Makkena" userId="ee2210368fc1934b" providerId="LiveId" clId="{56921E3D-EC93-49F0-A004-158032002284}" dt="2019-08-16T03:16:59.531" v="4800" actId="20577"/>
          <ac:spMkLst>
            <pc:docMk/>
            <pc:sldMk cId="2880812467" sldId="463"/>
            <ac:spMk id="2" creationId="{E31C45C7-235F-45C9-A2A6-1B18322597A9}"/>
          </ac:spMkLst>
        </pc:spChg>
        <pc:spChg chg="del">
          <ac:chgData name="Goutham Makkena" userId="ee2210368fc1934b" providerId="LiveId" clId="{56921E3D-EC93-49F0-A004-158032002284}" dt="2019-08-16T03:17:11.196" v="4804" actId="478"/>
          <ac:spMkLst>
            <pc:docMk/>
            <pc:sldMk cId="2880812467" sldId="463"/>
            <ac:spMk id="3" creationId="{A4C88E6E-F1EC-46F3-A808-40FD0DE3D167}"/>
          </ac:spMkLst>
        </pc:spChg>
        <pc:picChg chg="add mod">
          <ac:chgData name="Goutham Makkena" userId="ee2210368fc1934b" providerId="LiveId" clId="{56921E3D-EC93-49F0-A004-158032002284}" dt="2019-08-16T03:17:03.825" v="4803" actId="1076"/>
          <ac:picMkLst>
            <pc:docMk/>
            <pc:sldMk cId="2880812467" sldId="463"/>
            <ac:picMk id="4" creationId="{5EB94DE1-581F-4357-B72B-C63AD33DAF2E}"/>
          </ac:picMkLst>
        </pc:picChg>
      </pc:sldChg>
      <pc:sldChg chg="addSp delSp modSp add">
        <pc:chgData name="Goutham Makkena" userId="ee2210368fc1934b" providerId="LiveId" clId="{56921E3D-EC93-49F0-A004-158032002284}" dt="2019-08-16T03:18:23.302" v="4834" actId="1076"/>
        <pc:sldMkLst>
          <pc:docMk/>
          <pc:sldMk cId="1813544133" sldId="464"/>
        </pc:sldMkLst>
        <pc:spChg chg="mod">
          <ac:chgData name="Goutham Makkena" userId="ee2210368fc1934b" providerId="LiveId" clId="{56921E3D-EC93-49F0-A004-158032002284}" dt="2019-08-16T03:17:25.790" v="4822" actId="20577"/>
          <ac:spMkLst>
            <pc:docMk/>
            <pc:sldMk cId="1813544133" sldId="464"/>
            <ac:spMk id="2" creationId="{FC8F159F-7D1B-4E32-A6A4-0A99C09237A6}"/>
          </ac:spMkLst>
        </pc:spChg>
        <pc:spChg chg="del">
          <ac:chgData name="Goutham Makkena" userId="ee2210368fc1934b" providerId="LiveId" clId="{56921E3D-EC93-49F0-A004-158032002284}" dt="2019-08-16T03:17:33.705" v="4823"/>
          <ac:spMkLst>
            <pc:docMk/>
            <pc:sldMk cId="1813544133" sldId="464"/>
            <ac:spMk id="3" creationId="{9156F600-5B83-4118-9E71-525BA09A9C1E}"/>
          </ac:spMkLst>
        </pc:spChg>
        <pc:spChg chg="add">
          <ac:chgData name="Goutham Makkena" userId="ee2210368fc1934b" providerId="LiveId" clId="{56921E3D-EC93-49F0-A004-158032002284}" dt="2019-08-16T03:17:45.899" v="4825"/>
          <ac:spMkLst>
            <pc:docMk/>
            <pc:sldMk cId="1813544133" sldId="464"/>
            <ac:spMk id="5" creationId="{F2A30F7B-AFEE-42E1-89E5-BF8F60A145C1}"/>
          </ac:spMkLst>
        </pc:spChg>
        <pc:spChg chg="add mod">
          <ac:chgData name="Goutham Makkena" userId="ee2210368fc1934b" providerId="LiveId" clId="{56921E3D-EC93-49F0-A004-158032002284}" dt="2019-08-16T03:18:03.789" v="4829" actId="207"/>
          <ac:spMkLst>
            <pc:docMk/>
            <pc:sldMk cId="1813544133" sldId="464"/>
            <ac:spMk id="6" creationId="{E1526D2C-D433-44FF-ADA0-17E911381A6B}"/>
          </ac:spMkLst>
        </pc:spChg>
        <pc:spChg chg="add mod">
          <ac:chgData name="Goutham Makkena" userId="ee2210368fc1934b" providerId="LiveId" clId="{56921E3D-EC93-49F0-A004-158032002284}" dt="2019-08-16T03:18:16.664" v="4832" actId="207"/>
          <ac:spMkLst>
            <pc:docMk/>
            <pc:sldMk cId="1813544133" sldId="464"/>
            <ac:spMk id="7" creationId="{FBB481FF-6105-430A-8516-B1399015A4B3}"/>
          </ac:spMkLst>
        </pc:spChg>
        <pc:spChg chg="add mod">
          <ac:chgData name="Goutham Makkena" userId="ee2210368fc1934b" providerId="LiveId" clId="{56921E3D-EC93-49F0-A004-158032002284}" dt="2019-08-16T03:18:23.302" v="4834" actId="1076"/>
          <ac:spMkLst>
            <pc:docMk/>
            <pc:sldMk cId="1813544133" sldId="464"/>
            <ac:spMk id="8" creationId="{E22142B4-2B1A-4644-B601-D303D2751D7D}"/>
          </ac:spMkLst>
        </pc:spChg>
        <pc:picChg chg="add mod">
          <ac:chgData name="Goutham Makkena" userId="ee2210368fc1934b" providerId="LiveId" clId="{56921E3D-EC93-49F0-A004-158032002284}" dt="2019-08-16T03:17:36.628" v="4824" actId="1076"/>
          <ac:picMkLst>
            <pc:docMk/>
            <pc:sldMk cId="1813544133" sldId="464"/>
            <ac:picMk id="4" creationId="{FF54B918-27F7-44FC-8887-36E9FF6105F0}"/>
          </ac:picMkLst>
        </pc:picChg>
      </pc:sldChg>
      <pc:sldChg chg="addSp delSp modSp add modAnim">
        <pc:chgData name="Goutham Makkena" userId="ee2210368fc1934b" providerId="LiveId" clId="{56921E3D-EC93-49F0-A004-158032002284}" dt="2019-08-16T03:33:44.197" v="5017" actId="207"/>
        <pc:sldMkLst>
          <pc:docMk/>
          <pc:sldMk cId="3920747175" sldId="465"/>
        </pc:sldMkLst>
        <pc:spChg chg="mod">
          <ac:chgData name="Goutham Makkena" userId="ee2210368fc1934b" providerId="LiveId" clId="{56921E3D-EC93-49F0-A004-158032002284}" dt="2019-08-16T03:18:55.344" v="4854" actId="20577"/>
          <ac:spMkLst>
            <pc:docMk/>
            <pc:sldMk cId="3920747175" sldId="465"/>
            <ac:spMk id="2" creationId="{C5A2E34C-856F-4436-B094-EF661CADCC9B}"/>
          </ac:spMkLst>
        </pc:spChg>
        <pc:spChg chg="del">
          <ac:chgData name="Goutham Makkena" userId="ee2210368fc1934b" providerId="LiveId" clId="{56921E3D-EC93-49F0-A004-158032002284}" dt="2019-08-16T03:20:23.245" v="4859"/>
          <ac:spMkLst>
            <pc:docMk/>
            <pc:sldMk cId="3920747175" sldId="465"/>
            <ac:spMk id="3" creationId="{63A9646A-7994-4534-9040-963DA2F55D67}"/>
          </ac:spMkLst>
        </pc:spChg>
        <pc:spChg chg="add mod">
          <ac:chgData name="Goutham Makkena" userId="ee2210368fc1934b" providerId="LiveId" clId="{56921E3D-EC93-49F0-A004-158032002284}" dt="2019-08-16T03:33:44.197" v="5017" actId="207"/>
          <ac:spMkLst>
            <pc:docMk/>
            <pc:sldMk cId="3920747175" sldId="465"/>
            <ac:spMk id="4" creationId="{75E8148D-D548-42C9-9760-3B8697CE23CA}"/>
          </ac:spMkLst>
        </pc:spChg>
        <pc:spChg chg="mod">
          <ac:chgData name="Goutham Makkena" userId="ee2210368fc1934b" providerId="LiveId" clId="{56921E3D-EC93-49F0-A004-158032002284}" dt="2019-08-16T03:33:18.101" v="5013" actId="6549"/>
          <ac:spMkLst>
            <pc:docMk/>
            <pc:sldMk cId="3920747175" sldId="465"/>
            <ac:spMk id="7" creationId="{7ADD326D-FD12-4CA7-AD71-34619F91E139}"/>
          </ac:spMkLst>
        </pc:spChg>
        <pc:spChg chg="mod">
          <ac:chgData name="Goutham Makkena" userId="ee2210368fc1934b" providerId="LiveId" clId="{56921E3D-EC93-49F0-A004-158032002284}" dt="2019-08-16T03:20:43.512" v="4864" actId="207"/>
          <ac:spMkLst>
            <pc:docMk/>
            <pc:sldMk cId="3920747175" sldId="465"/>
            <ac:spMk id="8" creationId="{7A288D20-F8EF-4A6E-B608-8E5E298BD6B4}"/>
          </ac:spMkLst>
        </pc:spChg>
        <pc:spChg chg="add mod">
          <ac:chgData name="Goutham Makkena" userId="ee2210368fc1934b" providerId="LiveId" clId="{56921E3D-EC93-49F0-A004-158032002284}" dt="2019-08-16T03:33:38.131" v="5016" actId="207"/>
          <ac:spMkLst>
            <pc:docMk/>
            <pc:sldMk cId="3920747175" sldId="465"/>
            <ac:spMk id="9" creationId="{C65B2871-4A2A-4C21-9CF4-D4CE13A05343}"/>
          </ac:spMkLst>
        </pc:spChg>
        <pc:grpChg chg="add mod">
          <ac:chgData name="Goutham Makkena" userId="ee2210368fc1934b" providerId="LiveId" clId="{56921E3D-EC93-49F0-A004-158032002284}" dt="2019-08-16T03:20:33.657" v="4863" actId="1076"/>
          <ac:grpSpMkLst>
            <pc:docMk/>
            <pc:sldMk cId="3920747175" sldId="465"/>
            <ac:grpSpMk id="6" creationId="{7C64C1A4-109C-4BB9-B0E3-DF905D53C986}"/>
          </ac:grpSpMkLst>
        </pc:grpChg>
        <pc:picChg chg="add mod">
          <ac:chgData name="Goutham Makkena" userId="ee2210368fc1934b" providerId="LiveId" clId="{56921E3D-EC93-49F0-A004-158032002284}" dt="2019-08-16T03:20:25.166" v="4860" actId="1076"/>
          <ac:picMkLst>
            <pc:docMk/>
            <pc:sldMk cId="3920747175" sldId="465"/>
            <ac:picMk id="5" creationId="{0846DAB0-76CD-48D3-99F8-7B431B1275C3}"/>
          </ac:picMkLst>
        </pc:picChg>
      </pc:sldChg>
      <pc:sldChg chg="addSp delSp modSp add">
        <pc:chgData name="Goutham Makkena" userId="ee2210368fc1934b" providerId="LiveId" clId="{56921E3D-EC93-49F0-A004-158032002284}" dt="2019-08-16T03:33:54.808" v="5018" actId="207"/>
        <pc:sldMkLst>
          <pc:docMk/>
          <pc:sldMk cId="1196410662" sldId="466"/>
        </pc:sldMkLst>
        <pc:spChg chg="mod">
          <ac:chgData name="Goutham Makkena" userId="ee2210368fc1934b" providerId="LiveId" clId="{56921E3D-EC93-49F0-A004-158032002284}" dt="2019-08-16T03:21:32.984" v="4872" actId="20577"/>
          <ac:spMkLst>
            <pc:docMk/>
            <pc:sldMk cId="1196410662" sldId="466"/>
            <ac:spMk id="2" creationId="{1C254567-633B-4145-9450-FCD8D2BCA121}"/>
          </ac:spMkLst>
        </pc:spChg>
        <pc:spChg chg="del">
          <ac:chgData name="Goutham Makkena" userId="ee2210368fc1934b" providerId="LiveId" clId="{56921E3D-EC93-49F0-A004-158032002284}" dt="2019-08-16T03:21:35.706" v="4873" actId="478"/>
          <ac:spMkLst>
            <pc:docMk/>
            <pc:sldMk cId="1196410662" sldId="466"/>
            <ac:spMk id="3" creationId="{8CE087C9-94B2-4C33-B9F1-A6AC86FBB4ED}"/>
          </ac:spMkLst>
        </pc:spChg>
        <pc:spChg chg="add mod">
          <ac:chgData name="Goutham Makkena" userId="ee2210368fc1934b" providerId="LiveId" clId="{56921E3D-EC93-49F0-A004-158032002284}" dt="2019-08-16T03:22:01.083" v="4880" actId="20577"/>
          <ac:spMkLst>
            <pc:docMk/>
            <pc:sldMk cId="1196410662" sldId="466"/>
            <ac:spMk id="5" creationId="{8391F00C-55C4-49B6-9DDB-7916D7C4A3EE}"/>
          </ac:spMkLst>
        </pc:spChg>
        <pc:spChg chg="add mod">
          <ac:chgData name="Goutham Makkena" userId="ee2210368fc1934b" providerId="LiveId" clId="{56921E3D-EC93-49F0-A004-158032002284}" dt="2019-08-16T03:22:18.225" v="4885" actId="20577"/>
          <ac:spMkLst>
            <pc:docMk/>
            <pc:sldMk cId="1196410662" sldId="466"/>
            <ac:spMk id="6" creationId="{C4DCE5EC-17D6-448D-B7AA-9BAB9C80637C}"/>
          </ac:spMkLst>
        </pc:spChg>
        <pc:spChg chg="add mod">
          <ac:chgData name="Goutham Makkena" userId="ee2210368fc1934b" providerId="LiveId" clId="{56921E3D-EC93-49F0-A004-158032002284}" dt="2019-08-16T03:22:32.345" v="4887" actId="1076"/>
          <ac:spMkLst>
            <pc:docMk/>
            <pc:sldMk cId="1196410662" sldId="466"/>
            <ac:spMk id="7" creationId="{04904247-CC26-4ACA-9F26-0A3F5ECCDCE3}"/>
          </ac:spMkLst>
        </pc:spChg>
        <pc:spChg chg="add mod">
          <ac:chgData name="Goutham Makkena" userId="ee2210368fc1934b" providerId="LiveId" clId="{56921E3D-EC93-49F0-A004-158032002284}" dt="2019-08-16T03:33:54.808" v="5018" actId="207"/>
          <ac:spMkLst>
            <pc:docMk/>
            <pc:sldMk cId="1196410662" sldId="466"/>
            <ac:spMk id="8" creationId="{68CB477C-2FBD-489D-A91C-22CF499FD5D5}"/>
          </ac:spMkLst>
        </pc:spChg>
        <pc:spChg chg="add mod">
          <ac:chgData name="Goutham Makkena" userId="ee2210368fc1934b" providerId="LiveId" clId="{56921E3D-EC93-49F0-A004-158032002284}" dt="2019-08-16T03:22:58.878" v="4892" actId="208"/>
          <ac:spMkLst>
            <pc:docMk/>
            <pc:sldMk cId="1196410662" sldId="466"/>
            <ac:spMk id="9" creationId="{DA262907-5A7A-4C7F-B0EF-A2303EF2F817}"/>
          </ac:spMkLst>
        </pc:spChg>
        <pc:spChg chg="add mod">
          <ac:chgData name="Goutham Makkena" userId="ee2210368fc1934b" providerId="LiveId" clId="{56921E3D-EC93-49F0-A004-158032002284}" dt="2019-08-16T03:22:51.390" v="4891" actId="1076"/>
          <ac:spMkLst>
            <pc:docMk/>
            <pc:sldMk cId="1196410662" sldId="466"/>
            <ac:spMk id="10" creationId="{581D1238-2982-4DB7-86E4-6DEACC9BFFBC}"/>
          </ac:spMkLst>
        </pc:spChg>
        <pc:picChg chg="add mod">
          <ac:chgData name="Goutham Makkena" userId="ee2210368fc1934b" providerId="LiveId" clId="{56921E3D-EC93-49F0-A004-158032002284}" dt="2019-08-16T03:21:47.512" v="4875" actId="1076"/>
          <ac:picMkLst>
            <pc:docMk/>
            <pc:sldMk cId="1196410662" sldId="466"/>
            <ac:picMk id="4" creationId="{3322E76A-CE71-4B44-947C-F70EC31B48F3}"/>
          </ac:picMkLst>
        </pc:picChg>
      </pc:sldChg>
      <pc:sldChg chg="addSp delSp modSp add modAnim">
        <pc:chgData name="Goutham Makkena" userId="ee2210368fc1934b" providerId="LiveId" clId="{56921E3D-EC93-49F0-A004-158032002284}" dt="2019-08-16T03:24:54.684" v="4923"/>
        <pc:sldMkLst>
          <pc:docMk/>
          <pc:sldMk cId="2019901014" sldId="467"/>
        </pc:sldMkLst>
        <pc:spChg chg="mod">
          <ac:chgData name="Goutham Makkena" userId="ee2210368fc1934b" providerId="LiveId" clId="{56921E3D-EC93-49F0-A004-158032002284}" dt="2019-08-16T03:24:21.925" v="4918" actId="20577"/>
          <ac:spMkLst>
            <pc:docMk/>
            <pc:sldMk cId="2019901014" sldId="467"/>
            <ac:spMk id="2" creationId="{151EED43-7E56-4333-A9A6-9A5D2952E1E6}"/>
          </ac:spMkLst>
        </pc:spChg>
        <pc:spChg chg="del">
          <ac:chgData name="Goutham Makkena" userId="ee2210368fc1934b" providerId="LiveId" clId="{56921E3D-EC93-49F0-A004-158032002284}" dt="2019-08-16T03:24:27.992" v="4919" actId="478"/>
          <ac:spMkLst>
            <pc:docMk/>
            <pc:sldMk cId="2019901014" sldId="467"/>
            <ac:spMk id="3" creationId="{4EB89F96-31EC-4E31-801B-BD6B909A4E59}"/>
          </ac:spMkLst>
        </pc:spChg>
        <pc:spChg chg="add">
          <ac:chgData name="Goutham Makkena" userId="ee2210368fc1934b" providerId="LiveId" clId="{56921E3D-EC93-49F0-A004-158032002284}" dt="2019-08-16T03:24:28.307" v="4920"/>
          <ac:spMkLst>
            <pc:docMk/>
            <pc:sldMk cId="2019901014" sldId="467"/>
            <ac:spMk id="4" creationId="{1717DA03-0685-46D4-A8D4-AA3D44E31849}"/>
          </ac:spMkLst>
        </pc:spChg>
        <pc:spChg chg="mod">
          <ac:chgData name="Goutham Makkena" userId="ee2210368fc1934b" providerId="LiveId" clId="{56921E3D-EC93-49F0-A004-158032002284}" dt="2019-08-16T03:24:43.613" v="4922" actId="207"/>
          <ac:spMkLst>
            <pc:docMk/>
            <pc:sldMk cId="2019901014" sldId="467"/>
            <ac:spMk id="7" creationId="{D80791DF-EC10-4DFE-AC9D-410F74E2D7F4}"/>
          </ac:spMkLst>
        </pc:spChg>
        <pc:spChg chg="add">
          <ac:chgData name="Goutham Makkena" userId="ee2210368fc1934b" providerId="LiveId" clId="{56921E3D-EC93-49F0-A004-158032002284}" dt="2019-08-16T03:24:54.684" v="4923"/>
          <ac:spMkLst>
            <pc:docMk/>
            <pc:sldMk cId="2019901014" sldId="467"/>
            <ac:spMk id="8" creationId="{4F1FF582-D69C-42FF-838F-4B1B5AC3160E}"/>
          </ac:spMkLst>
        </pc:spChg>
        <pc:grpChg chg="add">
          <ac:chgData name="Goutham Makkena" userId="ee2210368fc1934b" providerId="LiveId" clId="{56921E3D-EC93-49F0-A004-158032002284}" dt="2019-08-16T03:24:33.119" v="4921"/>
          <ac:grpSpMkLst>
            <pc:docMk/>
            <pc:sldMk cId="2019901014" sldId="467"/>
            <ac:grpSpMk id="5" creationId="{1DB29D3B-7A9E-4AA5-B27E-AC43EA632809}"/>
          </ac:grpSpMkLst>
        </pc:grpChg>
      </pc:sldChg>
      <pc:sldChg chg="addSp delSp modSp add modAnim">
        <pc:chgData name="Goutham Makkena" userId="ee2210368fc1934b" providerId="LiveId" clId="{56921E3D-EC93-49F0-A004-158032002284}" dt="2019-08-16T03:34:07.493" v="5020" actId="207"/>
        <pc:sldMkLst>
          <pc:docMk/>
          <pc:sldMk cId="3833332999" sldId="468"/>
        </pc:sldMkLst>
        <pc:spChg chg="mod">
          <ac:chgData name="Goutham Makkena" userId="ee2210368fc1934b" providerId="LiveId" clId="{56921E3D-EC93-49F0-A004-158032002284}" dt="2019-08-16T03:25:25.274" v="4938" actId="20577"/>
          <ac:spMkLst>
            <pc:docMk/>
            <pc:sldMk cId="3833332999" sldId="468"/>
            <ac:spMk id="2" creationId="{B7B8EC22-442A-4699-B047-F767AF9A6279}"/>
          </ac:spMkLst>
        </pc:spChg>
        <pc:spChg chg="del">
          <ac:chgData name="Goutham Makkena" userId="ee2210368fc1934b" providerId="LiveId" clId="{56921E3D-EC93-49F0-A004-158032002284}" dt="2019-08-16T03:25:33.137" v="4939" actId="478"/>
          <ac:spMkLst>
            <pc:docMk/>
            <pc:sldMk cId="3833332999" sldId="468"/>
            <ac:spMk id="3" creationId="{E483921F-0E8F-4627-9464-3EB1B7AC9D91}"/>
          </ac:spMkLst>
        </pc:spChg>
        <pc:spChg chg="add">
          <ac:chgData name="Goutham Makkena" userId="ee2210368fc1934b" providerId="LiveId" clId="{56921E3D-EC93-49F0-A004-158032002284}" dt="2019-08-16T03:25:33.454" v="4940"/>
          <ac:spMkLst>
            <pc:docMk/>
            <pc:sldMk cId="3833332999" sldId="468"/>
            <ac:spMk id="4" creationId="{A8131829-77AA-4415-ABA6-DF3E2B8C7D02}"/>
          </ac:spMkLst>
        </pc:spChg>
        <pc:spChg chg="add del">
          <ac:chgData name="Goutham Makkena" userId="ee2210368fc1934b" providerId="LiveId" clId="{56921E3D-EC93-49F0-A004-158032002284}" dt="2019-08-16T03:25:47.092" v="4942"/>
          <ac:spMkLst>
            <pc:docMk/>
            <pc:sldMk cId="3833332999" sldId="468"/>
            <ac:spMk id="5" creationId="{8DE9F8AA-E22E-46E7-B4F4-6F11F0ED4A1A}"/>
          </ac:spMkLst>
        </pc:spChg>
        <pc:spChg chg="add mod">
          <ac:chgData name="Goutham Makkena" userId="ee2210368fc1934b" providerId="LiveId" clId="{56921E3D-EC93-49F0-A004-158032002284}" dt="2019-08-16T03:26:06.158" v="4948" actId="207"/>
          <ac:spMkLst>
            <pc:docMk/>
            <pc:sldMk cId="3833332999" sldId="468"/>
            <ac:spMk id="6" creationId="{5FBAFC22-6918-4888-A9C8-429DFE04CB19}"/>
          </ac:spMkLst>
        </pc:spChg>
        <pc:spChg chg="add del">
          <ac:chgData name="Goutham Makkena" userId="ee2210368fc1934b" providerId="LiveId" clId="{56921E3D-EC93-49F0-A004-158032002284}" dt="2019-08-16T03:26:15.154" v="4950"/>
          <ac:spMkLst>
            <pc:docMk/>
            <pc:sldMk cId="3833332999" sldId="468"/>
            <ac:spMk id="7" creationId="{023E0BEB-52CE-41EE-874B-1B2257744603}"/>
          </ac:spMkLst>
        </pc:spChg>
        <pc:spChg chg="add mod">
          <ac:chgData name="Goutham Makkena" userId="ee2210368fc1934b" providerId="LiveId" clId="{56921E3D-EC93-49F0-A004-158032002284}" dt="2019-08-16T03:26:33.232" v="4955" actId="207"/>
          <ac:spMkLst>
            <pc:docMk/>
            <pc:sldMk cId="3833332999" sldId="468"/>
            <ac:spMk id="8" creationId="{8C9339BC-294E-45B5-8A75-714F3427954F}"/>
          </ac:spMkLst>
        </pc:spChg>
        <pc:spChg chg="add mod">
          <ac:chgData name="Goutham Makkena" userId="ee2210368fc1934b" providerId="LiveId" clId="{56921E3D-EC93-49F0-A004-158032002284}" dt="2019-08-16T03:34:07.493" v="5020" actId="207"/>
          <ac:spMkLst>
            <pc:docMk/>
            <pc:sldMk cId="3833332999" sldId="468"/>
            <ac:spMk id="9" creationId="{4FC3153E-8A81-4F75-9889-ECA55AAF6072}"/>
          </ac:spMkLst>
        </pc:spChg>
      </pc:sldChg>
      <pc:sldChg chg="addSp delSp modSp add">
        <pc:chgData name="Goutham Makkena" userId="ee2210368fc1934b" providerId="LiveId" clId="{56921E3D-EC93-49F0-A004-158032002284}" dt="2019-08-16T03:29:13.436" v="4976" actId="207"/>
        <pc:sldMkLst>
          <pc:docMk/>
          <pc:sldMk cId="635414910" sldId="469"/>
        </pc:sldMkLst>
        <pc:spChg chg="mod">
          <ac:chgData name="Goutham Makkena" userId="ee2210368fc1934b" providerId="LiveId" clId="{56921E3D-EC93-49F0-A004-158032002284}" dt="2019-08-16T03:28:50.855" v="4971" actId="20577"/>
          <ac:spMkLst>
            <pc:docMk/>
            <pc:sldMk cId="635414910" sldId="469"/>
            <ac:spMk id="2" creationId="{F2BCA30B-5B0E-4235-9E1C-8A70DB10E502}"/>
          </ac:spMkLst>
        </pc:spChg>
        <pc:spChg chg="del">
          <ac:chgData name="Goutham Makkena" userId="ee2210368fc1934b" providerId="LiveId" clId="{56921E3D-EC93-49F0-A004-158032002284}" dt="2019-08-16T03:28:57.999" v="4972" actId="478"/>
          <ac:spMkLst>
            <pc:docMk/>
            <pc:sldMk cId="635414910" sldId="469"/>
            <ac:spMk id="3" creationId="{DE481F75-7D23-405E-B3AC-60AAF0CA4E66}"/>
          </ac:spMkLst>
        </pc:spChg>
        <pc:spChg chg="add">
          <ac:chgData name="Goutham Makkena" userId="ee2210368fc1934b" providerId="LiveId" clId="{56921E3D-EC93-49F0-A004-158032002284}" dt="2019-08-16T03:28:58.300" v="4973"/>
          <ac:spMkLst>
            <pc:docMk/>
            <pc:sldMk cId="635414910" sldId="469"/>
            <ac:spMk id="4" creationId="{865FB401-C7BB-4A73-A94F-46E9DA4BE9F4}"/>
          </ac:spMkLst>
        </pc:spChg>
        <pc:spChg chg="add mod">
          <ac:chgData name="Goutham Makkena" userId="ee2210368fc1934b" providerId="LiveId" clId="{56921E3D-EC93-49F0-A004-158032002284}" dt="2019-08-16T03:29:03.228" v="4974" actId="207"/>
          <ac:spMkLst>
            <pc:docMk/>
            <pc:sldMk cId="635414910" sldId="469"/>
            <ac:spMk id="5" creationId="{6BC8B80D-F240-4C92-B97B-A3F6A50FC6E0}"/>
          </ac:spMkLst>
        </pc:spChg>
        <pc:spChg chg="add">
          <ac:chgData name="Goutham Makkena" userId="ee2210368fc1934b" providerId="LiveId" clId="{56921E3D-EC93-49F0-A004-158032002284}" dt="2019-08-16T03:29:10.632" v="4975"/>
          <ac:spMkLst>
            <pc:docMk/>
            <pc:sldMk cId="635414910" sldId="469"/>
            <ac:spMk id="6" creationId="{80F4F27D-FD35-4AD3-A4F3-4F373B7D86A7}"/>
          </ac:spMkLst>
        </pc:spChg>
        <pc:spChg chg="add mod">
          <ac:chgData name="Goutham Makkena" userId="ee2210368fc1934b" providerId="LiveId" clId="{56921E3D-EC93-49F0-A004-158032002284}" dt="2019-08-16T03:29:13.436" v="4976" actId="207"/>
          <ac:spMkLst>
            <pc:docMk/>
            <pc:sldMk cId="635414910" sldId="469"/>
            <ac:spMk id="7" creationId="{85F824EC-CE8A-4F52-B4AC-E42173952404}"/>
          </ac:spMkLst>
        </pc:spChg>
      </pc:sldChg>
      <pc:sldChg chg="addSp delSp modSp add">
        <pc:chgData name="Goutham Makkena" userId="ee2210368fc1934b" providerId="LiveId" clId="{56921E3D-EC93-49F0-A004-158032002284}" dt="2019-08-16T03:32:02.693" v="5012" actId="20577"/>
        <pc:sldMkLst>
          <pc:docMk/>
          <pc:sldMk cId="649680800" sldId="470"/>
        </pc:sldMkLst>
        <pc:spChg chg="mod">
          <ac:chgData name="Goutham Makkena" userId="ee2210368fc1934b" providerId="LiveId" clId="{56921E3D-EC93-49F0-A004-158032002284}" dt="2019-08-16T03:30:28.628" v="4981" actId="20577"/>
          <ac:spMkLst>
            <pc:docMk/>
            <pc:sldMk cId="649680800" sldId="470"/>
            <ac:spMk id="2" creationId="{CBE77103-114A-4A82-BA9A-9DDBC2638358}"/>
          </ac:spMkLst>
        </pc:spChg>
        <pc:spChg chg="del">
          <ac:chgData name="Goutham Makkena" userId="ee2210368fc1934b" providerId="LiveId" clId="{56921E3D-EC93-49F0-A004-158032002284}" dt="2019-08-16T03:30:35.626" v="4982" actId="478"/>
          <ac:spMkLst>
            <pc:docMk/>
            <pc:sldMk cId="649680800" sldId="470"/>
            <ac:spMk id="3" creationId="{40BC2A28-EE93-4DEF-9A7E-7ADDE2C95C77}"/>
          </ac:spMkLst>
        </pc:spChg>
        <pc:spChg chg="add mod">
          <ac:chgData name="Goutham Makkena" userId="ee2210368fc1934b" providerId="LiveId" clId="{56921E3D-EC93-49F0-A004-158032002284}" dt="2019-08-16T03:31:52.285" v="5003" actId="6549"/>
          <ac:spMkLst>
            <pc:docMk/>
            <pc:sldMk cId="649680800" sldId="470"/>
            <ac:spMk id="4" creationId="{5F07636C-9A96-456C-ABD8-FD3F54722AB6}"/>
          </ac:spMkLst>
        </pc:spChg>
        <pc:spChg chg="add mod">
          <ac:chgData name="Goutham Makkena" userId="ee2210368fc1934b" providerId="LiveId" clId="{56921E3D-EC93-49F0-A004-158032002284}" dt="2019-08-16T03:31:28.300" v="4992" actId="207"/>
          <ac:spMkLst>
            <pc:docMk/>
            <pc:sldMk cId="649680800" sldId="470"/>
            <ac:spMk id="5" creationId="{8ECCFD94-E052-40E0-8A85-B5D753ECD0B8}"/>
          </ac:spMkLst>
        </pc:spChg>
        <pc:spChg chg="add del">
          <ac:chgData name="Goutham Makkena" userId="ee2210368fc1934b" providerId="LiveId" clId="{56921E3D-EC93-49F0-A004-158032002284}" dt="2019-08-16T03:30:45.239" v="4985"/>
          <ac:spMkLst>
            <pc:docMk/>
            <pc:sldMk cId="649680800" sldId="470"/>
            <ac:spMk id="6" creationId="{313C5A30-BC64-4AF6-9611-6F44091DD32E}"/>
          </ac:spMkLst>
        </pc:spChg>
        <pc:spChg chg="add del">
          <ac:chgData name="Goutham Makkena" userId="ee2210368fc1934b" providerId="LiveId" clId="{56921E3D-EC93-49F0-A004-158032002284}" dt="2019-08-16T03:30:53.097" v="4987" actId="478"/>
          <ac:spMkLst>
            <pc:docMk/>
            <pc:sldMk cId="649680800" sldId="470"/>
            <ac:spMk id="7" creationId="{F41A1C1B-9DC7-49C8-8D8A-90DBFB83F4F3}"/>
          </ac:spMkLst>
        </pc:spChg>
        <pc:spChg chg="add mod">
          <ac:chgData name="Goutham Makkena" userId="ee2210368fc1934b" providerId="LiveId" clId="{56921E3D-EC93-49F0-A004-158032002284}" dt="2019-08-16T03:32:02.693" v="5012" actId="20577"/>
          <ac:spMkLst>
            <pc:docMk/>
            <pc:sldMk cId="649680800" sldId="470"/>
            <ac:spMk id="8" creationId="{B52636B6-18CB-49E9-9275-19C4E4AFB931}"/>
          </ac:spMkLst>
        </pc:spChg>
        <pc:spChg chg="add mod">
          <ac:chgData name="Goutham Makkena" userId="ee2210368fc1934b" providerId="LiveId" clId="{56921E3D-EC93-49F0-A004-158032002284}" dt="2019-08-16T03:31:39.209" v="4994" actId="207"/>
          <ac:spMkLst>
            <pc:docMk/>
            <pc:sldMk cId="649680800" sldId="470"/>
            <ac:spMk id="9" creationId="{4B80E4D1-6226-4B78-9EDC-E8E0685DD048}"/>
          </ac:spMkLst>
        </pc:spChg>
      </pc:sldChg>
      <pc:sldChg chg="addSp delSp modSp add">
        <pc:chgData name="Goutham Makkena" userId="ee2210368fc1934b" providerId="LiveId" clId="{56921E3D-EC93-49F0-A004-158032002284}" dt="2019-08-16T03:37:29.361" v="5057" actId="1076"/>
        <pc:sldMkLst>
          <pc:docMk/>
          <pc:sldMk cId="2316892965" sldId="471"/>
        </pc:sldMkLst>
        <pc:spChg chg="mod">
          <ac:chgData name="Goutham Makkena" userId="ee2210368fc1934b" providerId="LiveId" clId="{56921E3D-EC93-49F0-A004-158032002284}" dt="2019-08-16T03:34:47.527" v="5031" actId="20577"/>
          <ac:spMkLst>
            <pc:docMk/>
            <pc:sldMk cId="2316892965" sldId="471"/>
            <ac:spMk id="2" creationId="{C2D3C447-7FD5-45A7-ACA0-F303C95A5680}"/>
          </ac:spMkLst>
        </pc:spChg>
        <pc:spChg chg="del">
          <ac:chgData name="Goutham Makkena" userId="ee2210368fc1934b" providerId="LiveId" clId="{56921E3D-EC93-49F0-A004-158032002284}" dt="2019-08-16T03:35:35.070" v="5032" actId="478"/>
          <ac:spMkLst>
            <pc:docMk/>
            <pc:sldMk cId="2316892965" sldId="471"/>
            <ac:spMk id="3" creationId="{AA60A17A-9C6F-49C3-8D2B-C2123FE9837F}"/>
          </ac:spMkLst>
        </pc:spChg>
        <pc:spChg chg="add mod">
          <ac:chgData name="Goutham Makkena" userId="ee2210368fc1934b" providerId="LiveId" clId="{56921E3D-EC93-49F0-A004-158032002284}" dt="2019-08-16T03:37:21.880" v="5055" actId="1076"/>
          <ac:spMkLst>
            <pc:docMk/>
            <pc:sldMk cId="2316892965" sldId="471"/>
            <ac:spMk id="4" creationId="{403354FD-36C4-4B80-BF91-99F7638E4B17}"/>
          </ac:spMkLst>
        </pc:spChg>
        <pc:spChg chg="add mod">
          <ac:chgData name="Goutham Makkena" userId="ee2210368fc1934b" providerId="LiveId" clId="{56921E3D-EC93-49F0-A004-158032002284}" dt="2019-08-16T03:37:29.361" v="5057" actId="1076"/>
          <ac:spMkLst>
            <pc:docMk/>
            <pc:sldMk cId="2316892965" sldId="471"/>
            <ac:spMk id="9" creationId="{3F17CB4F-1B3F-4F73-AF69-C3DB42146193}"/>
          </ac:spMkLst>
        </pc:spChg>
        <pc:cxnChg chg="add del mod">
          <ac:chgData name="Goutham Makkena" userId="ee2210368fc1934b" providerId="LiveId" clId="{56921E3D-EC93-49F0-A004-158032002284}" dt="2019-08-16T03:36:13.802" v="5044" actId="11529"/>
          <ac:cxnSpMkLst>
            <pc:docMk/>
            <pc:sldMk cId="2316892965" sldId="471"/>
            <ac:cxnSpMk id="6" creationId="{BE758322-375F-4649-AFA7-B6B9746C8E0A}"/>
          </ac:cxnSpMkLst>
        </pc:cxnChg>
        <pc:cxnChg chg="add mod">
          <ac:chgData name="Goutham Makkena" userId="ee2210368fc1934b" providerId="LiveId" clId="{56921E3D-EC93-49F0-A004-158032002284}" dt="2019-08-16T03:37:24.703" v="5056" actId="1076"/>
          <ac:cxnSpMkLst>
            <pc:docMk/>
            <pc:sldMk cId="2316892965" sldId="471"/>
            <ac:cxnSpMk id="8" creationId="{1A55B575-B72D-4B9B-A1D7-D27DDB2C5CBC}"/>
          </ac:cxnSpMkLst>
        </pc:cxnChg>
      </pc:sldChg>
      <pc:sldChg chg="addSp delSp modSp add modAnim">
        <pc:chgData name="Goutham Makkena" userId="ee2210368fc1934b" providerId="LiveId" clId="{56921E3D-EC93-49F0-A004-158032002284}" dt="2019-08-16T04:01:11.726" v="5103" actId="478"/>
        <pc:sldMkLst>
          <pc:docMk/>
          <pc:sldMk cId="4184697425" sldId="472"/>
        </pc:sldMkLst>
        <pc:spChg chg="mod">
          <ac:chgData name="Goutham Makkena" userId="ee2210368fc1934b" providerId="LiveId" clId="{56921E3D-EC93-49F0-A004-158032002284}" dt="2019-08-16T03:37:34.420" v="5073" actId="20577"/>
          <ac:spMkLst>
            <pc:docMk/>
            <pc:sldMk cId="4184697425" sldId="472"/>
            <ac:spMk id="2" creationId="{8330227D-4A9D-4479-83B4-2054E837D9C1}"/>
          </ac:spMkLst>
        </pc:spChg>
        <pc:spChg chg="del">
          <ac:chgData name="Goutham Makkena" userId="ee2210368fc1934b" providerId="LiveId" clId="{56921E3D-EC93-49F0-A004-158032002284}" dt="2019-08-16T03:37:39.832" v="5074" actId="478"/>
          <ac:spMkLst>
            <pc:docMk/>
            <pc:sldMk cId="4184697425" sldId="472"/>
            <ac:spMk id="3" creationId="{103129F6-926B-4834-B3D7-3CF5A0BF861B}"/>
          </ac:spMkLst>
        </pc:spChg>
        <pc:spChg chg="add mod">
          <ac:chgData name="Goutham Makkena" userId="ee2210368fc1934b" providerId="LiveId" clId="{56921E3D-EC93-49F0-A004-158032002284}" dt="2019-08-16T03:37:54.090" v="5088" actId="20577"/>
          <ac:spMkLst>
            <pc:docMk/>
            <pc:sldMk cId="4184697425" sldId="472"/>
            <ac:spMk id="4" creationId="{6FB4E42E-15B0-4DF2-9F05-C2F3442BFD80}"/>
          </ac:spMkLst>
        </pc:spChg>
        <pc:spChg chg="add mod">
          <ac:chgData name="Goutham Makkena" userId="ee2210368fc1934b" providerId="LiveId" clId="{56921E3D-EC93-49F0-A004-158032002284}" dt="2019-08-16T03:38:51.289" v="5098" actId="20577"/>
          <ac:spMkLst>
            <pc:docMk/>
            <pc:sldMk cId="4184697425" sldId="472"/>
            <ac:spMk id="5" creationId="{55BF7C50-E868-4A1F-B87B-2DFFF81CAEFC}"/>
          </ac:spMkLst>
        </pc:spChg>
        <pc:spChg chg="add del mod">
          <ac:chgData name="Goutham Makkena" userId="ee2210368fc1934b" providerId="LiveId" clId="{56921E3D-EC93-49F0-A004-158032002284}" dt="2019-08-16T04:01:11.726" v="5103" actId="478"/>
          <ac:spMkLst>
            <pc:docMk/>
            <pc:sldMk cId="4184697425" sldId="472"/>
            <ac:spMk id="6" creationId="{71EAB68C-7DCF-46F0-B264-E060660B0377}"/>
          </ac:spMkLst>
        </pc:spChg>
      </pc:sldChg>
      <pc:sldChg chg="addSp modSp add">
        <pc:chgData name="Goutham Makkena" userId="ee2210368fc1934b" providerId="LiveId" clId="{56921E3D-EC93-49F0-A004-158032002284}" dt="2019-08-16T04:03:19.160" v="5141" actId="1076"/>
        <pc:sldMkLst>
          <pc:docMk/>
          <pc:sldMk cId="1033688853" sldId="473"/>
        </pc:sldMkLst>
        <pc:spChg chg="mod">
          <ac:chgData name="Goutham Makkena" userId="ee2210368fc1934b" providerId="LiveId" clId="{56921E3D-EC93-49F0-A004-158032002284}" dt="2019-08-16T04:01:19.290" v="5112" actId="20577"/>
          <ac:spMkLst>
            <pc:docMk/>
            <pc:sldMk cId="1033688853" sldId="473"/>
            <ac:spMk id="2" creationId="{45CE668A-20A3-44C4-BC8A-358B0E32C9C8}"/>
          </ac:spMkLst>
        </pc:spChg>
        <pc:spChg chg="mod">
          <ac:chgData name="Goutham Makkena" userId="ee2210368fc1934b" providerId="LiveId" clId="{56921E3D-EC93-49F0-A004-158032002284}" dt="2019-08-16T04:03:10.103" v="5138"/>
          <ac:spMkLst>
            <pc:docMk/>
            <pc:sldMk cId="1033688853" sldId="473"/>
            <ac:spMk id="3" creationId="{E03BA1EB-CDE5-4F69-99F0-69A75728D2AB}"/>
          </ac:spMkLst>
        </pc:spChg>
        <pc:picChg chg="add mod">
          <ac:chgData name="Goutham Makkena" userId="ee2210368fc1934b" providerId="LiveId" clId="{56921E3D-EC93-49F0-A004-158032002284}" dt="2019-08-16T04:03:19.160" v="5141" actId="1076"/>
          <ac:picMkLst>
            <pc:docMk/>
            <pc:sldMk cId="1033688853" sldId="473"/>
            <ac:picMk id="5" creationId="{D76A7521-541C-4425-A1D0-93986452468A}"/>
          </ac:picMkLst>
        </pc:picChg>
      </pc:sldChg>
      <pc:sldChg chg="addSp modSp add">
        <pc:chgData name="Goutham Makkena" userId="ee2210368fc1934b" providerId="LiveId" clId="{56921E3D-EC93-49F0-A004-158032002284}" dt="2019-08-16T04:05:55.754" v="5204" actId="1076"/>
        <pc:sldMkLst>
          <pc:docMk/>
          <pc:sldMk cId="2247439998" sldId="474"/>
        </pc:sldMkLst>
        <pc:spChg chg="mod">
          <ac:chgData name="Goutham Makkena" userId="ee2210368fc1934b" providerId="LiveId" clId="{56921E3D-EC93-49F0-A004-158032002284}" dt="2019-08-16T04:03:38.910" v="5150" actId="20577"/>
          <ac:spMkLst>
            <pc:docMk/>
            <pc:sldMk cId="2247439998" sldId="474"/>
            <ac:spMk id="2" creationId="{804A0A95-4573-46ED-A85C-FA3F4A3A7B8E}"/>
          </ac:spMkLst>
        </pc:spChg>
        <pc:spChg chg="mod">
          <ac:chgData name="Goutham Makkena" userId="ee2210368fc1934b" providerId="LiveId" clId="{56921E3D-EC93-49F0-A004-158032002284}" dt="2019-08-16T04:05:52.562" v="5203" actId="20577"/>
          <ac:spMkLst>
            <pc:docMk/>
            <pc:sldMk cId="2247439998" sldId="474"/>
            <ac:spMk id="3" creationId="{5C2C6975-0B37-4118-8705-AC6852FB6037}"/>
          </ac:spMkLst>
        </pc:spChg>
        <pc:picChg chg="add mod">
          <ac:chgData name="Goutham Makkena" userId="ee2210368fc1934b" providerId="LiveId" clId="{56921E3D-EC93-49F0-A004-158032002284}" dt="2019-08-16T04:05:55.754" v="5204" actId="1076"/>
          <ac:picMkLst>
            <pc:docMk/>
            <pc:sldMk cId="2247439998" sldId="474"/>
            <ac:picMk id="5" creationId="{6DC30E45-10DC-4CEB-BC02-A8CD0FAE0EDA}"/>
          </ac:picMkLst>
        </pc:picChg>
      </pc:sldChg>
      <pc:sldChg chg="addSp delSp modSp add">
        <pc:chgData name="Goutham Makkena" userId="ee2210368fc1934b" providerId="LiveId" clId="{56921E3D-EC93-49F0-A004-158032002284}" dt="2019-08-16T04:09:52.291" v="5296" actId="20577"/>
        <pc:sldMkLst>
          <pc:docMk/>
          <pc:sldMk cId="677244392" sldId="475"/>
        </pc:sldMkLst>
        <pc:spChg chg="mod">
          <ac:chgData name="Goutham Makkena" userId="ee2210368fc1934b" providerId="LiveId" clId="{56921E3D-EC93-49F0-A004-158032002284}" dt="2019-08-16T04:06:44.254" v="5222" actId="20577"/>
          <ac:spMkLst>
            <pc:docMk/>
            <pc:sldMk cId="677244392" sldId="475"/>
            <ac:spMk id="2" creationId="{72D94F63-D5F4-44D0-89C7-B25C4CDAE410}"/>
          </ac:spMkLst>
        </pc:spChg>
        <pc:spChg chg="del">
          <ac:chgData name="Goutham Makkena" userId="ee2210368fc1934b" providerId="LiveId" clId="{56921E3D-EC93-49F0-A004-158032002284}" dt="2019-08-16T04:07:21.650" v="5223" actId="478"/>
          <ac:spMkLst>
            <pc:docMk/>
            <pc:sldMk cId="677244392" sldId="475"/>
            <ac:spMk id="3" creationId="{B759B0D0-EDA2-4186-B461-E8B49F0A1965}"/>
          </ac:spMkLst>
        </pc:spChg>
        <pc:spChg chg="add mod">
          <ac:chgData name="Goutham Makkena" userId="ee2210368fc1934b" providerId="LiveId" clId="{56921E3D-EC93-49F0-A004-158032002284}" dt="2019-08-16T04:09:13.869" v="5259" actId="255"/>
          <ac:spMkLst>
            <pc:docMk/>
            <pc:sldMk cId="677244392" sldId="475"/>
            <ac:spMk id="4" creationId="{883D4970-7B38-4EA9-97D7-6EDD75B6F81B}"/>
          </ac:spMkLst>
        </pc:spChg>
        <pc:spChg chg="add mod">
          <ac:chgData name="Goutham Makkena" userId="ee2210368fc1934b" providerId="LiveId" clId="{56921E3D-EC93-49F0-A004-158032002284}" dt="2019-08-16T04:09:52.291" v="5296" actId="20577"/>
          <ac:spMkLst>
            <pc:docMk/>
            <pc:sldMk cId="677244392" sldId="475"/>
            <ac:spMk id="5" creationId="{927D9799-294D-4BAD-9993-C7C9A821F256}"/>
          </ac:spMkLst>
        </pc:spChg>
      </pc:sldChg>
      <pc:sldChg chg="addSp delSp modSp add">
        <pc:chgData name="Goutham Makkena" userId="ee2210368fc1934b" providerId="LiveId" clId="{56921E3D-EC93-49F0-A004-158032002284}" dt="2019-08-16T04:12:19.055" v="5356" actId="14100"/>
        <pc:sldMkLst>
          <pc:docMk/>
          <pc:sldMk cId="4144958526" sldId="476"/>
        </pc:sldMkLst>
        <pc:spChg chg="mod">
          <ac:chgData name="Goutham Makkena" userId="ee2210368fc1934b" providerId="LiveId" clId="{56921E3D-EC93-49F0-A004-158032002284}" dt="2019-08-16T04:11:32.822" v="5341" actId="20577"/>
          <ac:spMkLst>
            <pc:docMk/>
            <pc:sldMk cId="4144958526" sldId="476"/>
            <ac:spMk id="2" creationId="{363A4D16-24E8-4C49-B1AB-F908E0482600}"/>
          </ac:spMkLst>
        </pc:spChg>
        <pc:spChg chg="del">
          <ac:chgData name="Goutham Makkena" userId="ee2210368fc1934b" providerId="LiveId" clId="{56921E3D-EC93-49F0-A004-158032002284}" dt="2019-08-16T04:08:24.367" v="5240" actId="478"/>
          <ac:spMkLst>
            <pc:docMk/>
            <pc:sldMk cId="4144958526" sldId="476"/>
            <ac:spMk id="3" creationId="{32BAF49D-15B5-4922-A3BB-9A2B9D7D4F53}"/>
          </ac:spMkLst>
        </pc:spChg>
        <pc:spChg chg="add del">
          <ac:chgData name="Goutham Makkena" userId="ee2210368fc1934b" providerId="LiveId" clId="{56921E3D-EC93-49F0-A004-158032002284}" dt="2019-08-16T04:08:26.525" v="5242"/>
          <ac:spMkLst>
            <pc:docMk/>
            <pc:sldMk cId="4144958526" sldId="476"/>
            <ac:spMk id="4" creationId="{F6FF2F0E-1E26-452C-9BD4-9DDBAD101854}"/>
          </ac:spMkLst>
        </pc:spChg>
        <pc:spChg chg="add del mod">
          <ac:chgData name="Goutham Makkena" userId="ee2210368fc1934b" providerId="LiveId" clId="{56921E3D-EC93-49F0-A004-158032002284}" dt="2019-08-16T04:10:07.242" v="5306" actId="478"/>
          <ac:spMkLst>
            <pc:docMk/>
            <pc:sldMk cId="4144958526" sldId="476"/>
            <ac:spMk id="5" creationId="{3CF5B363-4DD4-424D-90BC-38E8ECA94652}"/>
          </ac:spMkLst>
        </pc:spChg>
        <pc:spChg chg="add mod">
          <ac:chgData name="Goutham Makkena" userId="ee2210368fc1934b" providerId="LiveId" clId="{56921E3D-EC93-49F0-A004-158032002284}" dt="2019-08-16T04:12:19.055" v="5356" actId="14100"/>
          <ac:spMkLst>
            <pc:docMk/>
            <pc:sldMk cId="4144958526" sldId="476"/>
            <ac:spMk id="6" creationId="{663B47E8-BB1D-4D64-9FEC-DD76BC169D40}"/>
          </ac:spMkLst>
        </pc:spChg>
      </pc:sldChg>
      <pc:sldChg chg="modSp add">
        <pc:chgData name="Goutham Makkena" userId="ee2210368fc1934b" providerId="LiveId" clId="{56921E3D-EC93-49F0-A004-158032002284}" dt="2019-08-16T04:13:28.465" v="5536" actId="20577"/>
        <pc:sldMkLst>
          <pc:docMk/>
          <pc:sldMk cId="1458904487" sldId="477"/>
        </pc:sldMkLst>
        <pc:spChg chg="mod">
          <ac:chgData name="Goutham Makkena" userId="ee2210368fc1934b" providerId="LiveId" clId="{56921E3D-EC93-49F0-A004-158032002284}" dt="2019-08-16T04:12:33.001" v="5371" actId="20577"/>
          <ac:spMkLst>
            <pc:docMk/>
            <pc:sldMk cId="1458904487" sldId="477"/>
            <ac:spMk id="2" creationId="{33CD54E5-9839-4392-98A8-8FD116909273}"/>
          </ac:spMkLst>
        </pc:spChg>
        <pc:spChg chg="mod">
          <ac:chgData name="Goutham Makkena" userId="ee2210368fc1934b" providerId="LiveId" clId="{56921E3D-EC93-49F0-A004-158032002284}" dt="2019-08-16T04:13:28.465" v="5536" actId="20577"/>
          <ac:spMkLst>
            <pc:docMk/>
            <pc:sldMk cId="1458904487" sldId="477"/>
            <ac:spMk id="3" creationId="{38572C4B-9CD7-4E03-A0C3-07B27445065D}"/>
          </ac:spMkLst>
        </pc:spChg>
      </pc:sldChg>
      <pc:sldChg chg="addSp delSp modSp add">
        <pc:chgData name="Goutham Makkena" userId="ee2210368fc1934b" providerId="LiveId" clId="{56921E3D-EC93-49F0-A004-158032002284}" dt="2019-08-16T06:10:10.691" v="5560" actId="20577"/>
        <pc:sldMkLst>
          <pc:docMk/>
          <pc:sldMk cId="1165078376" sldId="478"/>
        </pc:sldMkLst>
        <pc:spChg chg="mod">
          <ac:chgData name="Goutham Makkena" userId="ee2210368fc1934b" providerId="LiveId" clId="{56921E3D-EC93-49F0-A004-158032002284}" dt="2019-08-16T04:16:51.645" v="5548" actId="20577"/>
          <ac:spMkLst>
            <pc:docMk/>
            <pc:sldMk cId="1165078376" sldId="478"/>
            <ac:spMk id="2" creationId="{E7383F43-E5A5-4754-9250-4559217C6147}"/>
          </ac:spMkLst>
        </pc:spChg>
        <pc:spChg chg="del">
          <ac:chgData name="Goutham Makkena" userId="ee2210368fc1934b" providerId="LiveId" clId="{56921E3D-EC93-49F0-A004-158032002284}" dt="2019-08-16T04:16:59.019" v="5552" actId="478"/>
          <ac:spMkLst>
            <pc:docMk/>
            <pc:sldMk cId="1165078376" sldId="478"/>
            <ac:spMk id="3" creationId="{ACECEAE6-CFDC-40E2-A590-4069311BD9A7}"/>
          </ac:spMkLst>
        </pc:spChg>
        <pc:spChg chg="add mod">
          <ac:chgData name="Goutham Makkena" userId="ee2210368fc1934b" providerId="LiveId" clId="{56921E3D-EC93-49F0-A004-158032002284}" dt="2019-08-16T06:10:10.691" v="5560" actId="20577"/>
          <ac:spMkLst>
            <pc:docMk/>
            <pc:sldMk cId="1165078376" sldId="478"/>
            <ac:spMk id="5" creationId="{9EF31738-D696-4E73-B95B-6D74F2D74416}"/>
          </ac:spMkLst>
        </pc:spChg>
        <pc:spChg chg="add mod">
          <ac:chgData name="Goutham Makkena" userId="ee2210368fc1934b" providerId="LiveId" clId="{56921E3D-EC93-49F0-A004-158032002284}" dt="2019-08-16T06:10:02.891" v="5558" actId="20577"/>
          <ac:spMkLst>
            <pc:docMk/>
            <pc:sldMk cId="1165078376" sldId="478"/>
            <ac:spMk id="6" creationId="{CD8B67D2-EBBE-40CC-86D2-3DF93DB02EC3}"/>
          </ac:spMkLst>
        </pc:spChg>
        <pc:picChg chg="add del mod">
          <ac:chgData name="Goutham Makkena" userId="ee2210368fc1934b" providerId="LiveId" clId="{56921E3D-EC93-49F0-A004-158032002284}" dt="2019-08-16T04:17:24.769" v="5553" actId="478"/>
          <ac:picMkLst>
            <pc:docMk/>
            <pc:sldMk cId="1165078376" sldId="478"/>
            <ac:picMk id="4" creationId="{DDA01708-E2FC-44BC-A94E-07FA93B3602C}"/>
          </ac:picMkLst>
        </pc:picChg>
        <pc:picChg chg="add mod">
          <ac:chgData name="Goutham Makkena" userId="ee2210368fc1934b" providerId="LiveId" clId="{56921E3D-EC93-49F0-A004-158032002284}" dt="2019-08-16T04:17:28.757" v="5556" actId="1076"/>
          <ac:picMkLst>
            <pc:docMk/>
            <pc:sldMk cId="1165078376" sldId="478"/>
            <ac:picMk id="7" creationId="{D512DC43-364B-4C68-A372-4525FD0FD6AF}"/>
          </ac:picMkLst>
        </pc:picChg>
      </pc:sldChg>
      <pc:sldChg chg="addSp delSp modSp add">
        <pc:chgData name="Goutham Makkena" userId="ee2210368fc1934b" providerId="LiveId" clId="{56921E3D-EC93-49F0-A004-158032002284}" dt="2019-08-16T06:12:32.690" v="5596" actId="207"/>
        <pc:sldMkLst>
          <pc:docMk/>
          <pc:sldMk cId="4057790971" sldId="479"/>
        </pc:sldMkLst>
        <pc:spChg chg="mod">
          <ac:chgData name="Goutham Makkena" userId="ee2210368fc1934b" providerId="LiveId" clId="{56921E3D-EC93-49F0-A004-158032002284}" dt="2019-08-16T06:12:03.337" v="5589" actId="20577"/>
          <ac:spMkLst>
            <pc:docMk/>
            <pc:sldMk cId="4057790971" sldId="479"/>
            <ac:spMk id="2" creationId="{9B671086-002F-408A-A77B-76A31F51C738}"/>
          </ac:spMkLst>
        </pc:spChg>
        <pc:spChg chg="del">
          <ac:chgData name="Goutham Makkena" userId="ee2210368fc1934b" providerId="LiveId" clId="{56921E3D-EC93-49F0-A004-158032002284}" dt="2019-08-16T06:12:11.642" v="5590" actId="478"/>
          <ac:spMkLst>
            <pc:docMk/>
            <pc:sldMk cId="4057790971" sldId="479"/>
            <ac:spMk id="3" creationId="{73417F83-2FB4-4E0E-80A5-29F63910C944}"/>
          </ac:spMkLst>
        </pc:spChg>
        <pc:spChg chg="add mod">
          <ac:chgData name="Goutham Makkena" userId="ee2210368fc1934b" providerId="LiveId" clId="{56921E3D-EC93-49F0-A004-158032002284}" dt="2019-08-16T06:12:32.690" v="5596" actId="207"/>
          <ac:spMkLst>
            <pc:docMk/>
            <pc:sldMk cId="4057790971" sldId="479"/>
            <ac:spMk id="5" creationId="{6D4B2301-23FC-4BDE-B777-FB0FEDE33B86}"/>
          </ac:spMkLst>
        </pc:spChg>
        <pc:picChg chg="add">
          <ac:chgData name="Goutham Makkena" userId="ee2210368fc1934b" providerId="LiveId" clId="{56921E3D-EC93-49F0-A004-158032002284}" dt="2019-08-16T06:12:11.958" v="5591"/>
          <ac:picMkLst>
            <pc:docMk/>
            <pc:sldMk cId="4057790971" sldId="479"/>
            <ac:picMk id="4" creationId="{97065E57-7790-475E-882D-8EE066CDDB78}"/>
          </ac:picMkLst>
        </pc:picChg>
      </pc:sldChg>
      <pc:sldMasterChg chg="addSp modSp modTransition modSldLayout">
        <pc:chgData name="Goutham Makkena" userId="ee2210368fc1934b" providerId="LiveId" clId="{56921E3D-EC93-49F0-A004-158032002284}" dt="2019-08-10T03:43:49.542" v="1583"/>
        <pc:sldMasterMkLst>
          <pc:docMk/>
          <pc:sldMasterMk cId="1245618475" sldId="2147483672"/>
        </pc:sldMasterMkLst>
        <pc:spChg chg="mod">
          <ac:chgData name="Goutham Makkena" userId="ee2210368fc1934b" providerId="LiveId" clId="{56921E3D-EC93-49F0-A004-158032002284}" dt="2019-08-09T23:46:44.965" v="253" actId="1076"/>
          <ac:spMkLst>
            <pc:docMk/>
            <pc:sldMasterMk cId="1245618475" sldId="2147483672"/>
            <ac:spMk id="2" creationId="{00000000-0000-0000-0000-000000000000}"/>
          </ac:spMkLst>
        </pc:spChg>
        <pc:spChg chg="mod">
          <ac:chgData name="Goutham Makkena" userId="ee2210368fc1934b" providerId="LiveId" clId="{56921E3D-EC93-49F0-A004-158032002284}" dt="2019-08-09T23:46:47.715" v="254" actId="1076"/>
          <ac:spMkLst>
            <pc:docMk/>
            <pc:sldMasterMk cId="1245618475" sldId="2147483672"/>
            <ac:spMk id="3" creationId="{00000000-0000-0000-0000-000000000000}"/>
          </ac:spMkLst>
        </pc:spChg>
        <pc:picChg chg="add">
          <ac:chgData name="Goutham Makkena" userId="ee2210368fc1934b" providerId="LiveId" clId="{56921E3D-EC93-49F0-A004-158032002284}" dt="2019-08-09T23:46:37.007" v="250"/>
          <ac:picMkLst>
            <pc:docMk/>
            <pc:sldMasterMk cId="1245618475" sldId="2147483672"/>
            <ac:picMk id="7" creationId="{A6C8C1E6-C0C0-4A04-8040-85ADA4DD29AA}"/>
          </ac:picMkLst>
        </pc:picChg>
        <pc:sldLayoutChg chg="modTransition">
          <pc:chgData name="Goutham Makkena" userId="ee2210368fc1934b" providerId="LiveId" clId="{56921E3D-EC93-49F0-A004-158032002284}" dt="2019-08-10T03:43:49.542" v="1583"/>
          <pc:sldLayoutMkLst>
            <pc:docMk/>
            <pc:sldMasterMk cId="1245618475" sldId="2147483672"/>
            <pc:sldLayoutMk cId="4123645549" sldId="2147483673"/>
          </pc:sldLayoutMkLst>
        </pc:sldLayoutChg>
        <pc:sldLayoutChg chg="modTransition">
          <pc:chgData name="Goutham Makkena" userId="ee2210368fc1934b" providerId="LiveId" clId="{56921E3D-EC93-49F0-A004-158032002284}" dt="2019-08-10T03:43:49.542" v="1583"/>
          <pc:sldLayoutMkLst>
            <pc:docMk/>
            <pc:sldMasterMk cId="1245618475" sldId="2147483672"/>
            <pc:sldLayoutMk cId="2508575742" sldId="2147483674"/>
          </pc:sldLayoutMkLst>
        </pc:sldLayoutChg>
        <pc:sldLayoutChg chg="modTransition">
          <pc:chgData name="Goutham Makkena" userId="ee2210368fc1934b" providerId="LiveId" clId="{56921E3D-EC93-49F0-A004-158032002284}" dt="2019-08-10T03:43:49.542" v="1583"/>
          <pc:sldLayoutMkLst>
            <pc:docMk/>
            <pc:sldMasterMk cId="1245618475" sldId="2147483672"/>
            <pc:sldLayoutMk cId="4224828360" sldId="2147483675"/>
          </pc:sldLayoutMkLst>
        </pc:sldLayoutChg>
        <pc:sldLayoutChg chg="modTransition">
          <pc:chgData name="Goutham Makkena" userId="ee2210368fc1934b" providerId="LiveId" clId="{56921E3D-EC93-49F0-A004-158032002284}" dt="2019-08-10T03:43:49.542" v="1583"/>
          <pc:sldLayoutMkLst>
            <pc:docMk/>
            <pc:sldMasterMk cId="1245618475" sldId="2147483672"/>
            <pc:sldLayoutMk cId="2873199623" sldId="2147483676"/>
          </pc:sldLayoutMkLst>
        </pc:sldLayoutChg>
        <pc:sldLayoutChg chg="modTransition">
          <pc:chgData name="Goutham Makkena" userId="ee2210368fc1934b" providerId="LiveId" clId="{56921E3D-EC93-49F0-A004-158032002284}" dt="2019-08-10T03:43:49.542" v="1583"/>
          <pc:sldLayoutMkLst>
            <pc:docMk/>
            <pc:sldMasterMk cId="1245618475" sldId="2147483672"/>
            <pc:sldLayoutMk cId="3853365139" sldId="2147483677"/>
          </pc:sldLayoutMkLst>
        </pc:sldLayoutChg>
        <pc:sldLayoutChg chg="modTransition">
          <pc:chgData name="Goutham Makkena" userId="ee2210368fc1934b" providerId="LiveId" clId="{56921E3D-EC93-49F0-A004-158032002284}" dt="2019-08-10T03:43:49.542" v="1583"/>
          <pc:sldLayoutMkLst>
            <pc:docMk/>
            <pc:sldMasterMk cId="1245618475" sldId="2147483672"/>
            <pc:sldLayoutMk cId="1102643035" sldId="2147483678"/>
          </pc:sldLayoutMkLst>
        </pc:sldLayoutChg>
        <pc:sldLayoutChg chg="modTransition">
          <pc:chgData name="Goutham Makkena" userId="ee2210368fc1934b" providerId="LiveId" clId="{56921E3D-EC93-49F0-A004-158032002284}" dt="2019-08-10T03:43:49.542" v="1583"/>
          <pc:sldLayoutMkLst>
            <pc:docMk/>
            <pc:sldMasterMk cId="1245618475" sldId="2147483672"/>
            <pc:sldLayoutMk cId="1592214002" sldId="2147483679"/>
          </pc:sldLayoutMkLst>
        </pc:sldLayoutChg>
        <pc:sldLayoutChg chg="modTransition">
          <pc:chgData name="Goutham Makkena" userId="ee2210368fc1934b" providerId="LiveId" clId="{56921E3D-EC93-49F0-A004-158032002284}" dt="2019-08-10T03:43:49.542" v="1583"/>
          <pc:sldLayoutMkLst>
            <pc:docMk/>
            <pc:sldMasterMk cId="1245618475" sldId="2147483672"/>
            <pc:sldLayoutMk cId="3642839892" sldId="2147483680"/>
          </pc:sldLayoutMkLst>
        </pc:sldLayoutChg>
        <pc:sldLayoutChg chg="modTransition">
          <pc:chgData name="Goutham Makkena" userId="ee2210368fc1934b" providerId="LiveId" clId="{56921E3D-EC93-49F0-A004-158032002284}" dt="2019-08-10T03:43:49.542" v="1583"/>
          <pc:sldLayoutMkLst>
            <pc:docMk/>
            <pc:sldMasterMk cId="1245618475" sldId="2147483672"/>
            <pc:sldLayoutMk cId="2749740838" sldId="2147483681"/>
          </pc:sldLayoutMkLst>
        </pc:sldLayoutChg>
        <pc:sldLayoutChg chg="modTransition">
          <pc:chgData name="Goutham Makkena" userId="ee2210368fc1934b" providerId="LiveId" clId="{56921E3D-EC93-49F0-A004-158032002284}" dt="2019-08-10T03:43:49.542" v="1583"/>
          <pc:sldLayoutMkLst>
            <pc:docMk/>
            <pc:sldMasterMk cId="1245618475" sldId="2147483672"/>
            <pc:sldLayoutMk cId="4091751634" sldId="2147483682"/>
          </pc:sldLayoutMkLst>
        </pc:sldLayoutChg>
        <pc:sldLayoutChg chg="modTransition">
          <pc:chgData name="Goutham Makkena" userId="ee2210368fc1934b" providerId="LiveId" clId="{56921E3D-EC93-49F0-A004-158032002284}" dt="2019-08-10T03:43:49.542" v="1583"/>
          <pc:sldLayoutMkLst>
            <pc:docMk/>
            <pc:sldMasterMk cId="1245618475" sldId="2147483672"/>
            <pc:sldLayoutMk cId="422821800" sldId="2147483683"/>
          </pc:sldLayoutMkLst>
        </pc:sldLayoutChg>
      </pc:sldMasterChg>
    </pc:docChg>
  </pc:docChgLst>
  <pc:docChgLst>
    <pc:chgData name="Goutham Makkena" userId="ee2210368fc1934b" providerId="LiveId" clId="{A5B13D1C-B76E-4FF3-946A-2CB9B81C063C}"/>
    <pc:docChg chg="modSld">
      <pc:chgData name="Goutham Makkena" userId="ee2210368fc1934b" providerId="LiveId" clId="{A5B13D1C-B76E-4FF3-946A-2CB9B81C063C}" dt="2021-05-10T06:04:51.767" v="2" actId="729"/>
      <pc:docMkLst>
        <pc:docMk/>
      </pc:docMkLst>
      <pc:sldChg chg="mod modShow">
        <pc:chgData name="Goutham Makkena" userId="ee2210368fc1934b" providerId="LiveId" clId="{A5B13D1C-B76E-4FF3-946A-2CB9B81C063C}" dt="2021-05-10T06:04:51.767" v="2" actId="729"/>
        <pc:sldMkLst>
          <pc:docMk/>
          <pc:sldMk cId="3363755939" sldId="486"/>
        </pc:sldMkLst>
      </pc:sldChg>
      <pc:sldChg chg="mod modShow">
        <pc:chgData name="Goutham Makkena" userId="ee2210368fc1934b" providerId="LiveId" clId="{A5B13D1C-B76E-4FF3-946A-2CB9B81C063C}" dt="2021-05-10T06:04:48.477" v="1" actId="729"/>
        <pc:sldMkLst>
          <pc:docMk/>
          <pc:sldMk cId="4176224011" sldId="487"/>
        </pc:sldMkLst>
      </pc:sldChg>
      <pc:sldChg chg="mod modShow">
        <pc:chgData name="Goutham Makkena" userId="ee2210368fc1934b" providerId="LiveId" clId="{A5B13D1C-B76E-4FF3-946A-2CB9B81C063C}" dt="2021-05-10T06:04:45.407" v="0" actId="729"/>
        <pc:sldMkLst>
          <pc:docMk/>
          <pc:sldMk cId="3608942722" sldId="488"/>
        </pc:sldMkLst>
      </pc:sldChg>
    </pc:docChg>
  </pc:docChgLst>
  <pc:docChgLst>
    <pc:chgData name="Goutham Makkena" userId="ee2210368fc1934b" providerId="LiveId" clId="{3E7A169C-2515-40FD-9C07-5854859345BA}"/>
    <pc:docChg chg="undo custSel mod addSld delSld modSld modMainMaster">
      <pc:chgData name="Goutham Makkena" userId="ee2210368fc1934b" providerId="LiveId" clId="{3E7A169C-2515-40FD-9C07-5854859345BA}" dt="2020-08-01T07:33:45.939" v="4074" actId="14100"/>
      <pc:docMkLst>
        <pc:docMk/>
      </pc:docMkLst>
      <pc:sldChg chg="addSp delSp modSp mod setBg setClrOvrMap">
        <pc:chgData name="Goutham Makkena" userId="ee2210368fc1934b" providerId="LiveId" clId="{3E7A169C-2515-40FD-9C07-5854859345BA}" dt="2020-07-20T08:55:22.432" v="3421" actId="26606"/>
        <pc:sldMkLst>
          <pc:docMk/>
          <pc:sldMk cId="3430815420" sldId="256"/>
        </pc:sldMkLst>
        <pc:spChg chg="mod">
          <ac:chgData name="Goutham Makkena" userId="ee2210368fc1934b" providerId="LiveId" clId="{3E7A169C-2515-40FD-9C07-5854859345BA}" dt="2020-07-20T08:55:22.432" v="3421" actId="26606"/>
          <ac:spMkLst>
            <pc:docMk/>
            <pc:sldMk cId="3430815420" sldId="256"/>
            <ac:spMk id="2" creationId="{A2FF9201-87BB-4147-BF47-57B302FBB0C4}"/>
          </ac:spMkLst>
        </pc:spChg>
        <pc:spChg chg="mod">
          <ac:chgData name="Goutham Makkena" userId="ee2210368fc1934b" providerId="LiveId" clId="{3E7A169C-2515-40FD-9C07-5854859345BA}" dt="2020-07-20T08:55:22.432" v="3421" actId="26606"/>
          <ac:spMkLst>
            <pc:docMk/>
            <pc:sldMk cId="3430815420" sldId="256"/>
            <ac:spMk id="3" creationId="{447403F7-7A00-49EC-81F9-8617F01BAF06}"/>
          </ac:spMkLst>
        </pc:spChg>
        <pc:spChg chg="add del">
          <ac:chgData name="Goutham Makkena" userId="ee2210368fc1934b" providerId="LiveId" clId="{3E7A169C-2515-40FD-9C07-5854859345BA}" dt="2020-07-20T08:55:22.432" v="3421" actId="26606"/>
          <ac:spMkLst>
            <pc:docMk/>
            <pc:sldMk cId="3430815420" sldId="256"/>
            <ac:spMk id="5" creationId="{934F1179-B481-4F9E-BCA3-AFB972070F83}"/>
          </ac:spMkLst>
        </pc:spChg>
        <pc:spChg chg="add del">
          <ac:chgData name="Goutham Makkena" userId="ee2210368fc1934b" providerId="LiveId" clId="{3E7A169C-2515-40FD-9C07-5854859345BA}" dt="2020-07-20T08:55:22.432" v="3421" actId="26606"/>
          <ac:spMkLst>
            <pc:docMk/>
            <pc:sldMk cId="3430815420" sldId="256"/>
            <ac:spMk id="10" creationId="{827DC2C4-B485-428A-BF4A-472D2967F47F}"/>
          </ac:spMkLst>
        </pc:spChg>
        <pc:spChg chg="add del">
          <ac:chgData name="Goutham Makkena" userId="ee2210368fc1934b" providerId="LiveId" clId="{3E7A169C-2515-40FD-9C07-5854859345BA}" dt="2020-07-20T08:55:22.432" v="3421" actId="26606"/>
          <ac:spMkLst>
            <pc:docMk/>
            <pc:sldMk cId="3430815420" sldId="256"/>
            <ac:spMk id="12" creationId="{EE04B5EB-F158-4507-90DD-BD23620C7CC9}"/>
          </ac:spMkLst>
        </pc:spChg>
        <pc:spChg chg="add del">
          <ac:chgData name="Goutham Makkena" userId="ee2210368fc1934b" providerId="LiveId" clId="{3E7A169C-2515-40FD-9C07-5854859345BA}" dt="2020-07-20T08:55:16.822" v="3419" actId="26606"/>
          <ac:spMkLst>
            <pc:docMk/>
            <pc:sldMk cId="3430815420" sldId="256"/>
            <ac:spMk id="13" creationId="{053FB2EE-284F-4C87-AB3D-BBF87A9FAB97}"/>
          </ac:spMkLst>
        </pc:spChg>
        <pc:grpChg chg="add del">
          <ac:chgData name="Goutham Makkena" userId="ee2210368fc1934b" providerId="LiveId" clId="{3E7A169C-2515-40FD-9C07-5854859345BA}" dt="2020-07-20T08:55:16.822" v="3419" actId="26606"/>
          <ac:grpSpMkLst>
            <pc:docMk/>
            <pc:sldMk cId="3430815420" sldId="256"/>
            <ac:grpSpMk id="8" creationId="{D2C4BFA1-2075-4901-9E24-E41D1FDD51FD}"/>
          </ac:grpSpMkLst>
        </pc:grpChg>
      </pc:sldChg>
      <pc:sldChg chg="delSp">
        <pc:chgData name="Goutham Makkena" userId="ee2210368fc1934b" providerId="LiveId" clId="{3E7A169C-2515-40FD-9C07-5854859345BA}" dt="2020-07-29T03:55:14.954" v="3818" actId="478"/>
        <pc:sldMkLst>
          <pc:docMk/>
          <pc:sldMk cId="231730605" sldId="393"/>
        </pc:sldMkLst>
        <pc:picChg chg="del">
          <ac:chgData name="Goutham Makkena" userId="ee2210368fc1934b" providerId="LiveId" clId="{3E7A169C-2515-40FD-9C07-5854859345BA}" dt="2020-07-29T03:55:14.954" v="3818" actId="478"/>
          <ac:picMkLst>
            <pc:docMk/>
            <pc:sldMk cId="231730605" sldId="393"/>
            <ac:picMk id="10" creationId="{96A313DF-3A1C-400C-96DC-8C682AF6459B}"/>
          </ac:picMkLst>
        </pc:picChg>
      </pc:sldChg>
      <pc:sldChg chg="delSp modSp">
        <pc:chgData name="Goutham Makkena" userId="ee2210368fc1934b" providerId="LiveId" clId="{3E7A169C-2515-40FD-9C07-5854859345BA}" dt="2020-07-20T06:54:36.201" v="3191" actId="478"/>
        <pc:sldMkLst>
          <pc:docMk/>
          <pc:sldMk cId="718932371" sldId="397"/>
        </pc:sldMkLst>
        <pc:picChg chg="del mod">
          <ac:chgData name="Goutham Makkena" userId="ee2210368fc1934b" providerId="LiveId" clId="{3E7A169C-2515-40FD-9C07-5854859345BA}" dt="2020-07-20T06:54:36.201" v="3191" actId="478"/>
          <ac:picMkLst>
            <pc:docMk/>
            <pc:sldMk cId="718932371" sldId="397"/>
            <ac:picMk id="4" creationId="{94714886-384B-4FF3-A1DE-62F11A265362}"/>
          </ac:picMkLst>
        </pc:picChg>
      </pc:sldChg>
      <pc:sldChg chg="modSp mod">
        <pc:chgData name="Goutham Makkena" userId="ee2210368fc1934b" providerId="LiveId" clId="{3E7A169C-2515-40FD-9C07-5854859345BA}" dt="2020-07-20T06:50:10" v="3099" actId="27636"/>
        <pc:sldMkLst>
          <pc:docMk/>
          <pc:sldMk cId="114361470" sldId="398"/>
        </pc:sldMkLst>
        <pc:spChg chg="mod">
          <ac:chgData name="Goutham Makkena" userId="ee2210368fc1934b" providerId="LiveId" clId="{3E7A169C-2515-40FD-9C07-5854859345BA}" dt="2020-07-20T06:50:10" v="3099" actId="27636"/>
          <ac:spMkLst>
            <pc:docMk/>
            <pc:sldMk cId="114361470" sldId="398"/>
            <ac:spMk id="2" creationId="{FC568F95-83DC-4BD9-84D5-03C3CAF1BD3B}"/>
          </ac:spMkLst>
        </pc:spChg>
      </pc:sldChg>
      <pc:sldChg chg="modSp mod">
        <pc:chgData name="Goutham Makkena" userId="ee2210368fc1934b" providerId="LiveId" clId="{3E7A169C-2515-40FD-9C07-5854859345BA}" dt="2020-07-20T06:50:10.009" v="3100" actId="27636"/>
        <pc:sldMkLst>
          <pc:docMk/>
          <pc:sldMk cId="212918730" sldId="400"/>
        </pc:sldMkLst>
        <pc:spChg chg="mod">
          <ac:chgData name="Goutham Makkena" userId="ee2210368fc1934b" providerId="LiveId" clId="{3E7A169C-2515-40FD-9C07-5854859345BA}" dt="2020-07-20T06:50:10.009" v="3100" actId="27636"/>
          <ac:spMkLst>
            <pc:docMk/>
            <pc:sldMk cId="212918730" sldId="400"/>
            <ac:spMk id="2" creationId="{DF08938E-BCFA-4FF5-A117-D0B5BEA0D3ED}"/>
          </ac:spMkLst>
        </pc:spChg>
      </pc:sldChg>
      <pc:sldChg chg="modSp mod">
        <pc:chgData name="Goutham Makkena" userId="ee2210368fc1934b" providerId="LiveId" clId="{3E7A169C-2515-40FD-9C07-5854859345BA}" dt="2020-07-20T06:50:10.028" v="3101" actId="27636"/>
        <pc:sldMkLst>
          <pc:docMk/>
          <pc:sldMk cId="1007153965" sldId="402"/>
        </pc:sldMkLst>
        <pc:spChg chg="mod">
          <ac:chgData name="Goutham Makkena" userId="ee2210368fc1934b" providerId="LiveId" clId="{3E7A169C-2515-40FD-9C07-5854859345BA}" dt="2020-07-20T06:50:10.028" v="3101" actId="27636"/>
          <ac:spMkLst>
            <pc:docMk/>
            <pc:sldMk cId="1007153965" sldId="402"/>
            <ac:spMk id="2" creationId="{EBEFF568-B32D-4B11-89CD-DA2A239EE123}"/>
          </ac:spMkLst>
        </pc:spChg>
      </pc:sldChg>
      <pc:sldChg chg="modSp mod">
        <pc:chgData name="Goutham Makkena" userId="ee2210368fc1934b" providerId="LiveId" clId="{3E7A169C-2515-40FD-9C07-5854859345BA}" dt="2020-07-20T06:50:10.048" v="3102" actId="27636"/>
        <pc:sldMkLst>
          <pc:docMk/>
          <pc:sldMk cId="1332518626" sldId="403"/>
        </pc:sldMkLst>
        <pc:spChg chg="mod">
          <ac:chgData name="Goutham Makkena" userId="ee2210368fc1934b" providerId="LiveId" clId="{3E7A169C-2515-40FD-9C07-5854859345BA}" dt="2020-07-20T06:50:10.048" v="3102" actId="27636"/>
          <ac:spMkLst>
            <pc:docMk/>
            <pc:sldMk cId="1332518626" sldId="403"/>
            <ac:spMk id="2" creationId="{B034C369-1101-4F4C-BFE2-8BEC49A039D9}"/>
          </ac:spMkLst>
        </pc:spChg>
      </pc:sldChg>
      <pc:sldChg chg="modSp mod">
        <pc:chgData name="Goutham Makkena" userId="ee2210368fc1934b" providerId="LiveId" clId="{3E7A169C-2515-40FD-9C07-5854859345BA}" dt="2020-07-20T06:50:10.056" v="3103" actId="27636"/>
        <pc:sldMkLst>
          <pc:docMk/>
          <pc:sldMk cId="1745392301" sldId="404"/>
        </pc:sldMkLst>
        <pc:spChg chg="mod">
          <ac:chgData name="Goutham Makkena" userId="ee2210368fc1934b" providerId="LiveId" clId="{3E7A169C-2515-40FD-9C07-5854859345BA}" dt="2020-07-20T06:50:10.056" v="3103" actId="27636"/>
          <ac:spMkLst>
            <pc:docMk/>
            <pc:sldMk cId="1745392301" sldId="404"/>
            <ac:spMk id="2" creationId="{FAA21166-68E2-4E88-877D-509C25F9A753}"/>
          </ac:spMkLst>
        </pc:spChg>
      </pc:sldChg>
      <pc:sldChg chg="modSp mod">
        <pc:chgData name="Goutham Makkena" userId="ee2210368fc1934b" providerId="LiveId" clId="{3E7A169C-2515-40FD-9C07-5854859345BA}" dt="2020-07-20T06:50:10.066" v="3104" actId="27636"/>
        <pc:sldMkLst>
          <pc:docMk/>
          <pc:sldMk cId="2121019668" sldId="405"/>
        </pc:sldMkLst>
        <pc:spChg chg="mod">
          <ac:chgData name="Goutham Makkena" userId="ee2210368fc1934b" providerId="LiveId" clId="{3E7A169C-2515-40FD-9C07-5854859345BA}" dt="2020-07-20T06:50:10.066" v="3104" actId="27636"/>
          <ac:spMkLst>
            <pc:docMk/>
            <pc:sldMk cId="2121019668" sldId="405"/>
            <ac:spMk id="2" creationId="{0D6E5F24-541F-4516-9C9C-7B7D3CC54D07}"/>
          </ac:spMkLst>
        </pc:spChg>
      </pc:sldChg>
      <pc:sldChg chg="modSp mod">
        <pc:chgData name="Goutham Makkena" userId="ee2210368fc1934b" providerId="LiveId" clId="{3E7A169C-2515-40FD-9C07-5854859345BA}" dt="2020-07-20T06:50:10.076" v="3105" actId="27636"/>
        <pc:sldMkLst>
          <pc:docMk/>
          <pc:sldMk cId="2743403760" sldId="406"/>
        </pc:sldMkLst>
        <pc:spChg chg="mod">
          <ac:chgData name="Goutham Makkena" userId="ee2210368fc1934b" providerId="LiveId" clId="{3E7A169C-2515-40FD-9C07-5854859345BA}" dt="2020-07-20T06:50:10.076" v="3105" actId="27636"/>
          <ac:spMkLst>
            <pc:docMk/>
            <pc:sldMk cId="2743403760" sldId="406"/>
            <ac:spMk id="2" creationId="{1FF7B509-A246-45E7-84B3-EDB39371C3AF}"/>
          </ac:spMkLst>
        </pc:spChg>
      </pc:sldChg>
      <pc:sldChg chg="modSp mod">
        <pc:chgData name="Goutham Makkena" userId="ee2210368fc1934b" providerId="LiveId" clId="{3E7A169C-2515-40FD-9C07-5854859345BA}" dt="2020-07-20T06:50:10.084" v="3106" actId="27636"/>
        <pc:sldMkLst>
          <pc:docMk/>
          <pc:sldMk cId="3625489580" sldId="408"/>
        </pc:sldMkLst>
        <pc:spChg chg="mod">
          <ac:chgData name="Goutham Makkena" userId="ee2210368fc1934b" providerId="LiveId" clId="{3E7A169C-2515-40FD-9C07-5854859345BA}" dt="2020-07-20T06:50:10.084" v="3106" actId="27636"/>
          <ac:spMkLst>
            <pc:docMk/>
            <pc:sldMk cId="3625489580" sldId="408"/>
            <ac:spMk id="2" creationId="{546004B1-13E3-43A3-BD51-739C7B7890F0}"/>
          </ac:spMkLst>
        </pc:spChg>
      </pc:sldChg>
      <pc:sldChg chg="modSp mod">
        <pc:chgData name="Goutham Makkena" userId="ee2210368fc1934b" providerId="LiveId" clId="{3E7A169C-2515-40FD-9C07-5854859345BA}" dt="2020-07-20T06:50:10.106" v="3107" actId="27636"/>
        <pc:sldMkLst>
          <pc:docMk/>
          <pc:sldMk cId="3190032960" sldId="409"/>
        </pc:sldMkLst>
        <pc:spChg chg="mod">
          <ac:chgData name="Goutham Makkena" userId="ee2210368fc1934b" providerId="LiveId" clId="{3E7A169C-2515-40FD-9C07-5854859345BA}" dt="2020-07-20T06:50:10.106" v="3107" actId="27636"/>
          <ac:spMkLst>
            <pc:docMk/>
            <pc:sldMk cId="3190032960" sldId="409"/>
            <ac:spMk id="2" creationId="{395B399D-CD6A-457E-82B4-557A35964737}"/>
          </ac:spMkLst>
        </pc:spChg>
      </pc:sldChg>
      <pc:sldChg chg="modSp mod">
        <pc:chgData name="Goutham Makkena" userId="ee2210368fc1934b" providerId="LiveId" clId="{3E7A169C-2515-40FD-9C07-5854859345BA}" dt="2020-07-20T06:50:10.113" v="3108" actId="27636"/>
        <pc:sldMkLst>
          <pc:docMk/>
          <pc:sldMk cId="49236070" sldId="410"/>
        </pc:sldMkLst>
        <pc:spChg chg="mod">
          <ac:chgData name="Goutham Makkena" userId="ee2210368fc1934b" providerId="LiveId" clId="{3E7A169C-2515-40FD-9C07-5854859345BA}" dt="2020-07-20T06:50:10.113" v="3108" actId="27636"/>
          <ac:spMkLst>
            <pc:docMk/>
            <pc:sldMk cId="49236070" sldId="410"/>
            <ac:spMk id="2" creationId="{D08F9FE2-2148-4AB3-B7AC-2B888471C665}"/>
          </ac:spMkLst>
        </pc:spChg>
      </pc:sldChg>
      <pc:sldChg chg="modSp mod">
        <pc:chgData name="Goutham Makkena" userId="ee2210368fc1934b" providerId="LiveId" clId="{3E7A169C-2515-40FD-9C07-5854859345BA}" dt="2020-07-20T06:50:10.125" v="3109" actId="27636"/>
        <pc:sldMkLst>
          <pc:docMk/>
          <pc:sldMk cId="1290065752" sldId="411"/>
        </pc:sldMkLst>
        <pc:spChg chg="mod">
          <ac:chgData name="Goutham Makkena" userId="ee2210368fc1934b" providerId="LiveId" clId="{3E7A169C-2515-40FD-9C07-5854859345BA}" dt="2020-07-20T06:50:10.125" v="3109" actId="27636"/>
          <ac:spMkLst>
            <pc:docMk/>
            <pc:sldMk cId="1290065752" sldId="411"/>
            <ac:spMk id="2" creationId="{671C31F9-2A19-4539-9B86-7C7798CF72BE}"/>
          </ac:spMkLst>
        </pc:spChg>
      </pc:sldChg>
      <pc:sldChg chg="modSp mod">
        <pc:chgData name="Goutham Makkena" userId="ee2210368fc1934b" providerId="LiveId" clId="{3E7A169C-2515-40FD-9C07-5854859345BA}" dt="2020-07-20T06:50:10.131" v="3110" actId="27636"/>
        <pc:sldMkLst>
          <pc:docMk/>
          <pc:sldMk cId="1294570967" sldId="412"/>
        </pc:sldMkLst>
        <pc:spChg chg="mod">
          <ac:chgData name="Goutham Makkena" userId="ee2210368fc1934b" providerId="LiveId" clId="{3E7A169C-2515-40FD-9C07-5854859345BA}" dt="2020-07-20T06:50:10.131" v="3110" actId="27636"/>
          <ac:spMkLst>
            <pc:docMk/>
            <pc:sldMk cId="1294570967" sldId="412"/>
            <ac:spMk id="2" creationId="{289ABA71-43E5-4FEF-9D94-1B8F93AF7E24}"/>
          </ac:spMkLst>
        </pc:spChg>
      </pc:sldChg>
      <pc:sldChg chg="modSp mod">
        <pc:chgData name="Goutham Makkena" userId="ee2210368fc1934b" providerId="LiveId" clId="{3E7A169C-2515-40FD-9C07-5854859345BA}" dt="2020-07-20T06:50:10.141" v="3111" actId="27636"/>
        <pc:sldMkLst>
          <pc:docMk/>
          <pc:sldMk cId="3425245204" sldId="413"/>
        </pc:sldMkLst>
        <pc:spChg chg="mod">
          <ac:chgData name="Goutham Makkena" userId="ee2210368fc1934b" providerId="LiveId" clId="{3E7A169C-2515-40FD-9C07-5854859345BA}" dt="2020-07-20T06:50:10.141" v="3111" actId="27636"/>
          <ac:spMkLst>
            <pc:docMk/>
            <pc:sldMk cId="3425245204" sldId="413"/>
            <ac:spMk id="2" creationId="{20E7D77B-F9DF-41B9-B3FB-9ED802E29F23}"/>
          </ac:spMkLst>
        </pc:spChg>
      </pc:sldChg>
      <pc:sldChg chg="modSp mod">
        <pc:chgData name="Goutham Makkena" userId="ee2210368fc1934b" providerId="LiveId" clId="{3E7A169C-2515-40FD-9C07-5854859345BA}" dt="2020-07-20T06:50:10.149" v="3112" actId="27636"/>
        <pc:sldMkLst>
          <pc:docMk/>
          <pc:sldMk cId="2469184835" sldId="414"/>
        </pc:sldMkLst>
        <pc:spChg chg="mod">
          <ac:chgData name="Goutham Makkena" userId="ee2210368fc1934b" providerId="LiveId" clId="{3E7A169C-2515-40FD-9C07-5854859345BA}" dt="2020-07-20T06:50:10.149" v="3112" actId="27636"/>
          <ac:spMkLst>
            <pc:docMk/>
            <pc:sldMk cId="2469184835" sldId="414"/>
            <ac:spMk id="2" creationId="{EB25A9B6-16CB-4B3C-BB21-0C8CD5DE4A95}"/>
          </ac:spMkLst>
        </pc:spChg>
      </pc:sldChg>
      <pc:sldChg chg="modSp mod">
        <pc:chgData name="Goutham Makkena" userId="ee2210368fc1934b" providerId="LiveId" clId="{3E7A169C-2515-40FD-9C07-5854859345BA}" dt="2020-07-20T06:50:10.163" v="3113" actId="27636"/>
        <pc:sldMkLst>
          <pc:docMk/>
          <pc:sldMk cId="1613710676" sldId="415"/>
        </pc:sldMkLst>
        <pc:spChg chg="mod">
          <ac:chgData name="Goutham Makkena" userId="ee2210368fc1934b" providerId="LiveId" clId="{3E7A169C-2515-40FD-9C07-5854859345BA}" dt="2020-07-20T06:50:10.163" v="3113" actId="27636"/>
          <ac:spMkLst>
            <pc:docMk/>
            <pc:sldMk cId="1613710676" sldId="415"/>
            <ac:spMk id="2" creationId="{B50F0A79-483E-4F63-84EF-CCBCC107FBAC}"/>
          </ac:spMkLst>
        </pc:spChg>
      </pc:sldChg>
      <pc:sldChg chg="modSp mod">
        <pc:chgData name="Goutham Makkena" userId="ee2210368fc1934b" providerId="LiveId" clId="{3E7A169C-2515-40FD-9C07-5854859345BA}" dt="2020-07-20T06:50:10.173" v="3114" actId="27636"/>
        <pc:sldMkLst>
          <pc:docMk/>
          <pc:sldMk cId="1183599857" sldId="416"/>
        </pc:sldMkLst>
        <pc:spChg chg="mod">
          <ac:chgData name="Goutham Makkena" userId="ee2210368fc1934b" providerId="LiveId" clId="{3E7A169C-2515-40FD-9C07-5854859345BA}" dt="2020-07-20T06:50:10.173" v="3114" actId="27636"/>
          <ac:spMkLst>
            <pc:docMk/>
            <pc:sldMk cId="1183599857" sldId="416"/>
            <ac:spMk id="2" creationId="{8D758DAB-9A84-427C-BD33-B299A3F23FA8}"/>
          </ac:spMkLst>
        </pc:spChg>
      </pc:sldChg>
      <pc:sldChg chg="modSp mod">
        <pc:chgData name="Goutham Makkena" userId="ee2210368fc1934b" providerId="LiveId" clId="{3E7A169C-2515-40FD-9C07-5854859345BA}" dt="2020-07-20T06:50:10.186" v="3115" actId="27636"/>
        <pc:sldMkLst>
          <pc:docMk/>
          <pc:sldMk cId="608880614" sldId="417"/>
        </pc:sldMkLst>
        <pc:spChg chg="mod">
          <ac:chgData name="Goutham Makkena" userId="ee2210368fc1934b" providerId="LiveId" clId="{3E7A169C-2515-40FD-9C07-5854859345BA}" dt="2020-07-20T06:50:10.186" v="3115" actId="27636"/>
          <ac:spMkLst>
            <pc:docMk/>
            <pc:sldMk cId="608880614" sldId="417"/>
            <ac:spMk id="2" creationId="{34FBA2B1-7DC8-4842-82FC-2DF13527FA9B}"/>
          </ac:spMkLst>
        </pc:spChg>
      </pc:sldChg>
      <pc:sldChg chg="modSp mod">
        <pc:chgData name="Goutham Makkena" userId="ee2210368fc1934b" providerId="LiveId" clId="{3E7A169C-2515-40FD-9C07-5854859345BA}" dt="2020-07-20T06:50:10.193" v="3116" actId="27636"/>
        <pc:sldMkLst>
          <pc:docMk/>
          <pc:sldMk cId="2283433626" sldId="418"/>
        </pc:sldMkLst>
        <pc:spChg chg="mod">
          <ac:chgData name="Goutham Makkena" userId="ee2210368fc1934b" providerId="LiveId" clId="{3E7A169C-2515-40FD-9C07-5854859345BA}" dt="2020-07-20T06:50:10.193" v="3116" actId="27636"/>
          <ac:spMkLst>
            <pc:docMk/>
            <pc:sldMk cId="2283433626" sldId="418"/>
            <ac:spMk id="2" creationId="{BD1DC869-E062-43D3-B565-ACC16957AEAB}"/>
          </ac:spMkLst>
        </pc:spChg>
      </pc:sldChg>
      <pc:sldChg chg="modSp mod">
        <pc:chgData name="Goutham Makkena" userId="ee2210368fc1934b" providerId="LiveId" clId="{3E7A169C-2515-40FD-9C07-5854859345BA}" dt="2020-07-20T06:50:10.200" v="3117" actId="27636"/>
        <pc:sldMkLst>
          <pc:docMk/>
          <pc:sldMk cId="2647222869" sldId="419"/>
        </pc:sldMkLst>
        <pc:spChg chg="mod">
          <ac:chgData name="Goutham Makkena" userId="ee2210368fc1934b" providerId="LiveId" clId="{3E7A169C-2515-40FD-9C07-5854859345BA}" dt="2020-07-20T06:50:10.200" v="3117" actId="27636"/>
          <ac:spMkLst>
            <pc:docMk/>
            <pc:sldMk cId="2647222869" sldId="419"/>
            <ac:spMk id="2" creationId="{177B9F5C-5955-4C5A-92DC-AD261E0F2D8D}"/>
          </ac:spMkLst>
        </pc:spChg>
      </pc:sldChg>
      <pc:sldChg chg="modSp mod">
        <pc:chgData name="Goutham Makkena" userId="ee2210368fc1934b" providerId="LiveId" clId="{3E7A169C-2515-40FD-9C07-5854859345BA}" dt="2020-07-20T06:50:10.211" v="3118" actId="27636"/>
        <pc:sldMkLst>
          <pc:docMk/>
          <pc:sldMk cId="3024790750" sldId="420"/>
        </pc:sldMkLst>
        <pc:spChg chg="mod">
          <ac:chgData name="Goutham Makkena" userId="ee2210368fc1934b" providerId="LiveId" clId="{3E7A169C-2515-40FD-9C07-5854859345BA}" dt="2020-07-20T06:50:10.211" v="3118" actId="27636"/>
          <ac:spMkLst>
            <pc:docMk/>
            <pc:sldMk cId="3024790750" sldId="420"/>
            <ac:spMk id="2" creationId="{49C20633-CC10-455D-9E92-D5242A85F2F0}"/>
          </ac:spMkLst>
        </pc:spChg>
      </pc:sldChg>
      <pc:sldChg chg="modSp mod">
        <pc:chgData name="Goutham Makkena" userId="ee2210368fc1934b" providerId="LiveId" clId="{3E7A169C-2515-40FD-9C07-5854859345BA}" dt="2020-07-20T06:50:10.218" v="3119" actId="27636"/>
        <pc:sldMkLst>
          <pc:docMk/>
          <pc:sldMk cId="2278321466" sldId="421"/>
        </pc:sldMkLst>
        <pc:spChg chg="mod">
          <ac:chgData name="Goutham Makkena" userId="ee2210368fc1934b" providerId="LiveId" clId="{3E7A169C-2515-40FD-9C07-5854859345BA}" dt="2020-07-20T06:50:10.218" v="3119" actId="27636"/>
          <ac:spMkLst>
            <pc:docMk/>
            <pc:sldMk cId="2278321466" sldId="421"/>
            <ac:spMk id="2" creationId="{EDAB25F0-F606-422C-93F9-FA21713E0E8E}"/>
          </ac:spMkLst>
        </pc:spChg>
      </pc:sldChg>
      <pc:sldChg chg="modSp mod">
        <pc:chgData name="Goutham Makkena" userId="ee2210368fc1934b" providerId="LiveId" clId="{3E7A169C-2515-40FD-9C07-5854859345BA}" dt="2020-07-20T06:50:10.226" v="3120" actId="27636"/>
        <pc:sldMkLst>
          <pc:docMk/>
          <pc:sldMk cId="3648388196" sldId="422"/>
        </pc:sldMkLst>
        <pc:spChg chg="mod">
          <ac:chgData name="Goutham Makkena" userId="ee2210368fc1934b" providerId="LiveId" clId="{3E7A169C-2515-40FD-9C07-5854859345BA}" dt="2020-07-20T06:50:10.226" v="3120" actId="27636"/>
          <ac:spMkLst>
            <pc:docMk/>
            <pc:sldMk cId="3648388196" sldId="422"/>
            <ac:spMk id="2" creationId="{F33A93B9-7DE9-4D91-89AE-1705F5C3DAA1}"/>
          </ac:spMkLst>
        </pc:spChg>
      </pc:sldChg>
      <pc:sldChg chg="modSp mod">
        <pc:chgData name="Goutham Makkena" userId="ee2210368fc1934b" providerId="LiveId" clId="{3E7A169C-2515-40FD-9C07-5854859345BA}" dt="2020-07-20T06:50:10.233" v="3121" actId="27636"/>
        <pc:sldMkLst>
          <pc:docMk/>
          <pc:sldMk cId="1325685968" sldId="423"/>
        </pc:sldMkLst>
        <pc:spChg chg="mod">
          <ac:chgData name="Goutham Makkena" userId="ee2210368fc1934b" providerId="LiveId" clId="{3E7A169C-2515-40FD-9C07-5854859345BA}" dt="2020-07-20T06:50:10.233" v="3121" actId="27636"/>
          <ac:spMkLst>
            <pc:docMk/>
            <pc:sldMk cId="1325685968" sldId="423"/>
            <ac:spMk id="2" creationId="{8A3F710A-8750-4701-B570-1FAA94D8B1AB}"/>
          </ac:spMkLst>
        </pc:spChg>
      </pc:sldChg>
      <pc:sldChg chg="modSp mod">
        <pc:chgData name="Goutham Makkena" userId="ee2210368fc1934b" providerId="LiveId" clId="{3E7A169C-2515-40FD-9C07-5854859345BA}" dt="2020-07-20T06:50:10.244" v="3122" actId="27636"/>
        <pc:sldMkLst>
          <pc:docMk/>
          <pc:sldMk cId="727099083" sldId="424"/>
        </pc:sldMkLst>
        <pc:spChg chg="mod">
          <ac:chgData name="Goutham Makkena" userId="ee2210368fc1934b" providerId="LiveId" clId="{3E7A169C-2515-40FD-9C07-5854859345BA}" dt="2020-07-20T06:50:10.244" v="3122" actId="27636"/>
          <ac:spMkLst>
            <pc:docMk/>
            <pc:sldMk cId="727099083" sldId="424"/>
            <ac:spMk id="2" creationId="{65DFC7C1-EEB4-403C-B336-EBED1AC71C6A}"/>
          </ac:spMkLst>
        </pc:spChg>
      </pc:sldChg>
      <pc:sldChg chg="modSp mod">
        <pc:chgData name="Goutham Makkena" userId="ee2210368fc1934b" providerId="LiveId" clId="{3E7A169C-2515-40FD-9C07-5854859345BA}" dt="2020-07-20T06:50:10.252" v="3123" actId="27636"/>
        <pc:sldMkLst>
          <pc:docMk/>
          <pc:sldMk cId="2433145406" sldId="425"/>
        </pc:sldMkLst>
        <pc:spChg chg="mod">
          <ac:chgData name="Goutham Makkena" userId="ee2210368fc1934b" providerId="LiveId" clId="{3E7A169C-2515-40FD-9C07-5854859345BA}" dt="2020-07-20T06:50:10.252" v="3123" actId="27636"/>
          <ac:spMkLst>
            <pc:docMk/>
            <pc:sldMk cId="2433145406" sldId="425"/>
            <ac:spMk id="2" creationId="{145FAA57-81D6-4C3A-B368-FD0E0E518088}"/>
          </ac:spMkLst>
        </pc:spChg>
      </pc:sldChg>
      <pc:sldChg chg="modSp mod">
        <pc:chgData name="Goutham Makkena" userId="ee2210368fc1934b" providerId="LiveId" clId="{3E7A169C-2515-40FD-9C07-5854859345BA}" dt="2020-07-20T06:50:10.260" v="3124" actId="27636"/>
        <pc:sldMkLst>
          <pc:docMk/>
          <pc:sldMk cId="1944081637" sldId="426"/>
        </pc:sldMkLst>
        <pc:spChg chg="mod">
          <ac:chgData name="Goutham Makkena" userId="ee2210368fc1934b" providerId="LiveId" clId="{3E7A169C-2515-40FD-9C07-5854859345BA}" dt="2020-07-20T06:50:10.260" v="3124" actId="27636"/>
          <ac:spMkLst>
            <pc:docMk/>
            <pc:sldMk cId="1944081637" sldId="426"/>
            <ac:spMk id="2" creationId="{B1CFB7D2-FDAF-4793-B4CF-578A4191AF26}"/>
          </ac:spMkLst>
        </pc:spChg>
      </pc:sldChg>
      <pc:sldChg chg="modSp mod">
        <pc:chgData name="Goutham Makkena" userId="ee2210368fc1934b" providerId="LiveId" clId="{3E7A169C-2515-40FD-9C07-5854859345BA}" dt="2020-07-20T06:50:10.269" v="3125" actId="27636"/>
        <pc:sldMkLst>
          <pc:docMk/>
          <pc:sldMk cId="2993969872" sldId="427"/>
        </pc:sldMkLst>
        <pc:spChg chg="mod">
          <ac:chgData name="Goutham Makkena" userId="ee2210368fc1934b" providerId="LiveId" clId="{3E7A169C-2515-40FD-9C07-5854859345BA}" dt="2020-07-20T06:50:10.269" v="3125" actId="27636"/>
          <ac:spMkLst>
            <pc:docMk/>
            <pc:sldMk cId="2993969872" sldId="427"/>
            <ac:spMk id="2" creationId="{06B95B99-B59A-4E8F-B6E8-D26EF5EC4320}"/>
          </ac:spMkLst>
        </pc:spChg>
      </pc:sldChg>
      <pc:sldChg chg="modSp mod">
        <pc:chgData name="Goutham Makkena" userId="ee2210368fc1934b" providerId="LiveId" clId="{3E7A169C-2515-40FD-9C07-5854859345BA}" dt="2020-07-20T06:50:10.279" v="3126" actId="27636"/>
        <pc:sldMkLst>
          <pc:docMk/>
          <pc:sldMk cId="2519779444" sldId="428"/>
        </pc:sldMkLst>
        <pc:spChg chg="mod">
          <ac:chgData name="Goutham Makkena" userId="ee2210368fc1934b" providerId="LiveId" clId="{3E7A169C-2515-40FD-9C07-5854859345BA}" dt="2020-07-20T06:50:10.279" v="3126" actId="27636"/>
          <ac:spMkLst>
            <pc:docMk/>
            <pc:sldMk cId="2519779444" sldId="428"/>
            <ac:spMk id="2" creationId="{BBEED296-6A3D-40A3-814E-117F8862B0E3}"/>
          </ac:spMkLst>
        </pc:spChg>
      </pc:sldChg>
      <pc:sldChg chg="modSp mod">
        <pc:chgData name="Goutham Makkena" userId="ee2210368fc1934b" providerId="LiveId" clId="{3E7A169C-2515-40FD-9C07-5854859345BA}" dt="2020-07-20T06:50:10.295" v="3127" actId="27636"/>
        <pc:sldMkLst>
          <pc:docMk/>
          <pc:sldMk cId="2281555600" sldId="429"/>
        </pc:sldMkLst>
        <pc:spChg chg="mod">
          <ac:chgData name="Goutham Makkena" userId="ee2210368fc1934b" providerId="LiveId" clId="{3E7A169C-2515-40FD-9C07-5854859345BA}" dt="2020-07-20T06:50:10.295" v="3127" actId="27636"/>
          <ac:spMkLst>
            <pc:docMk/>
            <pc:sldMk cId="2281555600" sldId="429"/>
            <ac:spMk id="2" creationId="{7E8123D8-1A14-4636-8E55-5FDF8DE78AC8}"/>
          </ac:spMkLst>
        </pc:spChg>
      </pc:sldChg>
      <pc:sldChg chg="modSp mod">
        <pc:chgData name="Goutham Makkena" userId="ee2210368fc1934b" providerId="LiveId" clId="{3E7A169C-2515-40FD-9C07-5854859345BA}" dt="2020-07-20T06:50:10.311" v="3128" actId="27636"/>
        <pc:sldMkLst>
          <pc:docMk/>
          <pc:sldMk cId="3218730788" sldId="430"/>
        </pc:sldMkLst>
        <pc:spChg chg="mod">
          <ac:chgData name="Goutham Makkena" userId="ee2210368fc1934b" providerId="LiveId" clId="{3E7A169C-2515-40FD-9C07-5854859345BA}" dt="2020-07-20T06:50:10.311" v="3128" actId="27636"/>
          <ac:spMkLst>
            <pc:docMk/>
            <pc:sldMk cId="3218730788" sldId="430"/>
            <ac:spMk id="2" creationId="{DD1173F5-6779-465F-8BA2-2ED244746F3A}"/>
          </ac:spMkLst>
        </pc:spChg>
      </pc:sldChg>
      <pc:sldChg chg="modSp mod">
        <pc:chgData name="Goutham Makkena" userId="ee2210368fc1934b" providerId="LiveId" clId="{3E7A169C-2515-40FD-9C07-5854859345BA}" dt="2020-07-20T06:50:10.327" v="3129" actId="27636"/>
        <pc:sldMkLst>
          <pc:docMk/>
          <pc:sldMk cId="2857996448" sldId="431"/>
        </pc:sldMkLst>
        <pc:spChg chg="mod">
          <ac:chgData name="Goutham Makkena" userId="ee2210368fc1934b" providerId="LiveId" clId="{3E7A169C-2515-40FD-9C07-5854859345BA}" dt="2020-07-20T06:50:10.327" v="3129" actId="27636"/>
          <ac:spMkLst>
            <pc:docMk/>
            <pc:sldMk cId="2857996448" sldId="431"/>
            <ac:spMk id="2" creationId="{A804E1C1-E3F1-4D5D-9DA8-A62690B3AF79}"/>
          </ac:spMkLst>
        </pc:spChg>
      </pc:sldChg>
      <pc:sldChg chg="modSp mod">
        <pc:chgData name="Goutham Makkena" userId="ee2210368fc1934b" providerId="LiveId" clId="{3E7A169C-2515-40FD-9C07-5854859345BA}" dt="2020-07-20T06:50:10.347" v="3130" actId="27636"/>
        <pc:sldMkLst>
          <pc:docMk/>
          <pc:sldMk cId="481288731" sldId="432"/>
        </pc:sldMkLst>
        <pc:spChg chg="mod">
          <ac:chgData name="Goutham Makkena" userId="ee2210368fc1934b" providerId="LiveId" clId="{3E7A169C-2515-40FD-9C07-5854859345BA}" dt="2020-07-20T06:50:10.347" v="3130" actId="27636"/>
          <ac:spMkLst>
            <pc:docMk/>
            <pc:sldMk cId="481288731" sldId="432"/>
            <ac:spMk id="2" creationId="{0DE1BD8E-523C-4B7A-8502-A9E14C71DD9A}"/>
          </ac:spMkLst>
        </pc:spChg>
      </pc:sldChg>
      <pc:sldChg chg="modSp mod">
        <pc:chgData name="Goutham Makkena" userId="ee2210368fc1934b" providerId="LiveId" clId="{3E7A169C-2515-40FD-9C07-5854859345BA}" dt="2020-07-20T06:50:10.352" v="3131" actId="27636"/>
        <pc:sldMkLst>
          <pc:docMk/>
          <pc:sldMk cId="3093042560" sldId="433"/>
        </pc:sldMkLst>
        <pc:spChg chg="mod">
          <ac:chgData name="Goutham Makkena" userId="ee2210368fc1934b" providerId="LiveId" clId="{3E7A169C-2515-40FD-9C07-5854859345BA}" dt="2020-07-20T06:50:10.352" v="3131" actId="27636"/>
          <ac:spMkLst>
            <pc:docMk/>
            <pc:sldMk cId="3093042560" sldId="433"/>
            <ac:spMk id="2" creationId="{CFA8C5EA-C48F-4787-A27B-D40AEF92ACBC}"/>
          </ac:spMkLst>
        </pc:spChg>
      </pc:sldChg>
      <pc:sldChg chg="modSp mod">
        <pc:chgData name="Goutham Makkena" userId="ee2210368fc1934b" providerId="LiveId" clId="{3E7A169C-2515-40FD-9C07-5854859345BA}" dt="2020-07-20T06:50:10.361" v="3132" actId="27636"/>
        <pc:sldMkLst>
          <pc:docMk/>
          <pc:sldMk cId="2232834421" sldId="434"/>
        </pc:sldMkLst>
        <pc:spChg chg="mod">
          <ac:chgData name="Goutham Makkena" userId="ee2210368fc1934b" providerId="LiveId" clId="{3E7A169C-2515-40FD-9C07-5854859345BA}" dt="2020-07-20T06:50:10.361" v="3132" actId="27636"/>
          <ac:spMkLst>
            <pc:docMk/>
            <pc:sldMk cId="2232834421" sldId="434"/>
            <ac:spMk id="2" creationId="{7EA7A7E4-74E4-49E5-ADBE-33C205409B55}"/>
          </ac:spMkLst>
        </pc:spChg>
      </pc:sldChg>
      <pc:sldChg chg="modSp mod">
        <pc:chgData name="Goutham Makkena" userId="ee2210368fc1934b" providerId="LiveId" clId="{3E7A169C-2515-40FD-9C07-5854859345BA}" dt="2020-07-20T06:50:10.368" v="3133" actId="27636"/>
        <pc:sldMkLst>
          <pc:docMk/>
          <pc:sldMk cId="2148361745" sldId="435"/>
        </pc:sldMkLst>
        <pc:spChg chg="mod">
          <ac:chgData name="Goutham Makkena" userId="ee2210368fc1934b" providerId="LiveId" clId="{3E7A169C-2515-40FD-9C07-5854859345BA}" dt="2020-07-20T06:50:10.368" v="3133" actId="27636"/>
          <ac:spMkLst>
            <pc:docMk/>
            <pc:sldMk cId="2148361745" sldId="435"/>
            <ac:spMk id="2" creationId="{2C8B799A-E196-477B-BFD5-4CD39A2E9281}"/>
          </ac:spMkLst>
        </pc:spChg>
      </pc:sldChg>
      <pc:sldChg chg="modSp mod">
        <pc:chgData name="Goutham Makkena" userId="ee2210368fc1934b" providerId="LiveId" clId="{3E7A169C-2515-40FD-9C07-5854859345BA}" dt="2020-07-20T06:50:10.380" v="3134" actId="27636"/>
        <pc:sldMkLst>
          <pc:docMk/>
          <pc:sldMk cId="1625630604" sldId="436"/>
        </pc:sldMkLst>
        <pc:spChg chg="mod">
          <ac:chgData name="Goutham Makkena" userId="ee2210368fc1934b" providerId="LiveId" clId="{3E7A169C-2515-40FD-9C07-5854859345BA}" dt="2020-07-20T06:50:10.380" v="3134" actId="27636"/>
          <ac:spMkLst>
            <pc:docMk/>
            <pc:sldMk cId="1625630604" sldId="436"/>
            <ac:spMk id="2" creationId="{3548B1C3-240E-4E73-85AC-209AC046A1A7}"/>
          </ac:spMkLst>
        </pc:spChg>
      </pc:sldChg>
      <pc:sldChg chg="modSp mod">
        <pc:chgData name="Goutham Makkena" userId="ee2210368fc1934b" providerId="LiveId" clId="{3E7A169C-2515-40FD-9C07-5854859345BA}" dt="2020-07-20T06:50:10.390" v="3135" actId="27636"/>
        <pc:sldMkLst>
          <pc:docMk/>
          <pc:sldMk cId="1363824198" sldId="453"/>
        </pc:sldMkLst>
        <pc:spChg chg="mod">
          <ac:chgData name="Goutham Makkena" userId="ee2210368fc1934b" providerId="LiveId" clId="{3E7A169C-2515-40FD-9C07-5854859345BA}" dt="2020-07-20T06:50:10.390" v="3135" actId="27636"/>
          <ac:spMkLst>
            <pc:docMk/>
            <pc:sldMk cId="1363824198" sldId="453"/>
            <ac:spMk id="2" creationId="{00273346-7623-4146-8A14-2BF82B16792C}"/>
          </ac:spMkLst>
        </pc:spChg>
      </pc:sldChg>
      <pc:sldChg chg="modSp mod">
        <pc:chgData name="Goutham Makkena" userId="ee2210368fc1934b" providerId="LiveId" clId="{3E7A169C-2515-40FD-9C07-5854859345BA}" dt="2020-07-20T06:50:10.397" v="3136" actId="27636"/>
        <pc:sldMkLst>
          <pc:docMk/>
          <pc:sldMk cId="3968508794" sldId="454"/>
        </pc:sldMkLst>
        <pc:spChg chg="mod">
          <ac:chgData name="Goutham Makkena" userId="ee2210368fc1934b" providerId="LiveId" clId="{3E7A169C-2515-40FD-9C07-5854859345BA}" dt="2020-07-20T06:50:10.397" v="3136" actId="27636"/>
          <ac:spMkLst>
            <pc:docMk/>
            <pc:sldMk cId="3968508794" sldId="454"/>
            <ac:spMk id="2" creationId="{72476967-1136-40C9-A7A4-A3DC5FA7EC2E}"/>
          </ac:spMkLst>
        </pc:spChg>
      </pc:sldChg>
      <pc:sldChg chg="modSp mod">
        <pc:chgData name="Goutham Makkena" userId="ee2210368fc1934b" providerId="LiveId" clId="{3E7A169C-2515-40FD-9C07-5854859345BA}" dt="2020-07-20T06:50:10.424" v="3137" actId="27636"/>
        <pc:sldMkLst>
          <pc:docMk/>
          <pc:sldMk cId="3900978357" sldId="455"/>
        </pc:sldMkLst>
        <pc:spChg chg="mod">
          <ac:chgData name="Goutham Makkena" userId="ee2210368fc1934b" providerId="LiveId" clId="{3E7A169C-2515-40FD-9C07-5854859345BA}" dt="2020-07-20T06:50:10.424" v="3137" actId="27636"/>
          <ac:spMkLst>
            <pc:docMk/>
            <pc:sldMk cId="3900978357" sldId="455"/>
            <ac:spMk id="2" creationId="{94AB83ED-621B-4C65-958C-2AEE2F5C7FC4}"/>
          </ac:spMkLst>
        </pc:spChg>
      </pc:sldChg>
      <pc:sldChg chg="modSp mod">
        <pc:chgData name="Goutham Makkena" userId="ee2210368fc1934b" providerId="LiveId" clId="{3E7A169C-2515-40FD-9C07-5854859345BA}" dt="2020-07-20T06:50:10.433" v="3138" actId="27636"/>
        <pc:sldMkLst>
          <pc:docMk/>
          <pc:sldMk cId="3474545566" sldId="456"/>
        </pc:sldMkLst>
        <pc:spChg chg="mod">
          <ac:chgData name="Goutham Makkena" userId="ee2210368fc1934b" providerId="LiveId" clId="{3E7A169C-2515-40FD-9C07-5854859345BA}" dt="2020-07-20T06:50:10.433" v="3138" actId="27636"/>
          <ac:spMkLst>
            <pc:docMk/>
            <pc:sldMk cId="3474545566" sldId="456"/>
            <ac:spMk id="2" creationId="{2EA8C372-8C58-4363-B6F8-7512FBFCF172}"/>
          </ac:spMkLst>
        </pc:spChg>
      </pc:sldChg>
      <pc:sldChg chg="modSp mod">
        <pc:chgData name="Goutham Makkena" userId="ee2210368fc1934b" providerId="LiveId" clId="{3E7A169C-2515-40FD-9C07-5854859345BA}" dt="2020-07-20T06:50:10.449" v="3139" actId="27636"/>
        <pc:sldMkLst>
          <pc:docMk/>
          <pc:sldMk cId="2142334235" sldId="457"/>
        </pc:sldMkLst>
        <pc:spChg chg="mod">
          <ac:chgData name="Goutham Makkena" userId="ee2210368fc1934b" providerId="LiveId" clId="{3E7A169C-2515-40FD-9C07-5854859345BA}" dt="2020-07-20T06:50:10.449" v="3139" actId="27636"/>
          <ac:spMkLst>
            <pc:docMk/>
            <pc:sldMk cId="2142334235" sldId="457"/>
            <ac:spMk id="2" creationId="{D20EC9C5-1649-4778-B452-4744EF463A77}"/>
          </ac:spMkLst>
        </pc:spChg>
      </pc:sldChg>
      <pc:sldChg chg="modSp mod">
        <pc:chgData name="Goutham Makkena" userId="ee2210368fc1934b" providerId="LiveId" clId="{3E7A169C-2515-40FD-9C07-5854859345BA}" dt="2020-07-20T06:55:27.627" v="3192" actId="255"/>
        <pc:sldMkLst>
          <pc:docMk/>
          <pc:sldMk cId="1288359559" sldId="458"/>
        </pc:sldMkLst>
        <pc:spChg chg="mod">
          <ac:chgData name="Goutham Makkena" userId="ee2210368fc1934b" providerId="LiveId" clId="{3E7A169C-2515-40FD-9C07-5854859345BA}" dt="2020-07-20T06:55:27.627" v="3192" actId="255"/>
          <ac:spMkLst>
            <pc:docMk/>
            <pc:sldMk cId="1288359559" sldId="458"/>
            <ac:spMk id="2" creationId="{01294ECE-1F61-41CA-A5A2-1B0C4147C7A3}"/>
          </ac:spMkLst>
        </pc:spChg>
      </pc:sldChg>
      <pc:sldChg chg="modSp mod">
        <pc:chgData name="Goutham Makkena" userId="ee2210368fc1934b" providerId="LiveId" clId="{3E7A169C-2515-40FD-9C07-5854859345BA}" dt="2020-07-20T06:50:10.460" v="3140" actId="27636"/>
        <pc:sldMkLst>
          <pc:docMk/>
          <pc:sldMk cId="228532287" sldId="459"/>
        </pc:sldMkLst>
        <pc:spChg chg="mod">
          <ac:chgData name="Goutham Makkena" userId="ee2210368fc1934b" providerId="LiveId" clId="{3E7A169C-2515-40FD-9C07-5854859345BA}" dt="2020-07-20T06:50:10.460" v="3140" actId="27636"/>
          <ac:spMkLst>
            <pc:docMk/>
            <pc:sldMk cId="228532287" sldId="459"/>
            <ac:spMk id="2" creationId="{DDE1CC86-5325-4E47-ABA6-FB912EFF02A3}"/>
          </ac:spMkLst>
        </pc:spChg>
      </pc:sldChg>
      <pc:sldChg chg="modSp mod">
        <pc:chgData name="Goutham Makkena" userId="ee2210368fc1934b" providerId="LiveId" clId="{3E7A169C-2515-40FD-9C07-5854859345BA}" dt="2020-07-20T06:50:10.468" v="3141" actId="27636"/>
        <pc:sldMkLst>
          <pc:docMk/>
          <pc:sldMk cId="3111676311" sldId="460"/>
        </pc:sldMkLst>
        <pc:spChg chg="mod">
          <ac:chgData name="Goutham Makkena" userId="ee2210368fc1934b" providerId="LiveId" clId="{3E7A169C-2515-40FD-9C07-5854859345BA}" dt="2020-07-20T06:50:10.468" v="3141" actId="27636"/>
          <ac:spMkLst>
            <pc:docMk/>
            <pc:sldMk cId="3111676311" sldId="460"/>
            <ac:spMk id="2" creationId="{8378932F-3621-47E8-B829-19736EDAA4CE}"/>
          </ac:spMkLst>
        </pc:spChg>
      </pc:sldChg>
      <pc:sldChg chg="modSp mod">
        <pc:chgData name="Goutham Makkena" userId="ee2210368fc1934b" providerId="LiveId" clId="{3E7A169C-2515-40FD-9C07-5854859345BA}" dt="2020-07-20T06:50:10.477" v="3142" actId="27636"/>
        <pc:sldMkLst>
          <pc:docMk/>
          <pc:sldMk cId="2546344153" sldId="461"/>
        </pc:sldMkLst>
        <pc:spChg chg="mod">
          <ac:chgData name="Goutham Makkena" userId="ee2210368fc1934b" providerId="LiveId" clId="{3E7A169C-2515-40FD-9C07-5854859345BA}" dt="2020-07-20T06:50:10.477" v="3142" actId="27636"/>
          <ac:spMkLst>
            <pc:docMk/>
            <pc:sldMk cId="2546344153" sldId="461"/>
            <ac:spMk id="2" creationId="{E32C8166-5D5E-41B2-815A-DF22CCE09BDB}"/>
          </ac:spMkLst>
        </pc:spChg>
      </pc:sldChg>
      <pc:sldChg chg="modSp mod">
        <pc:chgData name="Goutham Makkena" userId="ee2210368fc1934b" providerId="LiveId" clId="{3E7A169C-2515-40FD-9C07-5854859345BA}" dt="2020-07-20T06:50:10.486" v="3143" actId="27636"/>
        <pc:sldMkLst>
          <pc:docMk/>
          <pc:sldMk cId="1529485387" sldId="462"/>
        </pc:sldMkLst>
        <pc:spChg chg="mod">
          <ac:chgData name="Goutham Makkena" userId="ee2210368fc1934b" providerId="LiveId" clId="{3E7A169C-2515-40FD-9C07-5854859345BA}" dt="2020-07-20T06:50:10.486" v="3143" actId="27636"/>
          <ac:spMkLst>
            <pc:docMk/>
            <pc:sldMk cId="1529485387" sldId="462"/>
            <ac:spMk id="2" creationId="{EDDB14F2-2E41-4C16-8E41-8F3F3C5C550F}"/>
          </ac:spMkLst>
        </pc:spChg>
      </pc:sldChg>
      <pc:sldChg chg="modSp mod">
        <pc:chgData name="Goutham Makkena" userId="ee2210368fc1934b" providerId="LiveId" clId="{3E7A169C-2515-40FD-9C07-5854859345BA}" dt="2020-07-20T06:50:10.494" v="3144" actId="27636"/>
        <pc:sldMkLst>
          <pc:docMk/>
          <pc:sldMk cId="2880812467" sldId="463"/>
        </pc:sldMkLst>
        <pc:spChg chg="mod">
          <ac:chgData name="Goutham Makkena" userId="ee2210368fc1934b" providerId="LiveId" clId="{3E7A169C-2515-40FD-9C07-5854859345BA}" dt="2020-07-20T06:50:10.494" v="3144" actId="27636"/>
          <ac:spMkLst>
            <pc:docMk/>
            <pc:sldMk cId="2880812467" sldId="463"/>
            <ac:spMk id="2" creationId="{E31C45C7-235F-45C9-A2A6-1B18322597A9}"/>
          </ac:spMkLst>
        </pc:spChg>
      </pc:sldChg>
      <pc:sldChg chg="modSp mod">
        <pc:chgData name="Goutham Makkena" userId="ee2210368fc1934b" providerId="LiveId" clId="{3E7A169C-2515-40FD-9C07-5854859345BA}" dt="2020-07-20T06:50:10.502" v="3145" actId="27636"/>
        <pc:sldMkLst>
          <pc:docMk/>
          <pc:sldMk cId="1813544133" sldId="464"/>
        </pc:sldMkLst>
        <pc:spChg chg="mod">
          <ac:chgData name="Goutham Makkena" userId="ee2210368fc1934b" providerId="LiveId" clId="{3E7A169C-2515-40FD-9C07-5854859345BA}" dt="2020-07-20T06:50:10.502" v="3145" actId="27636"/>
          <ac:spMkLst>
            <pc:docMk/>
            <pc:sldMk cId="1813544133" sldId="464"/>
            <ac:spMk id="2" creationId="{FC8F159F-7D1B-4E32-A6A4-0A99C09237A6}"/>
          </ac:spMkLst>
        </pc:spChg>
      </pc:sldChg>
      <pc:sldChg chg="modSp mod">
        <pc:chgData name="Goutham Makkena" userId="ee2210368fc1934b" providerId="LiveId" clId="{3E7A169C-2515-40FD-9C07-5854859345BA}" dt="2020-07-20T06:50:10.511" v="3146" actId="27636"/>
        <pc:sldMkLst>
          <pc:docMk/>
          <pc:sldMk cId="3920747175" sldId="465"/>
        </pc:sldMkLst>
        <pc:spChg chg="mod">
          <ac:chgData name="Goutham Makkena" userId="ee2210368fc1934b" providerId="LiveId" clId="{3E7A169C-2515-40FD-9C07-5854859345BA}" dt="2020-07-20T06:50:10.511" v="3146" actId="27636"/>
          <ac:spMkLst>
            <pc:docMk/>
            <pc:sldMk cId="3920747175" sldId="465"/>
            <ac:spMk id="2" creationId="{C5A2E34C-856F-4436-B094-EF661CADCC9B}"/>
          </ac:spMkLst>
        </pc:spChg>
      </pc:sldChg>
      <pc:sldChg chg="modSp mod">
        <pc:chgData name="Goutham Makkena" userId="ee2210368fc1934b" providerId="LiveId" clId="{3E7A169C-2515-40FD-9C07-5854859345BA}" dt="2020-07-20T06:50:10.518" v="3147" actId="27636"/>
        <pc:sldMkLst>
          <pc:docMk/>
          <pc:sldMk cId="2019901014" sldId="467"/>
        </pc:sldMkLst>
        <pc:spChg chg="mod">
          <ac:chgData name="Goutham Makkena" userId="ee2210368fc1934b" providerId="LiveId" clId="{3E7A169C-2515-40FD-9C07-5854859345BA}" dt="2020-07-20T06:50:10.518" v="3147" actId="27636"/>
          <ac:spMkLst>
            <pc:docMk/>
            <pc:sldMk cId="2019901014" sldId="467"/>
            <ac:spMk id="2" creationId="{151EED43-7E56-4333-A9A6-9A5D2952E1E6}"/>
          </ac:spMkLst>
        </pc:spChg>
      </pc:sldChg>
      <pc:sldChg chg="modSp mod">
        <pc:chgData name="Goutham Makkena" userId="ee2210368fc1934b" providerId="LiveId" clId="{3E7A169C-2515-40FD-9C07-5854859345BA}" dt="2020-07-20T06:50:10.527" v="3148" actId="27636"/>
        <pc:sldMkLst>
          <pc:docMk/>
          <pc:sldMk cId="3833332999" sldId="468"/>
        </pc:sldMkLst>
        <pc:spChg chg="mod">
          <ac:chgData name="Goutham Makkena" userId="ee2210368fc1934b" providerId="LiveId" clId="{3E7A169C-2515-40FD-9C07-5854859345BA}" dt="2020-07-20T06:50:10.527" v="3148" actId="27636"/>
          <ac:spMkLst>
            <pc:docMk/>
            <pc:sldMk cId="3833332999" sldId="468"/>
            <ac:spMk id="2" creationId="{B7B8EC22-442A-4699-B047-F767AF9A6279}"/>
          </ac:spMkLst>
        </pc:spChg>
      </pc:sldChg>
      <pc:sldChg chg="modSp mod">
        <pc:chgData name="Goutham Makkena" userId="ee2210368fc1934b" providerId="LiveId" clId="{3E7A169C-2515-40FD-9C07-5854859345BA}" dt="2020-07-20T06:50:10.534" v="3149" actId="27636"/>
        <pc:sldMkLst>
          <pc:docMk/>
          <pc:sldMk cId="635414910" sldId="469"/>
        </pc:sldMkLst>
        <pc:spChg chg="mod">
          <ac:chgData name="Goutham Makkena" userId="ee2210368fc1934b" providerId="LiveId" clId="{3E7A169C-2515-40FD-9C07-5854859345BA}" dt="2020-07-20T06:50:10.534" v="3149" actId="27636"/>
          <ac:spMkLst>
            <pc:docMk/>
            <pc:sldMk cId="635414910" sldId="469"/>
            <ac:spMk id="2" creationId="{F2BCA30B-5B0E-4235-9E1C-8A70DB10E502}"/>
          </ac:spMkLst>
        </pc:spChg>
      </pc:sldChg>
      <pc:sldChg chg="modSp mod">
        <pc:chgData name="Goutham Makkena" userId="ee2210368fc1934b" providerId="LiveId" clId="{3E7A169C-2515-40FD-9C07-5854859345BA}" dt="2020-07-20T06:50:10.543" v="3150" actId="27636"/>
        <pc:sldMkLst>
          <pc:docMk/>
          <pc:sldMk cId="2316892965" sldId="471"/>
        </pc:sldMkLst>
        <pc:spChg chg="mod">
          <ac:chgData name="Goutham Makkena" userId="ee2210368fc1934b" providerId="LiveId" clId="{3E7A169C-2515-40FD-9C07-5854859345BA}" dt="2020-07-20T06:50:10.543" v="3150" actId="27636"/>
          <ac:spMkLst>
            <pc:docMk/>
            <pc:sldMk cId="2316892965" sldId="471"/>
            <ac:spMk id="2" creationId="{C2D3C447-7FD5-45A7-ACA0-F303C95A5680}"/>
          </ac:spMkLst>
        </pc:spChg>
      </pc:sldChg>
      <pc:sldChg chg="modSp mod">
        <pc:chgData name="Goutham Makkena" userId="ee2210368fc1934b" providerId="LiveId" clId="{3E7A169C-2515-40FD-9C07-5854859345BA}" dt="2020-07-20T06:50:10.550" v="3151" actId="27636"/>
        <pc:sldMkLst>
          <pc:docMk/>
          <pc:sldMk cId="4184697425" sldId="472"/>
        </pc:sldMkLst>
        <pc:spChg chg="mod">
          <ac:chgData name="Goutham Makkena" userId="ee2210368fc1934b" providerId="LiveId" clId="{3E7A169C-2515-40FD-9C07-5854859345BA}" dt="2020-07-20T06:50:10.550" v="3151" actId="27636"/>
          <ac:spMkLst>
            <pc:docMk/>
            <pc:sldMk cId="4184697425" sldId="472"/>
            <ac:spMk id="2" creationId="{8330227D-4A9D-4479-83B4-2054E837D9C1}"/>
          </ac:spMkLst>
        </pc:spChg>
      </pc:sldChg>
      <pc:sldChg chg="modSp mod">
        <pc:chgData name="Goutham Makkena" userId="ee2210368fc1934b" providerId="LiveId" clId="{3E7A169C-2515-40FD-9C07-5854859345BA}" dt="2020-07-20T06:50:10.562" v="3152" actId="27636"/>
        <pc:sldMkLst>
          <pc:docMk/>
          <pc:sldMk cId="1033688853" sldId="473"/>
        </pc:sldMkLst>
        <pc:spChg chg="mod">
          <ac:chgData name="Goutham Makkena" userId="ee2210368fc1934b" providerId="LiveId" clId="{3E7A169C-2515-40FD-9C07-5854859345BA}" dt="2020-07-20T06:50:10.562" v="3152" actId="27636"/>
          <ac:spMkLst>
            <pc:docMk/>
            <pc:sldMk cId="1033688853" sldId="473"/>
            <ac:spMk id="2" creationId="{45CE668A-20A3-44C4-BC8A-358B0E32C9C8}"/>
          </ac:spMkLst>
        </pc:spChg>
      </pc:sldChg>
      <pc:sldChg chg="modSp mod">
        <pc:chgData name="Goutham Makkena" userId="ee2210368fc1934b" providerId="LiveId" clId="{3E7A169C-2515-40FD-9C07-5854859345BA}" dt="2020-07-20T06:50:10.568" v="3153" actId="27636"/>
        <pc:sldMkLst>
          <pc:docMk/>
          <pc:sldMk cId="2247439998" sldId="474"/>
        </pc:sldMkLst>
        <pc:spChg chg="mod">
          <ac:chgData name="Goutham Makkena" userId="ee2210368fc1934b" providerId="LiveId" clId="{3E7A169C-2515-40FD-9C07-5854859345BA}" dt="2020-07-20T06:50:10.568" v="3153" actId="27636"/>
          <ac:spMkLst>
            <pc:docMk/>
            <pc:sldMk cId="2247439998" sldId="474"/>
            <ac:spMk id="2" creationId="{804A0A95-4573-46ED-A85C-FA3F4A3A7B8E}"/>
          </ac:spMkLst>
        </pc:spChg>
      </pc:sldChg>
      <pc:sldChg chg="modSp mod">
        <pc:chgData name="Goutham Makkena" userId="ee2210368fc1934b" providerId="LiveId" clId="{3E7A169C-2515-40FD-9C07-5854859345BA}" dt="2020-07-20T06:50:10.579" v="3154" actId="27636"/>
        <pc:sldMkLst>
          <pc:docMk/>
          <pc:sldMk cId="677244392" sldId="475"/>
        </pc:sldMkLst>
        <pc:spChg chg="mod">
          <ac:chgData name="Goutham Makkena" userId="ee2210368fc1934b" providerId="LiveId" clId="{3E7A169C-2515-40FD-9C07-5854859345BA}" dt="2020-07-20T06:50:10.579" v="3154" actId="27636"/>
          <ac:spMkLst>
            <pc:docMk/>
            <pc:sldMk cId="677244392" sldId="475"/>
            <ac:spMk id="2" creationId="{72D94F63-D5F4-44D0-89C7-B25C4CDAE410}"/>
          </ac:spMkLst>
        </pc:spChg>
      </pc:sldChg>
      <pc:sldChg chg="modSp mod">
        <pc:chgData name="Goutham Makkena" userId="ee2210368fc1934b" providerId="LiveId" clId="{3E7A169C-2515-40FD-9C07-5854859345BA}" dt="2020-07-20T06:50:10.586" v="3155" actId="27636"/>
        <pc:sldMkLst>
          <pc:docMk/>
          <pc:sldMk cId="4144958526" sldId="476"/>
        </pc:sldMkLst>
        <pc:spChg chg="mod">
          <ac:chgData name="Goutham Makkena" userId="ee2210368fc1934b" providerId="LiveId" clId="{3E7A169C-2515-40FD-9C07-5854859345BA}" dt="2020-07-20T06:50:10.586" v="3155" actId="27636"/>
          <ac:spMkLst>
            <pc:docMk/>
            <pc:sldMk cId="4144958526" sldId="476"/>
            <ac:spMk id="2" creationId="{363A4D16-24E8-4C49-B1AB-F908E0482600}"/>
          </ac:spMkLst>
        </pc:spChg>
      </pc:sldChg>
      <pc:sldChg chg="modSp mod">
        <pc:chgData name="Goutham Makkena" userId="ee2210368fc1934b" providerId="LiveId" clId="{3E7A169C-2515-40FD-9C07-5854859345BA}" dt="2020-07-20T06:50:10.595" v="3156" actId="27636"/>
        <pc:sldMkLst>
          <pc:docMk/>
          <pc:sldMk cId="1458904487" sldId="477"/>
        </pc:sldMkLst>
        <pc:spChg chg="mod">
          <ac:chgData name="Goutham Makkena" userId="ee2210368fc1934b" providerId="LiveId" clId="{3E7A169C-2515-40FD-9C07-5854859345BA}" dt="2020-07-20T06:50:10.595" v="3156" actId="27636"/>
          <ac:spMkLst>
            <pc:docMk/>
            <pc:sldMk cId="1458904487" sldId="477"/>
            <ac:spMk id="2" creationId="{33CD54E5-9839-4392-98A8-8FD116909273}"/>
          </ac:spMkLst>
        </pc:spChg>
      </pc:sldChg>
      <pc:sldChg chg="modSp mod">
        <pc:chgData name="Goutham Makkena" userId="ee2210368fc1934b" providerId="LiveId" clId="{3E7A169C-2515-40FD-9C07-5854859345BA}" dt="2020-07-20T06:50:10.602" v="3157" actId="27636"/>
        <pc:sldMkLst>
          <pc:docMk/>
          <pc:sldMk cId="1165078376" sldId="478"/>
        </pc:sldMkLst>
        <pc:spChg chg="mod">
          <ac:chgData name="Goutham Makkena" userId="ee2210368fc1934b" providerId="LiveId" clId="{3E7A169C-2515-40FD-9C07-5854859345BA}" dt="2020-07-20T06:50:10.602" v="3157" actId="27636"/>
          <ac:spMkLst>
            <pc:docMk/>
            <pc:sldMk cId="1165078376" sldId="478"/>
            <ac:spMk id="2" creationId="{E7383F43-E5A5-4754-9250-4559217C6147}"/>
          </ac:spMkLst>
        </pc:spChg>
      </pc:sldChg>
      <pc:sldChg chg="modSp mod">
        <pc:chgData name="Goutham Makkena" userId="ee2210368fc1934b" providerId="LiveId" clId="{3E7A169C-2515-40FD-9C07-5854859345BA}" dt="2020-07-20T06:50:10.610" v="3158" actId="27636"/>
        <pc:sldMkLst>
          <pc:docMk/>
          <pc:sldMk cId="4057790971" sldId="479"/>
        </pc:sldMkLst>
        <pc:spChg chg="mod">
          <ac:chgData name="Goutham Makkena" userId="ee2210368fc1934b" providerId="LiveId" clId="{3E7A169C-2515-40FD-9C07-5854859345BA}" dt="2020-07-20T06:50:10.610" v="3158" actId="27636"/>
          <ac:spMkLst>
            <pc:docMk/>
            <pc:sldMk cId="4057790971" sldId="479"/>
            <ac:spMk id="2" creationId="{9B671086-002F-408A-A77B-76A31F51C738}"/>
          </ac:spMkLst>
        </pc:spChg>
      </pc:sldChg>
      <pc:sldChg chg="addSp delSp modSp new mod setBg modAnim">
        <pc:chgData name="Goutham Makkena" userId="ee2210368fc1934b" providerId="LiveId" clId="{3E7A169C-2515-40FD-9C07-5854859345BA}" dt="2020-07-20T06:50:09.913" v="3090" actId="27636"/>
        <pc:sldMkLst>
          <pc:docMk/>
          <pc:sldMk cId="4127335158" sldId="480"/>
        </pc:sldMkLst>
        <pc:spChg chg="mod">
          <ac:chgData name="Goutham Makkena" userId="ee2210368fc1934b" providerId="LiveId" clId="{3E7A169C-2515-40FD-9C07-5854859345BA}" dt="2020-07-20T06:50:09.913" v="3090" actId="27636"/>
          <ac:spMkLst>
            <pc:docMk/>
            <pc:sldMk cId="4127335158" sldId="480"/>
            <ac:spMk id="2" creationId="{155A92B3-B03C-484F-8625-BF8043868CE0}"/>
          </ac:spMkLst>
        </pc:spChg>
        <pc:spChg chg="mod">
          <ac:chgData name="Goutham Makkena" userId="ee2210368fc1934b" providerId="LiveId" clId="{3E7A169C-2515-40FD-9C07-5854859345BA}" dt="2020-07-17T08:37:26.169" v="1489" actId="123"/>
          <ac:spMkLst>
            <pc:docMk/>
            <pc:sldMk cId="4127335158" sldId="480"/>
            <ac:spMk id="3" creationId="{4A78B463-4063-4EBB-A237-1985EDDDFC94}"/>
          </ac:spMkLst>
        </pc:spChg>
        <pc:spChg chg="add mod">
          <ac:chgData name="Goutham Makkena" userId="ee2210368fc1934b" providerId="LiveId" clId="{3E7A169C-2515-40FD-9C07-5854859345BA}" dt="2020-07-17T06:09:22.135" v="384" actId="1076"/>
          <ac:spMkLst>
            <pc:docMk/>
            <pc:sldMk cId="4127335158" sldId="480"/>
            <ac:spMk id="6" creationId="{54F55439-4DA1-44F2-B29B-F4B87C17ADA7}"/>
          </ac:spMkLst>
        </pc:spChg>
        <pc:spChg chg="add mod">
          <ac:chgData name="Goutham Makkena" userId="ee2210368fc1934b" providerId="LiveId" clId="{3E7A169C-2515-40FD-9C07-5854859345BA}" dt="2020-07-17T06:09:30.788" v="386" actId="1076"/>
          <ac:spMkLst>
            <pc:docMk/>
            <pc:sldMk cId="4127335158" sldId="480"/>
            <ac:spMk id="9" creationId="{1D8C4412-9B2E-4A8B-B338-49DE5FEAA650}"/>
          </ac:spMkLst>
        </pc:spChg>
        <pc:spChg chg="add del">
          <ac:chgData name="Goutham Makkena" userId="ee2210368fc1934b" providerId="LiveId" clId="{3E7A169C-2515-40FD-9C07-5854859345BA}" dt="2020-07-17T07:29:06.597" v="394" actId="26606"/>
          <ac:spMkLst>
            <pc:docMk/>
            <pc:sldMk cId="4127335158" sldId="480"/>
            <ac:spMk id="16" creationId="{B43B9CA2-4B31-4ACD-9A9F-B8E6C6420386}"/>
          </ac:spMkLst>
        </pc:spChg>
        <pc:spChg chg="add del">
          <ac:chgData name="Goutham Makkena" userId="ee2210368fc1934b" providerId="LiveId" clId="{3E7A169C-2515-40FD-9C07-5854859345BA}" dt="2020-07-17T07:29:06.597" v="394" actId="26606"/>
          <ac:spMkLst>
            <pc:docMk/>
            <pc:sldMk cId="4127335158" sldId="480"/>
            <ac:spMk id="18" creationId="{33F94DB1-BC5D-454D-845C-7BA3A1F46999}"/>
          </ac:spMkLst>
        </pc:spChg>
        <pc:spChg chg="add del">
          <ac:chgData name="Goutham Makkena" userId="ee2210368fc1934b" providerId="LiveId" clId="{3E7A169C-2515-40FD-9C07-5854859345BA}" dt="2020-07-17T07:29:06.597" v="394" actId="26606"/>
          <ac:spMkLst>
            <pc:docMk/>
            <pc:sldMk cId="4127335158" sldId="480"/>
            <ac:spMk id="20" creationId="{5676B86F-860B-4586-BCAA-C0650C09B7B9}"/>
          </ac:spMkLst>
        </pc:spChg>
        <pc:spChg chg="add del">
          <ac:chgData name="Goutham Makkena" userId="ee2210368fc1934b" providerId="LiveId" clId="{3E7A169C-2515-40FD-9C07-5854859345BA}" dt="2020-07-17T07:29:06.597" v="394" actId="26606"/>
          <ac:spMkLst>
            <pc:docMk/>
            <pc:sldMk cId="4127335158" sldId="480"/>
            <ac:spMk id="22" creationId="{8C818ED5-2F56-4171-9445-3AA4F4462396}"/>
          </ac:spMkLst>
        </pc:spChg>
        <pc:spChg chg="add del">
          <ac:chgData name="Goutham Makkena" userId="ee2210368fc1934b" providerId="LiveId" clId="{3E7A169C-2515-40FD-9C07-5854859345BA}" dt="2020-07-17T07:29:06.597" v="394" actId="26606"/>
          <ac:spMkLst>
            <pc:docMk/>
            <pc:sldMk cId="4127335158" sldId="480"/>
            <ac:spMk id="24" creationId="{DE74FCE8-866C-4AFA-B45C-FACE2A6094E4}"/>
          </ac:spMkLst>
        </pc:spChg>
        <pc:picChg chg="add mod ord">
          <ac:chgData name="Goutham Makkena" userId="ee2210368fc1934b" providerId="LiveId" clId="{3E7A169C-2515-40FD-9C07-5854859345BA}" dt="2020-07-17T07:29:06.597" v="394" actId="26606"/>
          <ac:picMkLst>
            <pc:docMk/>
            <pc:sldMk cId="4127335158" sldId="480"/>
            <ac:picMk id="5" creationId="{4F8D51B3-2446-4C61-BC1D-7DB010E7B120}"/>
          </ac:picMkLst>
        </pc:picChg>
        <pc:picChg chg="add mod ord">
          <ac:chgData name="Goutham Makkena" userId="ee2210368fc1934b" providerId="LiveId" clId="{3E7A169C-2515-40FD-9C07-5854859345BA}" dt="2020-07-17T07:29:06.597" v="394" actId="26606"/>
          <ac:picMkLst>
            <pc:docMk/>
            <pc:sldMk cId="4127335158" sldId="480"/>
            <ac:picMk id="8" creationId="{8650FC59-E332-4C68-BD6B-BF5C00B0193C}"/>
          </ac:picMkLst>
        </pc:picChg>
        <pc:picChg chg="add mod ord">
          <ac:chgData name="Goutham Makkena" userId="ee2210368fc1934b" providerId="LiveId" clId="{3E7A169C-2515-40FD-9C07-5854859345BA}" dt="2020-07-17T07:29:06.597" v="394" actId="26606"/>
          <ac:picMkLst>
            <pc:docMk/>
            <pc:sldMk cId="4127335158" sldId="480"/>
            <ac:picMk id="11" creationId="{6B810F66-193B-49EF-9457-4359E075D9A5}"/>
          </ac:picMkLst>
        </pc:picChg>
      </pc:sldChg>
      <pc:sldChg chg="addSp delSp modSp new mod modAnim">
        <pc:chgData name="Goutham Makkena" userId="ee2210368fc1934b" providerId="LiveId" clId="{3E7A169C-2515-40FD-9C07-5854859345BA}" dt="2020-07-20T06:50:09.923" v="3091" actId="27636"/>
        <pc:sldMkLst>
          <pc:docMk/>
          <pc:sldMk cId="2605433137" sldId="481"/>
        </pc:sldMkLst>
        <pc:spChg chg="mod">
          <ac:chgData name="Goutham Makkena" userId="ee2210368fc1934b" providerId="LiveId" clId="{3E7A169C-2515-40FD-9C07-5854859345BA}" dt="2020-07-20T06:50:09.923" v="3091" actId="27636"/>
          <ac:spMkLst>
            <pc:docMk/>
            <pc:sldMk cId="2605433137" sldId="481"/>
            <ac:spMk id="2" creationId="{5A66E883-D546-45F4-BBE2-97670473B7B4}"/>
          </ac:spMkLst>
        </pc:spChg>
        <pc:spChg chg="del">
          <ac:chgData name="Goutham Makkena" userId="ee2210368fc1934b" providerId="LiveId" clId="{3E7A169C-2515-40FD-9C07-5854859345BA}" dt="2020-07-17T07:32:15.945" v="395" actId="478"/>
          <ac:spMkLst>
            <pc:docMk/>
            <pc:sldMk cId="2605433137" sldId="481"/>
            <ac:spMk id="3" creationId="{B2145CC0-CAC2-4626-A9BC-D798A5E744BD}"/>
          </ac:spMkLst>
        </pc:spChg>
        <pc:spChg chg="add mod">
          <ac:chgData name="Goutham Makkena" userId="ee2210368fc1934b" providerId="LiveId" clId="{3E7A169C-2515-40FD-9C07-5854859345BA}" dt="2020-07-17T08:37:17.847" v="1485" actId="123"/>
          <ac:spMkLst>
            <pc:docMk/>
            <pc:sldMk cId="2605433137" sldId="481"/>
            <ac:spMk id="4" creationId="{76810072-16F0-4030-8D08-D72A14887E8C}"/>
          </ac:spMkLst>
        </pc:spChg>
        <pc:spChg chg="add mod">
          <ac:chgData name="Goutham Makkena" userId="ee2210368fc1934b" providerId="LiveId" clId="{3E7A169C-2515-40FD-9C07-5854859345BA}" dt="2020-07-17T08:37:22.475" v="1488" actId="123"/>
          <ac:spMkLst>
            <pc:docMk/>
            <pc:sldMk cId="2605433137" sldId="481"/>
            <ac:spMk id="7" creationId="{BE0D3EAA-2AD1-4D93-A3E8-18CEA6CB5B60}"/>
          </ac:spMkLst>
        </pc:spChg>
        <pc:spChg chg="add mod">
          <ac:chgData name="Goutham Makkena" userId="ee2210368fc1934b" providerId="LiveId" clId="{3E7A169C-2515-40FD-9C07-5854859345BA}" dt="2020-07-17T08:37:19.852" v="1486" actId="123"/>
          <ac:spMkLst>
            <pc:docMk/>
            <pc:sldMk cId="2605433137" sldId="481"/>
            <ac:spMk id="8" creationId="{80D7D600-5308-4792-9178-015975AA1978}"/>
          </ac:spMkLst>
        </pc:spChg>
        <pc:picChg chg="add mod">
          <ac:chgData name="Goutham Makkena" userId="ee2210368fc1934b" providerId="LiveId" clId="{3E7A169C-2515-40FD-9C07-5854859345BA}" dt="2020-07-17T08:41:21.704" v="1490" actId="1076"/>
          <ac:picMkLst>
            <pc:docMk/>
            <pc:sldMk cId="2605433137" sldId="481"/>
            <ac:picMk id="6" creationId="{11B5F0D3-0375-4C6D-AE8E-41260805A42D}"/>
          </ac:picMkLst>
        </pc:picChg>
      </pc:sldChg>
      <pc:sldChg chg="addSp delSp modSp new mod delAnim modAnim">
        <pc:chgData name="Goutham Makkena" userId="ee2210368fc1934b" providerId="LiveId" clId="{3E7A169C-2515-40FD-9C07-5854859345BA}" dt="2020-07-20T06:50:09.931" v="3092" actId="27636"/>
        <pc:sldMkLst>
          <pc:docMk/>
          <pc:sldMk cId="1953621568" sldId="482"/>
        </pc:sldMkLst>
        <pc:spChg chg="mod">
          <ac:chgData name="Goutham Makkena" userId="ee2210368fc1934b" providerId="LiveId" clId="{3E7A169C-2515-40FD-9C07-5854859345BA}" dt="2020-07-20T06:50:09.931" v="3092" actId="27636"/>
          <ac:spMkLst>
            <pc:docMk/>
            <pc:sldMk cId="1953621568" sldId="482"/>
            <ac:spMk id="2" creationId="{1A2165AE-6CA2-4E7B-A241-E471F90CA1ED}"/>
          </ac:spMkLst>
        </pc:spChg>
        <pc:spChg chg="del">
          <ac:chgData name="Goutham Makkena" userId="ee2210368fc1934b" providerId="LiveId" clId="{3E7A169C-2515-40FD-9C07-5854859345BA}" dt="2020-07-17T07:38:29.798" v="818" actId="478"/>
          <ac:spMkLst>
            <pc:docMk/>
            <pc:sldMk cId="1953621568" sldId="482"/>
            <ac:spMk id="3" creationId="{B8AD1879-B2BC-4161-8249-8776CC313296}"/>
          </ac:spMkLst>
        </pc:spChg>
        <pc:spChg chg="add mod">
          <ac:chgData name="Goutham Makkena" userId="ee2210368fc1934b" providerId="LiveId" clId="{3E7A169C-2515-40FD-9C07-5854859345BA}" dt="2020-07-17T08:37:07.166" v="1482" actId="123"/>
          <ac:spMkLst>
            <pc:docMk/>
            <pc:sldMk cId="1953621568" sldId="482"/>
            <ac:spMk id="4" creationId="{1AB65891-7B9E-4D49-8896-6F7916A0B249}"/>
          </ac:spMkLst>
        </pc:spChg>
        <pc:spChg chg="add mod">
          <ac:chgData name="Goutham Makkena" userId="ee2210368fc1934b" providerId="LiveId" clId="{3E7A169C-2515-40FD-9C07-5854859345BA}" dt="2020-07-17T08:37:12.404" v="1484" actId="123"/>
          <ac:spMkLst>
            <pc:docMk/>
            <pc:sldMk cId="1953621568" sldId="482"/>
            <ac:spMk id="7" creationId="{02E434C1-2FB0-4119-BFA7-472C73E8A948}"/>
          </ac:spMkLst>
        </pc:spChg>
        <pc:picChg chg="add mod">
          <ac:chgData name="Goutham Makkena" userId="ee2210368fc1934b" providerId="LiveId" clId="{3E7A169C-2515-40FD-9C07-5854859345BA}" dt="2020-07-17T09:40:08.729" v="1990" actId="1076"/>
          <ac:picMkLst>
            <pc:docMk/>
            <pc:sldMk cId="1953621568" sldId="482"/>
            <ac:picMk id="6" creationId="{BC35C4DE-59CF-4E03-AA26-2CE7EA983463}"/>
          </ac:picMkLst>
        </pc:picChg>
        <pc:picChg chg="add del mod">
          <ac:chgData name="Goutham Makkena" userId="ee2210368fc1934b" providerId="LiveId" clId="{3E7A169C-2515-40FD-9C07-5854859345BA}" dt="2020-07-17T07:49:17.260" v="1158" actId="478"/>
          <ac:picMkLst>
            <pc:docMk/>
            <pc:sldMk cId="1953621568" sldId="482"/>
            <ac:picMk id="9" creationId="{71AD19A9-BADE-452B-99B9-F4AF11C8A7D2}"/>
          </ac:picMkLst>
        </pc:picChg>
      </pc:sldChg>
      <pc:sldChg chg="addSp delSp modSp new mod modAnim">
        <pc:chgData name="Goutham Makkena" userId="ee2210368fc1934b" providerId="LiveId" clId="{3E7A169C-2515-40FD-9C07-5854859345BA}" dt="2020-07-20T06:50:09.946" v="3093" actId="27636"/>
        <pc:sldMkLst>
          <pc:docMk/>
          <pc:sldMk cId="4162552535" sldId="483"/>
        </pc:sldMkLst>
        <pc:spChg chg="mod">
          <ac:chgData name="Goutham Makkena" userId="ee2210368fc1934b" providerId="LiveId" clId="{3E7A169C-2515-40FD-9C07-5854859345BA}" dt="2020-07-20T06:50:09.946" v="3093" actId="27636"/>
          <ac:spMkLst>
            <pc:docMk/>
            <pc:sldMk cId="4162552535" sldId="483"/>
            <ac:spMk id="2" creationId="{949CF134-BE68-4403-8F8B-31B9B17E4482}"/>
          </ac:spMkLst>
        </pc:spChg>
        <pc:spChg chg="del">
          <ac:chgData name="Goutham Makkena" userId="ee2210368fc1934b" providerId="LiveId" clId="{3E7A169C-2515-40FD-9C07-5854859345BA}" dt="2020-07-17T07:48:44.371" v="1058" actId="478"/>
          <ac:spMkLst>
            <pc:docMk/>
            <pc:sldMk cId="4162552535" sldId="483"/>
            <ac:spMk id="3" creationId="{B94F8923-2B58-4045-A511-6B24C9296323}"/>
          </ac:spMkLst>
        </pc:spChg>
        <pc:spChg chg="add mod">
          <ac:chgData name="Goutham Makkena" userId="ee2210368fc1934b" providerId="LiveId" clId="{3E7A169C-2515-40FD-9C07-5854859345BA}" dt="2020-07-17T07:48:38.256" v="1055" actId="1076"/>
          <ac:spMkLst>
            <pc:docMk/>
            <pc:sldMk cId="4162552535" sldId="483"/>
            <ac:spMk id="4" creationId="{5BFB5E17-3D29-441C-BCCC-A99A4FFA0D4F}"/>
          </ac:spMkLst>
        </pc:spChg>
        <pc:picChg chg="add mod">
          <ac:chgData name="Goutham Makkena" userId="ee2210368fc1934b" providerId="LiveId" clId="{3E7A169C-2515-40FD-9C07-5854859345BA}" dt="2020-07-17T07:48:41.895" v="1057" actId="1076"/>
          <ac:picMkLst>
            <pc:docMk/>
            <pc:sldMk cId="4162552535" sldId="483"/>
            <ac:picMk id="5" creationId="{9A2B0109-9F96-45D2-8255-5265D0F795E4}"/>
          </ac:picMkLst>
        </pc:picChg>
      </pc:sldChg>
      <pc:sldChg chg="addSp delSp modSp new mod modAnim">
        <pc:chgData name="Goutham Makkena" userId="ee2210368fc1934b" providerId="LiveId" clId="{3E7A169C-2515-40FD-9C07-5854859345BA}" dt="2020-07-20T06:50:09.956" v="3094" actId="27636"/>
        <pc:sldMkLst>
          <pc:docMk/>
          <pc:sldMk cId="3691744018" sldId="484"/>
        </pc:sldMkLst>
        <pc:spChg chg="mod">
          <ac:chgData name="Goutham Makkena" userId="ee2210368fc1934b" providerId="LiveId" clId="{3E7A169C-2515-40FD-9C07-5854859345BA}" dt="2020-07-20T06:50:09.956" v="3094" actId="27636"/>
          <ac:spMkLst>
            <pc:docMk/>
            <pc:sldMk cId="3691744018" sldId="484"/>
            <ac:spMk id="2" creationId="{7CF2BD3D-95AE-4C90-A2D5-1029083C227A}"/>
          </ac:spMkLst>
        </pc:spChg>
        <pc:spChg chg="del">
          <ac:chgData name="Goutham Makkena" userId="ee2210368fc1934b" providerId="LiveId" clId="{3E7A169C-2515-40FD-9C07-5854859345BA}" dt="2020-07-17T07:59:34.145" v="1286" actId="931"/>
          <ac:spMkLst>
            <pc:docMk/>
            <pc:sldMk cId="3691744018" sldId="484"/>
            <ac:spMk id="3" creationId="{551196F0-F546-4667-9A75-02AD553674A4}"/>
          </ac:spMkLst>
        </pc:spChg>
        <pc:spChg chg="add mod">
          <ac:chgData name="Goutham Makkena" userId="ee2210368fc1934b" providerId="LiveId" clId="{3E7A169C-2515-40FD-9C07-5854859345BA}" dt="2020-07-17T08:36:59.417" v="1481" actId="123"/>
          <ac:spMkLst>
            <pc:docMk/>
            <pc:sldMk cId="3691744018" sldId="484"/>
            <ac:spMk id="6" creationId="{85389168-9ABB-41DB-A4BE-B3EAE896E334}"/>
          </ac:spMkLst>
        </pc:spChg>
        <pc:spChg chg="add mod">
          <ac:chgData name="Goutham Makkena" userId="ee2210368fc1934b" providerId="LiveId" clId="{3E7A169C-2515-40FD-9C07-5854859345BA}" dt="2020-07-17T08:36:56.294" v="1480" actId="123"/>
          <ac:spMkLst>
            <pc:docMk/>
            <pc:sldMk cId="3691744018" sldId="484"/>
            <ac:spMk id="9" creationId="{892DE8EE-604C-4968-AB73-ADF98676B587}"/>
          </ac:spMkLst>
        </pc:spChg>
        <pc:picChg chg="add mod">
          <ac:chgData name="Goutham Makkena" userId="ee2210368fc1934b" providerId="LiveId" clId="{3E7A169C-2515-40FD-9C07-5854859345BA}" dt="2020-07-17T07:59:41.835" v="1290" actId="1076"/>
          <ac:picMkLst>
            <pc:docMk/>
            <pc:sldMk cId="3691744018" sldId="484"/>
            <ac:picMk id="5" creationId="{DD0C48D6-164D-4082-B53D-20E9A916D83E}"/>
          </ac:picMkLst>
        </pc:picChg>
        <pc:picChg chg="add mod">
          <ac:chgData name="Goutham Makkena" userId="ee2210368fc1934b" providerId="LiveId" clId="{3E7A169C-2515-40FD-9C07-5854859345BA}" dt="2020-07-17T08:34:59.154" v="1372" actId="1076"/>
          <ac:picMkLst>
            <pc:docMk/>
            <pc:sldMk cId="3691744018" sldId="484"/>
            <ac:picMk id="8" creationId="{E85E580E-5513-4320-A023-675D605F3B09}"/>
          </ac:picMkLst>
        </pc:picChg>
        <pc:picChg chg="add mod">
          <ac:chgData name="Goutham Makkena" userId="ee2210368fc1934b" providerId="LiveId" clId="{3E7A169C-2515-40FD-9C07-5854859345BA}" dt="2020-07-17T08:35:23.009" v="1379" actId="1076"/>
          <ac:picMkLst>
            <pc:docMk/>
            <pc:sldMk cId="3691744018" sldId="484"/>
            <ac:picMk id="11" creationId="{C40F3306-E025-45E3-8FF6-0CF033AC47B9}"/>
          </ac:picMkLst>
        </pc:picChg>
      </pc:sldChg>
      <pc:sldChg chg="addSp delSp modSp new mod setBg modAnim">
        <pc:chgData name="Goutham Makkena" userId="ee2210368fc1934b" providerId="LiveId" clId="{3E7A169C-2515-40FD-9C07-5854859345BA}" dt="2020-07-17T09:38:53.081" v="1988" actId="207"/>
        <pc:sldMkLst>
          <pc:docMk/>
          <pc:sldMk cId="4172021354" sldId="485"/>
        </pc:sldMkLst>
        <pc:spChg chg="mod">
          <ac:chgData name="Goutham Makkena" userId="ee2210368fc1934b" providerId="LiveId" clId="{3E7A169C-2515-40FD-9C07-5854859345BA}" dt="2020-07-17T09:05:08.129" v="1569" actId="26606"/>
          <ac:spMkLst>
            <pc:docMk/>
            <pc:sldMk cId="4172021354" sldId="485"/>
            <ac:spMk id="2" creationId="{D78EAF58-AAE2-4C25-A5F7-D52A1AE673F0}"/>
          </ac:spMkLst>
        </pc:spChg>
        <pc:spChg chg="del">
          <ac:chgData name="Goutham Makkena" userId="ee2210368fc1934b" providerId="LiveId" clId="{3E7A169C-2515-40FD-9C07-5854859345BA}" dt="2020-07-17T09:01:49.058" v="1510" actId="478"/>
          <ac:spMkLst>
            <pc:docMk/>
            <pc:sldMk cId="4172021354" sldId="485"/>
            <ac:spMk id="3" creationId="{D505BE86-F20E-4483-96F6-06A173450E0F}"/>
          </ac:spMkLst>
        </pc:spChg>
        <pc:spChg chg="add mod">
          <ac:chgData name="Goutham Makkena" userId="ee2210368fc1934b" providerId="LiveId" clId="{3E7A169C-2515-40FD-9C07-5854859345BA}" dt="2020-07-17T09:38:53.081" v="1988" actId="207"/>
          <ac:spMkLst>
            <pc:docMk/>
            <pc:sldMk cId="4172021354" sldId="485"/>
            <ac:spMk id="4" creationId="{6DC57B04-D506-479A-952B-34DC83250160}"/>
          </ac:spMkLst>
        </pc:spChg>
        <pc:spChg chg="add">
          <ac:chgData name="Goutham Makkena" userId="ee2210368fc1934b" providerId="LiveId" clId="{3E7A169C-2515-40FD-9C07-5854859345BA}" dt="2020-07-17T09:05:08.129" v="1569" actId="26606"/>
          <ac:spMkLst>
            <pc:docMk/>
            <pc:sldMk cId="4172021354" sldId="485"/>
            <ac:spMk id="11" creationId="{5E39A796-BE83-48B1-B33F-35C4A32AAB57}"/>
          </ac:spMkLst>
        </pc:spChg>
        <pc:spChg chg="add">
          <ac:chgData name="Goutham Makkena" userId="ee2210368fc1934b" providerId="LiveId" clId="{3E7A169C-2515-40FD-9C07-5854859345BA}" dt="2020-07-17T09:05:08.129" v="1569" actId="26606"/>
          <ac:spMkLst>
            <pc:docMk/>
            <pc:sldMk cId="4172021354" sldId="485"/>
            <ac:spMk id="13" creationId="{72F84B47-E267-4194-8194-831DB7B5547F}"/>
          </ac:spMkLst>
        </pc:spChg>
        <pc:picChg chg="add mod">
          <ac:chgData name="Goutham Makkena" userId="ee2210368fc1934b" providerId="LiveId" clId="{3E7A169C-2515-40FD-9C07-5854859345BA}" dt="2020-07-17T09:05:08.129" v="1569" actId="26606"/>
          <ac:picMkLst>
            <pc:docMk/>
            <pc:sldMk cId="4172021354" sldId="485"/>
            <ac:picMk id="6" creationId="{1C2975BE-5594-4B78-9201-7A58BE76D965}"/>
          </ac:picMkLst>
        </pc:picChg>
      </pc:sldChg>
      <pc:sldChg chg="addSp delSp modSp new mod modAnim">
        <pc:chgData name="Goutham Makkena" userId="ee2210368fc1934b" providerId="LiveId" clId="{3E7A169C-2515-40FD-9C07-5854859345BA}" dt="2020-07-20T06:50:09.966" v="3095" actId="27636"/>
        <pc:sldMkLst>
          <pc:docMk/>
          <pc:sldMk cId="3363755939" sldId="486"/>
        </pc:sldMkLst>
        <pc:spChg chg="mod">
          <ac:chgData name="Goutham Makkena" userId="ee2210368fc1934b" providerId="LiveId" clId="{3E7A169C-2515-40FD-9C07-5854859345BA}" dt="2020-07-20T06:50:09.966" v="3095" actId="27636"/>
          <ac:spMkLst>
            <pc:docMk/>
            <pc:sldMk cId="3363755939" sldId="486"/>
            <ac:spMk id="2" creationId="{570A6851-EC8E-4BAB-B890-0FE02728BF83}"/>
          </ac:spMkLst>
        </pc:spChg>
        <pc:spChg chg="del mod">
          <ac:chgData name="Goutham Makkena" userId="ee2210368fc1934b" providerId="LiveId" clId="{3E7A169C-2515-40FD-9C07-5854859345BA}" dt="2020-07-17T09:06:28.807" v="1592" actId="478"/>
          <ac:spMkLst>
            <pc:docMk/>
            <pc:sldMk cId="3363755939" sldId="486"/>
            <ac:spMk id="3" creationId="{BA44531B-406B-4098-BAA1-C211F65C9888}"/>
          </ac:spMkLst>
        </pc:spChg>
        <pc:spChg chg="add mod">
          <ac:chgData name="Goutham Makkena" userId="ee2210368fc1934b" providerId="LiveId" clId="{3E7A169C-2515-40FD-9C07-5854859345BA}" dt="2020-07-17T09:07:52.441" v="1663" actId="1076"/>
          <ac:spMkLst>
            <pc:docMk/>
            <pc:sldMk cId="3363755939" sldId="486"/>
            <ac:spMk id="4" creationId="{6291F7CC-EC00-46C6-8014-5AB70EDA3A30}"/>
          </ac:spMkLst>
        </pc:spChg>
        <pc:spChg chg="add mod">
          <ac:chgData name="Goutham Makkena" userId="ee2210368fc1934b" providerId="LiveId" clId="{3E7A169C-2515-40FD-9C07-5854859345BA}" dt="2020-07-17T09:38:59.861" v="1989" actId="207"/>
          <ac:spMkLst>
            <pc:docMk/>
            <pc:sldMk cId="3363755939" sldId="486"/>
            <ac:spMk id="5" creationId="{51C78C07-FEFA-4B26-A50D-A4DBB947DAEE}"/>
          </ac:spMkLst>
        </pc:spChg>
        <pc:picChg chg="add del mod">
          <ac:chgData name="Goutham Makkena" userId="ee2210368fc1934b" providerId="LiveId" clId="{3E7A169C-2515-40FD-9C07-5854859345BA}" dt="2020-07-17T09:08:34.291" v="1670" actId="478"/>
          <ac:picMkLst>
            <pc:docMk/>
            <pc:sldMk cId="3363755939" sldId="486"/>
            <ac:picMk id="7" creationId="{BBB0C95C-E31F-4D15-86F8-77A7D9368DAC}"/>
          </ac:picMkLst>
        </pc:picChg>
        <pc:picChg chg="add del mod">
          <ac:chgData name="Goutham Makkena" userId="ee2210368fc1934b" providerId="LiveId" clId="{3E7A169C-2515-40FD-9C07-5854859345BA}" dt="2020-07-17T09:09:26.429" v="1677" actId="478"/>
          <ac:picMkLst>
            <pc:docMk/>
            <pc:sldMk cId="3363755939" sldId="486"/>
            <ac:picMk id="9" creationId="{94C47BE9-B127-4714-BC8E-37FF9541B257}"/>
          </ac:picMkLst>
        </pc:picChg>
        <pc:picChg chg="add mod">
          <ac:chgData name="Goutham Makkena" userId="ee2210368fc1934b" providerId="LiveId" clId="{3E7A169C-2515-40FD-9C07-5854859345BA}" dt="2020-07-17T09:11:44.237" v="1682" actId="1076"/>
          <ac:picMkLst>
            <pc:docMk/>
            <pc:sldMk cId="3363755939" sldId="486"/>
            <ac:picMk id="11" creationId="{486078F7-E3C5-4459-AE47-EE291F066489}"/>
          </ac:picMkLst>
        </pc:picChg>
      </pc:sldChg>
      <pc:sldChg chg="addSp delSp modSp new mod modAnim">
        <pc:chgData name="Goutham Makkena" userId="ee2210368fc1934b" providerId="LiveId" clId="{3E7A169C-2515-40FD-9C07-5854859345BA}" dt="2020-07-20T06:54:08.442" v="3189" actId="1036"/>
        <pc:sldMkLst>
          <pc:docMk/>
          <pc:sldMk cId="4176224011" sldId="487"/>
        </pc:sldMkLst>
        <pc:spChg chg="mod">
          <ac:chgData name="Goutham Makkena" userId="ee2210368fc1934b" providerId="LiveId" clId="{3E7A169C-2515-40FD-9C07-5854859345BA}" dt="2020-07-20T06:50:09.973" v="3096" actId="27636"/>
          <ac:spMkLst>
            <pc:docMk/>
            <pc:sldMk cId="4176224011" sldId="487"/>
            <ac:spMk id="2" creationId="{DDF59693-2CB0-4479-A937-BD3F23672CD0}"/>
          </ac:spMkLst>
        </pc:spChg>
        <pc:spChg chg="del mod">
          <ac:chgData name="Goutham Makkena" userId="ee2210368fc1934b" providerId="LiveId" clId="{3E7A169C-2515-40FD-9C07-5854859345BA}" dt="2020-07-17T09:29:38.588" v="1708" actId="478"/>
          <ac:spMkLst>
            <pc:docMk/>
            <pc:sldMk cId="4176224011" sldId="487"/>
            <ac:spMk id="3" creationId="{B7CCA31E-4E7D-471F-9949-D684302B617E}"/>
          </ac:spMkLst>
        </pc:spChg>
        <pc:spChg chg="add mod">
          <ac:chgData name="Goutham Makkena" userId="ee2210368fc1934b" providerId="LiveId" clId="{3E7A169C-2515-40FD-9C07-5854859345BA}" dt="2020-07-20T06:54:08.442" v="3189" actId="1036"/>
          <ac:spMkLst>
            <pc:docMk/>
            <pc:sldMk cId="4176224011" sldId="487"/>
            <ac:spMk id="4" creationId="{7946FA7F-6345-481D-A75B-B2417A184353}"/>
          </ac:spMkLst>
        </pc:spChg>
        <pc:spChg chg="add mod">
          <ac:chgData name="Goutham Makkena" userId="ee2210368fc1934b" providerId="LiveId" clId="{3E7A169C-2515-40FD-9C07-5854859345BA}" dt="2020-07-17T09:34:55.065" v="1957" actId="207"/>
          <ac:spMkLst>
            <pc:docMk/>
            <pc:sldMk cId="4176224011" sldId="487"/>
            <ac:spMk id="5" creationId="{F9FD86C2-4DA4-4879-85D8-2F90B2B54414}"/>
          </ac:spMkLst>
        </pc:spChg>
        <pc:spChg chg="add mod">
          <ac:chgData name="Goutham Makkena" userId="ee2210368fc1934b" providerId="LiveId" clId="{3E7A169C-2515-40FD-9C07-5854859345BA}" dt="2020-07-17T09:32:51.642" v="1956"/>
          <ac:spMkLst>
            <pc:docMk/>
            <pc:sldMk cId="4176224011" sldId="487"/>
            <ac:spMk id="6" creationId="{F0CDC34F-0271-4C74-9E0D-6C2BFAA09DA9}"/>
          </ac:spMkLst>
        </pc:spChg>
      </pc:sldChg>
      <pc:sldChg chg="addSp delSp modSp new mod modAnim">
        <pc:chgData name="Goutham Makkena" userId="ee2210368fc1934b" providerId="LiveId" clId="{3E7A169C-2515-40FD-9C07-5854859345BA}" dt="2020-07-20T06:50:09.983" v="3097" actId="27636"/>
        <pc:sldMkLst>
          <pc:docMk/>
          <pc:sldMk cId="3608942722" sldId="488"/>
        </pc:sldMkLst>
        <pc:spChg chg="mod">
          <ac:chgData name="Goutham Makkena" userId="ee2210368fc1934b" providerId="LiveId" clId="{3E7A169C-2515-40FD-9C07-5854859345BA}" dt="2020-07-20T06:50:09.983" v="3097" actId="27636"/>
          <ac:spMkLst>
            <pc:docMk/>
            <pc:sldMk cId="3608942722" sldId="488"/>
            <ac:spMk id="2" creationId="{2A60BEDE-1FA2-4461-A0EB-CA1867035018}"/>
          </ac:spMkLst>
        </pc:spChg>
        <pc:spChg chg="del">
          <ac:chgData name="Goutham Makkena" userId="ee2210368fc1934b" providerId="LiveId" clId="{3E7A169C-2515-40FD-9C07-5854859345BA}" dt="2020-07-17T09:37:32.011" v="1980" actId="931"/>
          <ac:spMkLst>
            <pc:docMk/>
            <pc:sldMk cId="3608942722" sldId="488"/>
            <ac:spMk id="3" creationId="{8B2DEB75-DD17-4730-A407-8BD4C9C81F3B}"/>
          </ac:spMkLst>
        </pc:spChg>
        <pc:spChg chg="add mod">
          <ac:chgData name="Goutham Makkena" userId="ee2210368fc1934b" providerId="LiveId" clId="{3E7A169C-2515-40FD-9C07-5854859345BA}" dt="2020-07-17T10:06:32.500" v="2052" actId="20577"/>
          <ac:spMkLst>
            <pc:docMk/>
            <pc:sldMk cId="3608942722" sldId="488"/>
            <ac:spMk id="26" creationId="{1012AED2-9717-4882-8E45-67E4C334D3F6}"/>
          </ac:spMkLst>
        </pc:spChg>
        <pc:spChg chg="add mod">
          <ac:chgData name="Goutham Makkena" userId="ee2210368fc1934b" providerId="LiveId" clId="{3E7A169C-2515-40FD-9C07-5854859345BA}" dt="2020-07-17T10:07:40.760" v="2076" actId="20577"/>
          <ac:spMkLst>
            <pc:docMk/>
            <pc:sldMk cId="3608942722" sldId="488"/>
            <ac:spMk id="27" creationId="{050CAA8A-1C9C-4264-97D5-9B4D388D6184}"/>
          </ac:spMkLst>
        </pc:spChg>
        <pc:spChg chg="add mod">
          <ac:chgData name="Goutham Makkena" userId="ee2210368fc1934b" providerId="LiveId" clId="{3E7A169C-2515-40FD-9C07-5854859345BA}" dt="2020-07-17T10:08:22.577" v="2100" actId="20577"/>
          <ac:spMkLst>
            <pc:docMk/>
            <pc:sldMk cId="3608942722" sldId="488"/>
            <ac:spMk id="28" creationId="{E2257CC0-C44F-4289-B654-E5CDD40F3505}"/>
          </ac:spMkLst>
        </pc:spChg>
        <pc:spChg chg="add mod">
          <ac:chgData name="Goutham Makkena" userId="ee2210368fc1934b" providerId="LiveId" clId="{3E7A169C-2515-40FD-9C07-5854859345BA}" dt="2020-07-17T10:08:57.186" v="2130" actId="20577"/>
          <ac:spMkLst>
            <pc:docMk/>
            <pc:sldMk cId="3608942722" sldId="488"/>
            <ac:spMk id="29" creationId="{9349EF12-A9E8-48D5-B18F-F2DF295880D8}"/>
          </ac:spMkLst>
        </pc:spChg>
        <pc:picChg chg="add mod">
          <ac:chgData name="Goutham Makkena" userId="ee2210368fc1934b" providerId="LiveId" clId="{3E7A169C-2515-40FD-9C07-5854859345BA}" dt="2020-07-17T10:00:18.949" v="1998" actId="1076"/>
          <ac:picMkLst>
            <pc:docMk/>
            <pc:sldMk cId="3608942722" sldId="488"/>
            <ac:picMk id="5" creationId="{7EF03344-61CE-41F9-88B4-9584C728B238}"/>
          </ac:picMkLst>
        </pc:picChg>
        <pc:picChg chg="add mod">
          <ac:chgData name="Goutham Makkena" userId="ee2210368fc1934b" providerId="LiveId" clId="{3E7A169C-2515-40FD-9C07-5854859345BA}" dt="2020-07-17T10:00:44.322" v="2002" actId="1076"/>
          <ac:picMkLst>
            <pc:docMk/>
            <pc:sldMk cId="3608942722" sldId="488"/>
            <ac:picMk id="7" creationId="{E782867A-C6EF-4521-88DA-4972BE0F7A3C}"/>
          </ac:picMkLst>
        </pc:picChg>
        <pc:picChg chg="add mod">
          <ac:chgData name="Goutham Makkena" userId="ee2210368fc1934b" providerId="LiveId" clId="{3E7A169C-2515-40FD-9C07-5854859345BA}" dt="2020-07-17T10:02:33.887" v="2011" actId="1076"/>
          <ac:picMkLst>
            <pc:docMk/>
            <pc:sldMk cId="3608942722" sldId="488"/>
            <ac:picMk id="13" creationId="{F6441B2D-494C-429E-AAAA-692639B0A05F}"/>
          </ac:picMkLst>
        </pc:picChg>
        <pc:picChg chg="add mod">
          <ac:chgData name="Goutham Makkena" userId="ee2210368fc1934b" providerId="LiveId" clId="{3E7A169C-2515-40FD-9C07-5854859345BA}" dt="2020-07-17T10:03:25.957" v="2024" actId="1076"/>
          <ac:picMkLst>
            <pc:docMk/>
            <pc:sldMk cId="3608942722" sldId="488"/>
            <ac:picMk id="19" creationId="{60E2549E-D974-419E-89BC-477A698619AD}"/>
          </ac:picMkLst>
        </pc:picChg>
        <pc:picChg chg="add mod">
          <ac:chgData name="Goutham Makkena" userId="ee2210368fc1934b" providerId="LiveId" clId="{3E7A169C-2515-40FD-9C07-5854859345BA}" dt="2020-07-17T10:05:10.891" v="2038" actId="14100"/>
          <ac:picMkLst>
            <pc:docMk/>
            <pc:sldMk cId="3608942722" sldId="488"/>
            <ac:picMk id="23" creationId="{BD97BD86-8C53-4C7D-8E50-53864EA2601E}"/>
          </ac:picMkLst>
        </pc:picChg>
        <pc:cxnChg chg="add del mod">
          <ac:chgData name="Goutham Makkena" userId="ee2210368fc1934b" providerId="LiveId" clId="{3E7A169C-2515-40FD-9C07-5854859345BA}" dt="2020-07-17T10:00:42.401" v="2001" actId="478"/>
          <ac:cxnSpMkLst>
            <pc:docMk/>
            <pc:sldMk cId="3608942722" sldId="488"/>
            <ac:cxnSpMk id="9" creationId="{9F9F0996-880D-44E6-9217-BCF637AF143F}"/>
          </ac:cxnSpMkLst>
        </pc:cxnChg>
        <pc:cxnChg chg="add mod">
          <ac:chgData name="Goutham Makkena" userId="ee2210368fc1934b" providerId="LiveId" clId="{3E7A169C-2515-40FD-9C07-5854859345BA}" dt="2020-07-17T10:04:00.401" v="2031" actId="13822"/>
          <ac:cxnSpMkLst>
            <pc:docMk/>
            <pc:sldMk cId="3608942722" sldId="488"/>
            <ac:cxnSpMk id="11" creationId="{67477226-D489-4AB2-B447-1A5912062E27}"/>
          </ac:cxnSpMkLst>
        </pc:cxnChg>
        <pc:cxnChg chg="add del">
          <ac:chgData name="Goutham Makkena" userId="ee2210368fc1934b" providerId="LiveId" clId="{3E7A169C-2515-40FD-9C07-5854859345BA}" dt="2020-07-17T10:02:44.952" v="2014" actId="11529"/>
          <ac:cxnSpMkLst>
            <pc:docMk/>
            <pc:sldMk cId="3608942722" sldId="488"/>
            <ac:cxnSpMk id="15" creationId="{C34865E4-B4E7-422E-A6CE-3E036CF060A2}"/>
          </ac:cxnSpMkLst>
        </pc:cxnChg>
        <pc:cxnChg chg="add mod">
          <ac:chgData name="Goutham Makkena" userId="ee2210368fc1934b" providerId="LiveId" clId="{3E7A169C-2515-40FD-9C07-5854859345BA}" dt="2020-07-17T10:03:58.666" v="2030" actId="13822"/>
          <ac:cxnSpMkLst>
            <pc:docMk/>
            <pc:sldMk cId="3608942722" sldId="488"/>
            <ac:cxnSpMk id="17" creationId="{472393B7-88A2-4B42-832D-594A2E63B888}"/>
          </ac:cxnSpMkLst>
        </pc:cxnChg>
        <pc:cxnChg chg="add mod">
          <ac:chgData name="Goutham Makkena" userId="ee2210368fc1934b" providerId="LiveId" clId="{3E7A169C-2515-40FD-9C07-5854859345BA}" dt="2020-07-17T10:03:56.576" v="2029" actId="13822"/>
          <ac:cxnSpMkLst>
            <pc:docMk/>
            <pc:sldMk cId="3608942722" sldId="488"/>
            <ac:cxnSpMk id="21" creationId="{9E6D914C-97B3-4297-BE14-D2FE36C29847}"/>
          </ac:cxnSpMkLst>
        </pc:cxnChg>
        <pc:cxnChg chg="add mod">
          <ac:chgData name="Goutham Makkena" userId="ee2210368fc1934b" providerId="LiveId" clId="{3E7A169C-2515-40FD-9C07-5854859345BA}" dt="2020-07-17T10:05:21.624" v="2040" actId="13822"/>
          <ac:cxnSpMkLst>
            <pc:docMk/>
            <pc:sldMk cId="3608942722" sldId="488"/>
            <ac:cxnSpMk id="25" creationId="{6F3DC711-C6F0-41F7-AB59-080BC35328CF}"/>
          </ac:cxnSpMkLst>
        </pc:cxnChg>
      </pc:sldChg>
      <pc:sldChg chg="addSp delSp modSp new mod setBg delAnim modAnim">
        <pc:chgData name="Goutham Makkena" userId="ee2210368fc1934b" providerId="LiveId" clId="{3E7A169C-2515-40FD-9C07-5854859345BA}" dt="2020-07-20T07:03:46.803" v="3375" actId="255"/>
        <pc:sldMkLst>
          <pc:docMk/>
          <pc:sldMk cId="2394282588" sldId="489"/>
        </pc:sldMkLst>
        <pc:spChg chg="mod">
          <ac:chgData name="Goutham Makkena" userId="ee2210368fc1934b" providerId="LiveId" clId="{3E7A169C-2515-40FD-9C07-5854859345BA}" dt="2020-07-20T06:58:50.943" v="3198" actId="26606"/>
          <ac:spMkLst>
            <pc:docMk/>
            <pc:sldMk cId="2394282588" sldId="489"/>
            <ac:spMk id="2" creationId="{86BAFC7C-D368-4487-B806-CD7E075758AD}"/>
          </ac:spMkLst>
        </pc:spChg>
        <pc:spChg chg="mod">
          <ac:chgData name="Goutham Makkena" userId="ee2210368fc1934b" providerId="LiveId" clId="{3E7A169C-2515-40FD-9C07-5854859345BA}" dt="2020-07-20T07:03:27.441" v="3371" actId="20577"/>
          <ac:spMkLst>
            <pc:docMk/>
            <pc:sldMk cId="2394282588" sldId="489"/>
            <ac:spMk id="3" creationId="{72482123-1700-4640-AFB6-B6FB7A54CE7D}"/>
          </ac:spMkLst>
        </pc:spChg>
        <pc:spChg chg="add mod">
          <ac:chgData name="Goutham Makkena" userId="ee2210368fc1934b" providerId="LiveId" clId="{3E7A169C-2515-40FD-9C07-5854859345BA}" dt="2020-07-20T07:03:46.803" v="3375" actId="255"/>
          <ac:spMkLst>
            <pc:docMk/>
            <pc:sldMk cId="2394282588" sldId="489"/>
            <ac:spMk id="4" creationId="{726E4E97-72ED-46A2-8302-6B660584EB24}"/>
          </ac:spMkLst>
        </pc:spChg>
        <pc:spChg chg="add mod">
          <ac:chgData name="Goutham Makkena" userId="ee2210368fc1934b" providerId="LiveId" clId="{3E7A169C-2515-40FD-9C07-5854859345BA}" dt="2020-07-20T07:03:43.322" v="3374" actId="255"/>
          <ac:spMkLst>
            <pc:docMk/>
            <pc:sldMk cId="2394282588" sldId="489"/>
            <ac:spMk id="12" creationId="{FE45CE89-E3C5-424E-81C6-F11AC21968F3}"/>
          </ac:spMkLst>
        </pc:spChg>
        <pc:spChg chg="add del">
          <ac:chgData name="Goutham Makkena" userId="ee2210368fc1934b" providerId="LiveId" clId="{3E7A169C-2515-40FD-9C07-5854859345BA}" dt="2020-07-20T06:58:50.943" v="3198" actId="26606"/>
          <ac:spMkLst>
            <pc:docMk/>
            <pc:sldMk cId="2394282588" sldId="489"/>
            <ac:spMk id="13" creationId="{27BDFED6-6E33-4606-AFE2-886ADB1C018E}"/>
          </ac:spMkLst>
        </pc:spChg>
        <pc:spChg chg="add del">
          <ac:chgData name="Goutham Makkena" userId="ee2210368fc1934b" providerId="LiveId" clId="{3E7A169C-2515-40FD-9C07-5854859345BA}" dt="2020-07-20T06:58:50.943" v="3198" actId="26606"/>
          <ac:spMkLst>
            <pc:docMk/>
            <pc:sldMk cId="2394282588" sldId="489"/>
            <ac:spMk id="15" creationId="{890DEF05-784E-4B61-89E4-04C4ECF4E5A0}"/>
          </ac:spMkLst>
        </pc:spChg>
        <pc:picChg chg="add del mod">
          <ac:chgData name="Goutham Makkena" userId="ee2210368fc1934b" providerId="LiveId" clId="{3E7A169C-2515-40FD-9C07-5854859345BA}" dt="2020-07-20T06:58:34.366" v="3193" actId="478"/>
          <ac:picMkLst>
            <pc:docMk/>
            <pc:sldMk cId="2394282588" sldId="489"/>
            <ac:picMk id="6" creationId="{23FEA9CE-77E4-42A5-AADD-D5F569A3EFBA}"/>
          </ac:picMkLst>
        </pc:picChg>
        <pc:picChg chg="add mod ord">
          <ac:chgData name="Goutham Makkena" userId="ee2210368fc1934b" providerId="LiveId" clId="{3E7A169C-2515-40FD-9C07-5854859345BA}" dt="2020-07-20T07:00:44.433" v="3332" actId="1076"/>
          <ac:picMkLst>
            <pc:docMk/>
            <pc:sldMk cId="2394282588" sldId="489"/>
            <ac:picMk id="7" creationId="{25031B78-367E-4E22-BACE-629F13EC5EE9}"/>
          </ac:picMkLst>
        </pc:picChg>
        <pc:picChg chg="add mod ord">
          <ac:chgData name="Goutham Makkena" userId="ee2210368fc1934b" providerId="LiveId" clId="{3E7A169C-2515-40FD-9C07-5854859345BA}" dt="2020-07-20T07:00:00.747" v="3211" actId="1076"/>
          <ac:picMkLst>
            <pc:docMk/>
            <pc:sldMk cId="2394282588" sldId="489"/>
            <ac:picMk id="8" creationId="{EEBD9F32-13A7-43E4-81B0-2C259C737686}"/>
          </ac:picMkLst>
        </pc:picChg>
        <pc:cxnChg chg="add del">
          <ac:chgData name="Goutham Makkena" userId="ee2210368fc1934b" providerId="LiveId" clId="{3E7A169C-2515-40FD-9C07-5854859345BA}" dt="2020-07-20T06:58:50.943" v="3198" actId="26606"/>
          <ac:cxnSpMkLst>
            <pc:docMk/>
            <pc:sldMk cId="2394282588" sldId="489"/>
            <ac:cxnSpMk id="17" creationId="{C41BAEC7-F7B0-4224-8B18-8F74B7D87F0B}"/>
          </ac:cxnSpMkLst>
        </pc:cxnChg>
      </pc:sldChg>
      <pc:sldChg chg="addSp delSp modSp new mod setBg modAnim">
        <pc:chgData name="Goutham Makkena" userId="ee2210368fc1934b" providerId="LiveId" clId="{3E7A169C-2515-40FD-9C07-5854859345BA}" dt="2020-07-20T08:53:48.316" v="3417" actId="1036"/>
        <pc:sldMkLst>
          <pc:docMk/>
          <pc:sldMk cId="625743044" sldId="490"/>
        </pc:sldMkLst>
        <pc:spChg chg="mod">
          <ac:chgData name="Goutham Makkena" userId="ee2210368fc1934b" providerId="LiveId" clId="{3E7A169C-2515-40FD-9C07-5854859345BA}" dt="2020-07-18T06:24:31.047" v="2387" actId="26606"/>
          <ac:spMkLst>
            <pc:docMk/>
            <pc:sldMk cId="625743044" sldId="490"/>
            <ac:spMk id="2" creationId="{8A4B3B23-C82A-4589-A0A1-0993DA923DC6}"/>
          </ac:spMkLst>
        </pc:spChg>
        <pc:spChg chg="mod ord">
          <ac:chgData name="Goutham Makkena" userId="ee2210368fc1934b" providerId="LiveId" clId="{3E7A169C-2515-40FD-9C07-5854859345BA}" dt="2020-07-18T06:24:31.047" v="2387" actId="26606"/>
          <ac:spMkLst>
            <pc:docMk/>
            <pc:sldMk cId="625743044" sldId="490"/>
            <ac:spMk id="3" creationId="{44D3984D-3B09-427B-98D3-57EF253135F8}"/>
          </ac:spMkLst>
        </pc:spChg>
        <pc:spChg chg="add del mod">
          <ac:chgData name="Goutham Makkena" userId="ee2210368fc1934b" providerId="LiveId" clId="{3E7A169C-2515-40FD-9C07-5854859345BA}" dt="2020-07-18T06:22:01.082" v="2368"/>
          <ac:spMkLst>
            <pc:docMk/>
            <pc:sldMk cId="625743044" sldId="490"/>
            <ac:spMk id="4" creationId="{13570184-AEB7-45A2-8349-5D596A5E052D}"/>
          </ac:spMkLst>
        </pc:spChg>
        <pc:spChg chg="add mod ord">
          <ac:chgData name="Goutham Makkena" userId="ee2210368fc1934b" providerId="LiveId" clId="{3E7A169C-2515-40FD-9C07-5854859345BA}" dt="2020-07-18T06:24:31.035" v="2386" actId="26606"/>
          <ac:spMkLst>
            <pc:docMk/>
            <pc:sldMk cId="625743044" sldId="490"/>
            <ac:spMk id="5" creationId="{6B46E2BE-2A12-4C8F-816F-BD8A6DFB96FE}"/>
          </ac:spMkLst>
        </pc:spChg>
        <pc:spChg chg="add del">
          <ac:chgData name="Goutham Makkena" userId="ee2210368fc1934b" providerId="LiveId" clId="{3E7A169C-2515-40FD-9C07-5854859345BA}" dt="2020-07-18T06:22:13.840" v="2373" actId="26606"/>
          <ac:spMkLst>
            <pc:docMk/>
            <pc:sldMk cId="625743044" sldId="490"/>
            <ac:spMk id="12" creationId="{201CC55D-ED54-4C5C-95E6-10947BD1103B}"/>
          </ac:spMkLst>
        </pc:spChg>
        <pc:spChg chg="add del">
          <ac:chgData name="Goutham Makkena" userId="ee2210368fc1934b" providerId="LiveId" clId="{3E7A169C-2515-40FD-9C07-5854859345BA}" dt="2020-07-18T06:22:13.840" v="2373" actId="26606"/>
          <ac:spMkLst>
            <pc:docMk/>
            <pc:sldMk cId="625743044" sldId="490"/>
            <ac:spMk id="18" creationId="{3873B707-463F-40B0-8227-E8CC6C67EB25}"/>
          </ac:spMkLst>
        </pc:spChg>
        <pc:spChg chg="add del">
          <ac:chgData name="Goutham Makkena" userId="ee2210368fc1934b" providerId="LiveId" clId="{3E7A169C-2515-40FD-9C07-5854859345BA}" dt="2020-07-18T06:22:13.840" v="2373" actId="26606"/>
          <ac:spMkLst>
            <pc:docMk/>
            <pc:sldMk cId="625743044" sldId="490"/>
            <ac:spMk id="20" creationId="{C13237C8-E62C-4F0D-A318-BD6FB6C2D138}"/>
          </ac:spMkLst>
        </pc:spChg>
        <pc:spChg chg="add del">
          <ac:chgData name="Goutham Makkena" userId="ee2210368fc1934b" providerId="LiveId" clId="{3E7A169C-2515-40FD-9C07-5854859345BA}" dt="2020-07-18T06:22:13.840" v="2373" actId="26606"/>
          <ac:spMkLst>
            <pc:docMk/>
            <pc:sldMk cId="625743044" sldId="490"/>
            <ac:spMk id="22" creationId="{19C9EAEA-39D0-4B0E-A0EB-51E7B26740B1}"/>
          </ac:spMkLst>
        </pc:spChg>
        <pc:spChg chg="add del">
          <ac:chgData name="Goutham Makkena" userId="ee2210368fc1934b" providerId="LiveId" clId="{3E7A169C-2515-40FD-9C07-5854859345BA}" dt="2020-07-18T06:24:31.047" v="2387" actId="26606"/>
          <ac:spMkLst>
            <pc:docMk/>
            <pc:sldMk cId="625743044" sldId="490"/>
            <ac:spMk id="24" creationId="{577D1452-F0B7-431E-9A24-D3F7103D8510}"/>
          </ac:spMkLst>
        </pc:spChg>
        <pc:spChg chg="add del">
          <ac:chgData name="Goutham Makkena" userId="ee2210368fc1934b" providerId="LiveId" clId="{3E7A169C-2515-40FD-9C07-5854859345BA}" dt="2020-07-18T06:24:31.047" v="2387" actId="26606"/>
          <ac:spMkLst>
            <pc:docMk/>
            <pc:sldMk cId="625743044" sldId="490"/>
            <ac:spMk id="25" creationId="{A660F4F9-5DF5-4F15-BE6A-CD8648BB1148}"/>
          </ac:spMkLst>
        </pc:spChg>
        <pc:spChg chg="add del">
          <ac:chgData name="Goutham Makkena" userId="ee2210368fc1934b" providerId="LiveId" clId="{3E7A169C-2515-40FD-9C07-5854859345BA}" dt="2020-07-18T06:24:31.035" v="2386" actId="26606"/>
          <ac:spMkLst>
            <pc:docMk/>
            <pc:sldMk cId="625743044" sldId="490"/>
            <ac:spMk id="30" creationId="{21516CB1-E8C8-4751-B6A6-46B2D1E72A61}"/>
          </ac:spMkLst>
        </pc:spChg>
        <pc:spChg chg="add del">
          <ac:chgData name="Goutham Makkena" userId="ee2210368fc1934b" providerId="LiveId" clId="{3E7A169C-2515-40FD-9C07-5854859345BA}" dt="2020-07-18T06:24:31.035" v="2386" actId="26606"/>
          <ac:spMkLst>
            <pc:docMk/>
            <pc:sldMk cId="625743044" sldId="490"/>
            <ac:spMk id="32" creationId="{90C0C0D1-E79A-41FF-8322-256F6DD1499B}"/>
          </ac:spMkLst>
        </pc:spChg>
        <pc:spChg chg="add del">
          <ac:chgData name="Goutham Makkena" userId="ee2210368fc1934b" providerId="LiveId" clId="{3E7A169C-2515-40FD-9C07-5854859345BA}" dt="2020-07-18T06:24:31.035" v="2386" actId="26606"/>
          <ac:spMkLst>
            <pc:docMk/>
            <pc:sldMk cId="625743044" sldId="490"/>
            <ac:spMk id="34" creationId="{395FA420-5595-49D1-9D5F-79EC43B55574}"/>
          </ac:spMkLst>
        </pc:spChg>
        <pc:spChg chg="add">
          <ac:chgData name="Goutham Makkena" userId="ee2210368fc1934b" providerId="LiveId" clId="{3E7A169C-2515-40FD-9C07-5854859345BA}" dt="2020-07-18T06:24:31.047" v="2387" actId="26606"/>
          <ac:spMkLst>
            <pc:docMk/>
            <pc:sldMk cId="625743044" sldId="490"/>
            <ac:spMk id="36" creationId="{A98BC887-4916-4227-9F48-3B078D238FAF}"/>
          </ac:spMkLst>
        </pc:spChg>
        <pc:spChg chg="add">
          <ac:chgData name="Goutham Makkena" userId="ee2210368fc1934b" providerId="LiveId" clId="{3E7A169C-2515-40FD-9C07-5854859345BA}" dt="2020-07-18T06:24:31.047" v="2387" actId="26606"/>
          <ac:spMkLst>
            <pc:docMk/>
            <pc:sldMk cId="625743044" sldId="490"/>
            <ac:spMk id="37" creationId="{1AD6DCFA-0E71-4650-A5E4-3C20E73EB6C9}"/>
          </ac:spMkLst>
        </pc:spChg>
        <pc:grpChg chg="add del">
          <ac:chgData name="Goutham Makkena" userId="ee2210368fc1934b" providerId="LiveId" clId="{3E7A169C-2515-40FD-9C07-5854859345BA}" dt="2020-07-18T06:22:13.840" v="2373" actId="26606"/>
          <ac:grpSpMkLst>
            <pc:docMk/>
            <pc:sldMk cId="625743044" sldId="490"/>
            <ac:grpSpMk id="14" creationId="{1DE889C7-FAD6-4397-98E2-05D503484459}"/>
          </ac:grpSpMkLst>
        </pc:grpChg>
        <pc:picChg chg="add mod">
          <ac:chgData name="Goutham Makkena" userId="ee2210368fc1934b" providerId="LiveId" clId="{3E7A169C-2515-40FD-9C07-5854859345BA}" dt="2020-07-20T08:53:48.316" v="3417" actId="1036"/>
          <ac:picMkLst>
            <pc:docMk/>
            <pc:sldMk cId="625743044" sldId="490"/>
            <ac:picMk id="6" creationId="{446FE2DB-A2A2-4FA6-9731-CFB39A56DF8A}"/>
          </ac:picMkLst>
        </pc:picChg>
        <pc:picChg chg="add mod">
          <ac:chgData name="Goutham Makkena" userId="ee2210368fc1934b" providerId="LiveId" clId="{3E7A169C-2515-40FD-9C07-5854859345BA}" dt="2020-07-18T06:24:31.047" v="2387" actId="26606"/>
          <ac:picMkLst>
            <pc:docMk/>
            <pc:sldMk cId="625743044" sldId="490"/>
            <ac:picMk id="7" creationId="{557F9D0C-6D82-44F9-949E-FBF308CB1B77}"/>
          </ac:picMkLst>
        </pc:picChg>
        <pc:picChg chg="add mod ord">
          <ac:chgData name="Goutham Makkena" userId="ee2210368fc1934b" providerId="LiveId" clId="{3E7A169C-2515-40FD-9C07-5854859345BA}" dt="2020-07-18T06:24:31.047" v="2387" actId="26606"/>
          <ac:picMkLst>
            <pc:docMk/>
            <pc:sldMk cId="625743044" sldId="490"/>
            <ac:picMk id="9" creationId="{53E4C11B-C501-4C96-982A-C8AD18F3CA86}"/>
          </ac:picMkLst>
        </pc:picChg>
      </pc:sldChg>
      <pc:sldChg chg="addSp modSp new mod modAnim">
        <pc:chgData name="Goutham Makkena" userId="ee2210368fc1934b" providerId="LiveId" clId="{3E7A169C-2515-40FD-9C07-5854859345BA}" dt="2020-07-21T16:28:26.141" v="3756" actId="313"/>
        <pc:sldMkLst>
          <pc:docMk/>
          <pc:sldMk cId="2198787889" sldId="491"/>
        </pc:sldMkLst>
        <pc:spChg chg="mod">
          <ac:chgData name="Goutham Makkena" userId="ee2210368fc1934b" providerId="LiveId" clId="{3E7A169C-2515-40FD-9C07-5854859345BA}" dt="2020-07-20T07:01:34.287" v="3334" actId="27636"/>
          <ac:spMkLst>
            <pc:docMk/>
            <pc:sldMk cId="2198787889" sldId="491"/>
            <ac:spMk id="2" creationId="{042C47CB-C77F-424F-B041-D5A6867C60FE}"/>
          </ac:spMkLst>
        </pc:spChg>
        <pc:spChg chg="mod">
          <ac:chgData name="Goutham Makkena" userId="ee2210368fc1934b" providerId="LiveId" clId="{3E7A169C-2515-40FD-9C07-5854859345BA}" dt="2020-07-18T06:34:57.592" v="2418" actId="20577"/>
          <ac:spMkLst>
            <pc:docMk/>
            <pc:sldMk cId="2198787889" sldId="491"/>
            <ac:spMk id="3" creationId="{7E573049-BD77-4C70-8A6F-5375EC2F48F9}"/>
          </ac:spMkLst>
        </pc:spChg>
        <pc:spChg chg="add mod">
          <ac:chgData name="Goutham Makkena" userId="ee2210368fc1934b" providerId="LiveId" clId="{3E7A169C-2515-40FD-9C07-5854859345BA}" dt="2020-07-18T06:39:58.153" v="2491" actId="1076"/>
          <ac:spMkLst>
            <pc:docMk/>
            <pc:sldMk cId="2198787889" sldId="491"/>
            <ac:spMk id="8" creationId="{66159F07-1FCF-4FF3-B0BF-F5CE9AE2567B}"/>
          </ac:spMkLst>
        </pc:spChg>
        <pc:spChg chg="add mod">
          <ac:chgData name="Goutham Makkena" userId="ee2210368fc1934b" providerId="LiveId" clId="{3E7A169C-2515-40FD-9C07-5854859345BA}" dt="2020-07-21T16:28:26.141" v="3756" actId="313"/>
          <ac:spMkLst>
            <pc:docMk/>
            <pc:sldMk cId="2198787889" sldId="491"/>
            <ac:spMk id="9" creationId="{F63F7CF6-2A3C-486B-AFFE-31A46C9F3F12}"/>
          </ac:spMkLst>
        </pc:spChg>
        <pc:picChg chg="add mod">
          <ac:chgData name="Goutham Makkena" userId="ee2210368fc1934b" providerId="LiveId" clId="{3E7A169C-2515-40FD-9C07-5854859345BA}" dt="2020-07-18T06:37:16.314" v="2425" actId="1076"/>
          <ac:picMkLst>
            <pc:docMk/>
            <pc:sldMk cId="2198787889" sldId="491"/>
            <ac:picMk id="5" creationId="{283C5E0C-1AA2-48EE-BEA1-8F2AF6682318}"/>
          </ac:picMkLst>
        </pc:picChg>
        <pc:picChg chg="add mod">
          <ac:chgData name="Goutham Makkena" userId="ee2210368fc1934b" providerId="LiveId" clId="{3E7A169C-2515-40FD-9C07-5854859345BA}" dt="2020-07-18T06:36:00.321" v="2423" actId="1076"/>
          <ac:picMkLst>
            <pc:docMk/>
            <pc:sldMk cId="2198787889" sldId="491"/>
            <ac:picMk id="7" creationId="{4823D681-17F4-4538-A99F-A87E807BC5A7}"/>
          </ac:picMkLst>
        </pc:picChg>
      </pc:sldChg>
      <pc:sldChg chg="addSp delSp modSp new mod setBg modAnim">
        <pc:chgData name="Goutham Makkena" userId="ee2210368fc1934b" providerId="LiveId" clId="{3E7A169C-2515-40FD-9C07-5854859345BA}" dt="2020-07-20T07:01:45.905" v="3336" actId="14100"/>
        <pc:sldMkLst>
          <pc:docMk/>
          <pc:sldMk cId="437204220" sldId="492"/>
        </pc:sldMkLst>
        <pc:spChg chg="mod">
          <ac:chgData name="Goutham Makkena" userId="ee2210368fc1934b" providerId="LiveId" clId="{3E7A169C-2515-40FD-9C07-5854859345BA}" dt="2020-07-20T07:01:45.905" v="3336" actId="14100"/>
          <ac:spMkLst>
            <pc:docMk/>
            <pc:sldMk cId="437204220" sldId="492"/>
            <ac:spMk id="2" creationId="{9D63514A-C588-4C16-B5D8-231925DA54F0}"/>
          </ac:spMkLst>
        </pc:spChg>
        <pc:spChg chg="mod">
          <ac:chgData name="Goutham Makkena" userId="ee2210368fc1934b" providerId="LiveId" clId="{3E7A169C-2515-40FD-9C07-5854859345BA}" dt="2020-07-18T08:29:51.570" v="2859" actId="123"/>
          <ac:spMkLst>
            <pc:docMk/>
            <pc:sldMk cId="437204220" sldId="492"/>
            <ac:spMk id="3" creationId="{363E73B1-ECAF-4436-8345-66394B2F3A8E}"/>
          </ac:spMkLst>
        </pc:spChg>
        <pc:spChg chg="add">
          <ac:chgData name="Goutham Makkena" userId="ee2210368fc1934b" providerId="LiveId" clId="{3E7A169C-2515-40FD-9C07-5854859345BA}" dt="2020-07-18T08:24:47.014" v="2677" actId="26606"/>
          <ac:spMkLst>
            <pc:docMk/>
            <pc:sldMk cId="437204220" sldId="492"/>
            <ac:spMk id="9" creationId="{577D1452-F0B7-431E-9A24-D3F7103D8510}"/>
          </ac:spMkLst>
        </pc:spChg>
        <pc:spChg chg="add del">
          <ac:chgData name="Goutham Makkena" userId="ee2210368fc1934b" providerId="LiveId" clId="{3E7A169C-2515-40FD-9C07-5854859345BA}" dt="2020-07-18T07:10:12.224" v="2669" actId="26606"/>
          <ac:spMkLst>
            <pc:docMk/>
            <pc:sldMk cId="437204220" sldId="492"/>
            <ac:spMk id="10" creationId="{46F7435D-E3DB-47B1-BA61-B00ACC83A9DE}"/>
          </ac:spMkLst>
        </pc:spChg>
        <pc:spChg chg="add del">
          <ac:chgData name="Goutham Makkena" userId="ee2210368fc1934b" providerId="LiveId" clId="{3E7A169C-2515-40FD-9C07-5854859345BA}" dt="2020-07-18T07:10:12.224" v="2669" actId="26606"/>
          <ac:spMkLst>
            <pc:docMk/>
            <pc:sldMk cId="437204220" sldId="492"/>
            <ac:spMk id="12" creationId="{F263A0B5-F8C4-4116-809F-78A768EA79A6}"/>
          </ac:spMkLst>
        </pc:spChg>
        <pc:spChg chg="add">
          <ac:chgData name="Goutham Makkena" userId="ee2210368fc1934b" providerId="LiveId" clId="{3E7A169C-2515-40FD-9C07-5854859345BA}" dt="2020-07-18T08:24:47.014" v="2677" actId="26606"/>
          <ac:spMkLst>
            <pc:docMk/>
            <pc:sldMk cId="437204220" sldId="492"/>
            <ac:spMk id="14" creationId="{A660F4F9-5DF5-4F15-BE6A-CD8648BB1148}"/>
          </ac:spMkLst>
        </pc:spChg>
        <pc:picChg chg="add del mod">
          <ac:chgData name="Goutham Makkena" userId="ee2210368fc1934b" providerId="LiveId" clId="{3E7A169C-2515-40FD-9C07-5854859345BA}" dt="2020-07-18T07:41:47.583" v="2670" actId="478"/>
          <ac:picMkLst>
            <pc:docMk/>
            <pc:sldMk cId="437204220" sldId="492"/>
            <ac:picMk id="5" creationId="{A2B08F2F-07D0-451E-9BEA-81C5138A5378}"/>
          </ac:picMkLst>
        </pc:picChg>
        <pc:picChg chg="add mod">
          <ac:chgData name="Goutham Makkena" userId="ee2210368fc1934b" providerId="LiveId" clId="{3E7A169C-2515-40FD-9C07-5854859345BA}" dt="2020-07-18T08:24:47.014" v="2677" actId="26606"/>
          <ac:picMkLst>
            <pc:docMk/>
            <pc:sldMk cId="437204220" sldId="492"/>
            <ac:picMk id="7" creationId="{A606A17E-FD8D-49D8-9EA9-941A2EEEE0F2}"/>
          </ac:picMkLst>
        </pc:picChg>
      </pc:sldChg>
      <pc:sldChg chg="delSp modSp new mod">
        <pc:chgData name="Goutham Makkena" userId="ee2210368fc1934b" providerId="LiveId" clId="{3E7A169C-2515-40FD-9C07-5854859345BA}" dt="2020-07-20T07:02:08.581" v="3338" actId="207"/>
        <pc:sldMkLst>
          <pc:docMk/>
          <pc:sldMk cId="532672966" sldId="493"/>
        </pc:sldMkLst>
        <pc:spChg chg="del">
          <ac:chgData name="Goutham Makkena" userId="ee2210368fc1934b" providerId="LiveId" clId="{3E7A169C-2515-40FD-9C07-5854859345BA}" dt="2020-07-18T08:25:24.093" v="2679" actId="478"/>
          <ac:spMkLst>
            <pc:docMk/>
            <pc:sldMk cId="532672966" sldId="493"/>
            <ac:spMk id="2" creationId="{489523C7-90D9-4FA4-B698-DACC42608D21}"/>
          </ac:spMkLst>
        </pc:spChg>
        <pc:spChg chg="mod">
          <ac:chgData name="Goutham Makkena" userId="ee2210368fc1934b" providerId="LiveId" clId="{3E7A169C-2515-40FD-9C07-5854859345BA}" dt="2020-07-20T07:02:08.581" v="3338" actId="207"/>
          <ac:spMkLst>
            <pc:docMk/>
            <pc:sldMk cId="532672966" sldId="493"/>
            <ac:spMk id="3" creationId="{338642AE-161E-4B17-B60F-1E9F68F8F290}"/>
          </ac:spMkLst>
        </pc:spChg>
      </pc:sldChg>
      <pc:sldChg chg="addSp delSp modSp new mod modAnim">
        <pc:chgData name="Goutham Makkena" userId="ee2210368fc1934b" providerId="LiveId" clId="{3E7A169C-2515-40FD-9C07-5854859345BA}" dt="2020-07-20T06:50:09.990" v="3098" actId="27636"/>
        <pc:sldMkLst>
          <pc:docMk/>
          <pc:sldMk cId="3053301253" sldId="494"/>
        </pc:sldMkLst>
        <pc:spChg chg="mod">
          <ac:chgData name="Goutham Makkena" userId="ee2210368fc1934b" providerId="LiveId" clId="{3E7A169C-2515-40FD-9C07-5854859345BA}" dt="2020-07-20T06:50:09.990" v="3098" actId="27636"/>
          <ac:spMkLst>
            <pc:docMk/>
            <pc:sldMk cId="3053301253" sldId="494"/>
            <ac:spMk id="2" creationId="{51B39696-49D9-41BC-AFD0-C195F85697C6}"/>
          </ac:spMkLst>
        </pc:spChg>
        <pc:spChg chg="mod">
          <ac:chgData name="Goutham Makkena" userId="ee2210368fc1934b" providerId="LiveId" clId="{3E7A169C-2515-40FD-9C07-5854859345BA}" dt="2020-07-18T08:49:25.101" v="2955" actId="14100"/>
          <ac:spMkLst>
            <pc:docMk/>
            <pc:sldMk cId="3053301253" sldId="494"/>
            <ac:spMk id="3" creationId="{7620B11A-BB55-4923-9025-EF961E44A1E9}"/>
          </ac:spMkLst>
        </pc:spChg>
        <pc:spChg chg="add mod">
          <ac:chgData name="Goutham Makkena" userId="ee2210368fc1934b" providerId="LiveId" clId="{3E7A169C-2515-40FD-9C07-5854859345BA}" dt="2020-07-18T08:49:50.889" v="3013" actId="5793"/>
          <ac:spMkLst>
            <pc:docMk/>
            <pc:sldMk cId="3053301253" sldId="494"/>
            <ac:spMk id="6" creationId="{CB82C165-6E8D-42AB-B381-8D38E615816E}"/>
          </ac:spMkLst>
        </pc:spChg>
        <pc:picChg chg="add mod">
          <ac:chgData name="Goutham Makkena" userId="ee2210368fc1934b" providerId="LiveId" clId="{3E7A169C-2515-40FD-9C07-5854859345BA}" dt="2020-07-18T08:49:30.445" v="2956" actId="1076"/>
          <ac:picMkLst>
            <pc:docMk/>
            <pc:sldMk cId="3053301253" sldId="494"/>
            <ac:picMk id="5" creationId="{806C77EC-1E98-4CFA-96D8-AE2B64E99586}"/>
          </ac:picMkLst>
        </pc:picChg>
        <pc:picChg chg="add mod">
          <ac:chgData name="Goutham Makkena" userId="ee2210368fc1934b" providerId="LiveId" clId="{3E7A169C-2515-40FD-9C07-5854859345BA}" dt="2020-07-18T08:50:53.503" v="3025" actId="1076"/>
          <ac:picMkLst>
            <pc:docMk/>
            <pc:sldMk cId="3053301253" sldId="494"/>
            <ac:picMk id="7" creationId="{3B008F99-0476-4193-A73A-394F9EEC92A4}"/>
          </ac:picMkLst>
        </pc:picChg>
        <pc:picChg chg="add mod">
          <ac:chgData name="Goutham Makkena" userId="ee2210368fc1934b" providerId="LiveId" clId="{3E7A169C-2515-40FD-9C07-5854859345BA}" dt="2020-07-18T08:50:56.116" v="3026" actId="1076"/>
          <ac:picMkLst>
            <pc:docMk/>
            <pc:sldMk cId="3053301253" sldId="494"/>
            <ac:picMk id="8" creationId="{409BD831-F0FC-4C62-8175-C8BD687DD0BB}"/>
          </ac:picMkLst>
        </pc:picChg>
        <pc:picChg chg="add mod">
          <ac:chgData name="Goutham Makkena" userId="ee2210368fc1934b" providerId="LiveId" clId="{3E7A169C-2515-40FD-9C07-5854859345BA}" dt="2020-07-18T08:51:51.278" v="3043" actId="1076"/>
          <ac:picMkLst>
            <pc:docMk/>
            <pc:sldMk cId="3053301253" sldId="494"/>
            <ac:picMk id="9" creationId="{CF1259AF-7394-46B5-B3F5-0A10D4B89A5E}"/>
          </ac:picMkLst>
        </pc:picChg>
        <pc:picChg chg="add del mod">
          <ac:chgData name="Goutham Makkena" userId="ee2210368fc1934b" providerId="LiveId" clId="{3E7A169C-2515-40FD-9C07-5854859345BA}" dt="2020-07-18T08:52:00.326" v="3045" actId="478"/>
          <ac:picMkLst>
            <pc:docMk/>
            <pc:sldMk cId="3053301253" sldId="494"/>
            <ac:picMk id="10" creationId="{423FF02A-96F6-45DB-96FB-C9EF71F70F5B}"/>
          </ac:picMkLst>
        </pc:picChg>
        <pc:picChg chg="add mod">
          <ac:chgData name="Goutham Makkena" userId="ee2210368fc1934b" providerId="LiveId" clId="{3E7A169C-2515-40FD-9C07-5854859345BA}" dt="2020-07-18T08:52:36.855" v="3048" actId="14100"/>
          <ac:picMkLst>
            <pc:docMk/>
            <pc:sldMk cId="3053301253" sldId="494"/>
            <ac:picMk id="11" creationId="{6A8BC0E1-1D5C-4DFF-8E8F-66C3F748C9FF}"/>
          </ac:picMkLst>
        </pc:picChg>
      </pc:sldChg>
      <pc:sldChg chg="new del">
        <pc:chgData name="Goutham Makkena" userId="ee2210368fc1934b" providerId="LiveId" clId="{3E7A169C-2515-40FD-9C07-5854859345BA}" dt="2020-07-18T08:43:17.079" v="2861" actId="47"/>
        <pc:sldMkLst>
          <pc:docMk/>
          <pc:sldMk cId="3188440883" sldId="494"/>
        </pc:sldMkLst>
      </pc:sldChg>
      <pc:sldChg chg="addSp modSp new mod modAnim">
        <pc:chgData name="Goutham Makkena" userId="ee2210368fc1934b" providerId="LiveId" clId="{3E7A169C-2515-40FD-9C07-5854859345BA}" dt="2020-07-20T09:28:43.009" v="3567" actId="14100"/>
        <pc:sldMkLst>
          <pc:docMk/>
          <pc:sldMk cId="471159448" sldId="495"/>
        </pc:sldMkLst>
        <pc:spChg chg="mod">
          <ac:chgData name="Goutham Makkena" userId="ee2210368fc1934b" providerId="LiveId" clId="{3E7A169C-2515-40FD-9C07-5854859345BA}" dt="2020-07-20T09:24:31.770" v="3505" actId="20577"/>
          <ac:spMkLst>
            <pc:docMk/>
            <pc:sldMk cId="471159448" sldId="495"/>
            <ac:spMk id="2" creationId="{548F953D-8279-4162-A982-F8357F4429DE}"/>
          </ac:spMkLst>
        </pc:spChg>
        <pc:spChg chg="mod">
          <ac:chgData name="Goutham Makkena" userId="ee2210368fc1934b" providerId="LiveId" clId="{3E7A169C-2515-40FD-9C07-5854859345BA}" dt="2020-07-20T09:27:43.618" v="3560" actId="14100"/>
          <ac:spMkLst>
            <pc:docMk/>
            <pc:sldMk cId="471159448" sldId="495"/>
            <ac:spMk id="3" creationId="{E1D096CF-3FF8-4D2D-9B65-2E029E5B27DB}"/>
          </ac:spMkLst>
        </pc:spChg>
        <pc:picChg chg="add mod">
          <ac:chgData name="Goutham Makkena" userId="ee2210368fc1934b" providerId="LiveId" clId="{3E7A169C-2515-40FD-9C07-5854859345BA}" dt="2020-07-20T09:28:43.009" v="3567" actId="14100"/>
          <ac:picMkLst>
            <pc:docMk/>
            <pc:sldMk cId="471159448" sldId="495"/>
            <ac:picMk id="5" creationId="{F4F60D83-B7A2-4229-9BA0-BA3996A5297D}"/>
          </ac:picMkLst>
        </pc:picChg>
      </pc:sldChg>
      <pc:sldChg chg="addSp modSp new mod modAnim">
        <pc:chgData name="Goutham Makkena" userId="ee2210368fc1934b" providerId="LiveId" clId="{3E7A169C-2515-40FD-9C07-5854859345BA}" dt="2020-07-21T16:35:43.613" v="3817"/>
        <pc:sldMkLst>
          <pc:docMk/>
          <pc:sldMk cId="467902509" sldId="496"/>
        </pc:sldMkLst>
        <pc:spChg chg="mod">
          <ac:chgData name="Goutham Makkena" userId="ee2210368fc1934b" providerId="LiveId" clId="{3E7A169C-2515-40FD-9C07-5854859345BA}" dt="2020-07-20T09:33:49.994" v="3608" actId="20577"/>
          <ac:spMkLst>
            <pc:docMk/>
            <pc:sldMk cId="467902509" sldId="496"/>
            <ac:spMk id="2" creationId="{779705F7-7885-49A1-822C-A7C5CDBB9F9C}"/>
          </ac:spMkLst>
        </pc:spChg>
        <pc:spChg chg="mod">
          <ac:chgData name="Goutham Makkena" userId="ee2210368fc1934b" providerId="LiveId" clId="{3E7A169C-2515-40FD-9C07-5854859345BA}" dt="2020-07-20T09:34:37.844" v="3617" actId="14100"/>
          <ac:spMkLst>
            <pc:docMk/>
            <pc:sldMk cId="467902509" sldId="496"/>
            <ac:spMk id="3" creationId="{252E7895-1C36-4EF7-BA9F-9B4DDD210BBB}"/>
          </ac:spMkLst>
        </pc:spChg>
        <pc:spChg chg="add mod">
          <ac:chgData name="Goutham Makkena" userId="ee2210368fc1934b" providerId="LiveId" clId="{3E7A169C-2515-40FD-9C07-5854859345BA}" dt="2020-07-21T16:32:09.062" v="3780" actId="20577"/>
          <ac:spMkLst>
            <pc:docMk/>
            <pc:sldMk cId="467902509" sldId="496"/>
            <ac:spMk id="4" creationId="{55B7B917-707D-41F5-838E-88F14F64CA74}"/>
          </ac:spMkLst>
        </pc:spChg>
        <pc:spChg chg="add mod">
          <ac:chgData name="Goutham Makkena" userId="ee2210368fc1934b" providerId="LiveId" clId="{3E7A169C-2515-40FD-9C07-5854859345BA}" dt="2020-07-21T16:32:29.335" v="3792" actId="20577"/>
          <ac:spMkLst>
            <pc:docMk/>
            <pc:sldMk cId="467902509" sldId="496"/>
            <ac:spMk id="5" creationId="{6F11F4A1-A059-48A6-943C-D0C24FF21114}"/>
          </ac:spMkLst>
        </pc:spChg>
        <pc:spChg chg="add mod">
          <ac:chgData name="Goutham Makkena" userId="ee2210368fc1934b" providerId="LiveId" clId="{3E7A169C-2515-40FD-9C07-5854859345BA}" dt="2020-07-21T16:33:56.255" v="3805" actId="20577"/>
          <ac:spMkLst>
            <pc:docMk/>
            <pc:sldMk cId="467902509" sldId="496"/>
            <ac:spMk id="6" creationId="{F5AB0133-5835-4A66-841C-818F7EC03696}"/>
          </ac:spMkLst>
        </pc:spChg>
        <pc:spChg chg="add mod">
          <ac:chgData name="Goutham Makkena" userId="ee2210368fc1934b" providerId="LiveId" clId="{3E7A169C-2515-40FD-9C07-5854859345BA}" dt="2020-07-21T16:35:17.518" v="3812" actId="1076"/>
          <ac:spMkLst>
            <pc:docMk/>
            <pc:sldMk cId="467902509" sldId="496"/>
            <ac:spMk id="7" creationId="{50E2DF44-5EA3-4578-AB56-CF6CCBAEFD87}"/>
          </ac:spMkLst>
        </pc:spChg>
      </pc:sldChg>
      <pc:sldChg chg="addSp modSp new mod">
        <pc:chgData name="Goutham Makkena" userId="ee2210368fc1934b" providerId="LiveId" clId="{3E7A169C-2515-40FD-9C07-5854859345BA}" dt="2020-07-20T09:51:18.489" v="3728" actId="1076"/>
        <pc:sldMkLst>
          <pc:docMk/>
          <pc:sldMk cId="1901925422" sldId="497"/>
        </pc:sldMkLst>
        <pc:spChg chg="mod">
          <ac:chgData name="Goutham Makkena" userId="ee2210368fc1934b" providerId="LiveId" clId="{3E7A169C-2515-40FD-9C07-5854859345BA}" dt="2020-07-20T09:44:59.921" v="3629" actId="20577"/>
          <ac:spMkLst>
            <pc:docMk/>
            <pc:sldMk cId="1901925422" sldId="497"/>
            <ac:spMk id="2" creationId="{2ED09648-C9A3-475D-B622-841EFA80375B}"/>
          </ac:spMkLst>
        </pc:spChg>
        <pc:spChg chg="mod">
          <ac:chgData name="Goutham Makkena" userId="ee2210368fc1934b" providerId="LiveId" clId="{3E7A169C-2515-40FD-9C07-5854859345BA}" dt="2020-07-20T09:48:15.627" v="3681" actId="5793"/>
          <ac:spMkLst>
            <pc:docMk/>
            <pc:sldMk cId="1901925422" sldId="497"/>
            <ac:spMk id="3" creationId="{DD034C7D-B80C-4964-8A05-920455DCBFC3}"/>
          </ac:spMkLst>
        </pc:spChg>
        <pc:spChg chg="add mod">
          <ac:chgData name="Goutham Makkena" userId="ee2210368fc1934b" providerId="LiveId" clId="{3E7A169C-2515-40FD-9C07-5854859345BA}" dt="2020-07-20T09:51:18.489" v="3728" actId="1076"/>
          <ac:spMkLst>
            <pc:docMk/>
            <pc:sldMk cId="1901925422" sldId="497"/>
            <ac:spMk id="4" creationId="{9B73B9C1-9A78-4CFD-B0A1-5948427A9AD0}"/>
          </ac:spMkLst>
        </pc:spChg>
      </pc:sldChg>
      <pc:sldChg chg="addSp modSp new mod">
        <pc:chgData name="Goutham Makkena" userId="ee2210368fc1934b" providerId="LiveId" clId="{3E7A169C-2515-40FD-9C07-5854859345BA}" dt="2020-07-20T09:52:44.538" v="3742" actId="15"/>
        <pc:sldMkLst>
          <pc:docMk/>
          <pc:sldMk cId="704236038" sldId="498"/>
        </pc:sldMkLst>
        <pc:spChg chg="mod">
          <ac:chgData name="Goutham Makkena" userId="ee2210368fc1934b" providerId="LiveId" clId="{3E7A169C-2515-40FD-9C07-5854859345BA}" dt="2020-07-20T09:50:06.130" v="3691" actId="20577"/>
          <ac:spMkLst>
            <pc:docMk/>
            <pc:sldMk cId="704236038" sldId="498"/>
            <ac:spMk id="2" creationId="{1FD2C882-3810-4640-9571-C4CD176F712E}"/>
          </ac:spMkLst>
        </pc:spChg>
        <pc:spChg chg="mod">
          <ac:chgData name="Goutham Makkena" userId="ee2210368fc1934b" providerId="LiveId" clId="{3E7A169C-2515-40FD-9C07-5854859345BA}" dt="2020-07-20T09:52:44.538" v="3742" actId="15"/>
          <ac:spMkLst>
            <pc:docMk/>
            <pc:sldMk cId="704236038" sldId="498"/>
            <ac:spMk id="3" creationId="{FADD7CAE-95D9-40E4-878A-2DC12ECEFA64}"/>
          </ac:spMkLst>
        </pc:spChg>
        <pc:spChg chg="add mod">
          <ac:chgData name="Goutham Makkena" userId="ee2210368fc1934b" providerId="LiveId" clId="{3E7A169C-2515-40FD-9C07-5854859345BA}" dt="2020-07-20T09:51:09.966" v="3726" actId="113"/>
          <ac:spMkLst>
            <pc:docMk/>
            <pc:sldMk cId="704236038" sldId="498"/>
            <ac:spMk id="4" creationId="{B2C49D55-29DD-47D2-AB20-6EEE20E1DD14}"/>
          </ac:spMkLst>
        </pc:spChg>
      </pc:sldChg>
      <pc:sldChg chg="addSp delSp modSp new mod">
        <pc:chgData name="Goutham Makkena" userId="ee2210368fc1934b" providerId="LiveId" clId="{3E7A169C-2515-40FD-9C07-5854859345BA}" dt="2020-08-01T07:27:30.879" v="3871" actId="208"/>
        <pc:sldMkLst>
          <pc:docMk/>
          <pc:sldMk cId="924788285" sldId="499"/>
        </pc:sldMkLst>
        <pc:spChg chg="mod">
          <ac:chgData name="Goutham Makkena" userId="ee2210368fc1934b" providerId="LiveId" clId="{3E7A169C-2515-40FD-9C07-5854859345BA}" dt="2020-08-01T07:26:21.180" v="3852" actId="20577"/>
          <ac:spMkLst>
            <pc:docMk/>
            <pc:sldMk cId="924788285" sldId="499"/>
            <ac:spMk id="2" creationId="{7CF5F943-DD6D-40B8-BAEC-70F801D91DC8}"/>
          </ac:spMkLst>
        </pc:spChg>
        <pc:spChg chg="del">
          <ac:chgData name="Goutham Makkena" userId="ee2210368fc1934b" providerId="LiveId" clId="{3E7A169C-2515-40FD-9C07-5854859345BA}" dt="2020-08-01T07:26:30.828" v="3853" actId="478"/>
          <ac:spMkLst>
            <pc:docMk/>
            <pc:sldMk cId="924788285" sldId="499"/>
            <ac:spMk id="3" creationId="{FD8C6716-49AB-466D-BE9B-214A523390BE}"/>
          </ac:spMkLst>
        </pc:spChg>
        <pc:spChg chg="add mod">
          <ac:chgData name="Goutham Makkena" userId="ee2210368fc1934b" providerId="LiveId" clId="{3E7A169C-2515-40FD-9C07-5854859345BA}" dt="2020-08-01T07:26:45.741" v="3860" actId="20577"/>
          <ac:spMkLst>
            <pc:docMk/>
            <pc:sldMk cId="924788285" sldId="499"/>
            <ac:spMk id="4" creationId="{65169D74-DDB1-4202-A1C2-CEEDFCF78005}"/>
          </ac:spMkLst>
        </pc:spChg>
        <pc:spChg chg="add mod">
          <ac:chgData name="Goutham Makkena" userId="ee2210368fc1934b" providerId="LiveId" clId="{3E7A169C-2515-40FD-9C07-5854859345BA}" dt="2020-08-01T07:27:25.301" v="3870" actId="207"/>
          <ac:spMkLst>
            <pc:docMk/>
            <pc:sldMk cId="924788285" sldId="499"/>
            <ac:spMk id="5" creationId="{DCA8AB06-1A19-4D8A-8528-2F99507D21D5}"/>
          </ac:spMkLst>
        </pc:spChg>
        <pc:spChg chg="add mod">
          <ac:chgData name="Goutham Makkena" userId="ee2210368fc1934b" providerId="LiveId" clId="{3E7A169C-2515-40FD-9C07-5854859345BA}" dt="2020-08-01T07:27:30.879" v="3871" actId="208"/>
          <ac:spMkLst>
            <pc:docMk/>
            <pc:sldMk cId="924788285" sldId="499"/>
            <ac:spMk id="6" creationId="{31D2B2A9-ACA0-47ED-BDF5-B7E7BDBCAE0B}"/>
          </ac:spMkLst>
        </pc:spChg>
      </pc:sldChg>
      <pc:sldChg chg="new del">
        <pc:chgData name="Goutham Makkena" userId="ee2210368fc1934b" providerId="LiveId" clId="{3E7A169C-2515-40FD-9C07-5854859345BA}" dt="2020-08-01T07:26:05.301" v="3820" actId="680"/>
        <pc:sldMkLst>
          <pc:docMk/>
          <pc:sldMk cId="2339551489" sldId="499"/>
        </pc:sldMkLst>
      </pc:sldChg>
      <pc:sldChg chg="addSp delSp modSp new mod">
        <pc:chgData name="Goutham Makkena" userId="ee2210368fc1934b" providerId="LiveId" clId="{3E7A169C-2515-40FD-9C07-5854859345BA}" dt="2020-08-01T07:28:24.676" v="3898" actId="1076"/>
        <pc:sldMkLst>
          <pc:docMk/>
          <pc:sldMk cId="3480117667" sldId="500"/>
        </pc:sldMkLst>
        <pc:spChg chg="mod">
          <ac:chgData name="Goutham Makkena" userId="ee2210368fc1934b" providerId="LiveId" clId="{3E7A169C-2515-40FD-9C07-5854859345BA}" dt="2020-08-01T07:27:49.981" v="3885" actId="20577"/>
          <ac:spMkLst>
            <pc:docMk/>
            <pc:sldMk cId="3480117667" sldId="500"/>
            <ac:spMk id="2" creationId="{DD44E824-6D00-46B8-A235-E4F89B0CA79E}"/>
          </ac:spMkLst>
        </pc:spChg>
        <pc:spChg chg="del">
          <ac:chgData name="Goutham Makkena" userId="ee2210368fc1934b" providerId="LiveId" clId="{3E7A169C-2515-40FD-9C07-5854859345BA}" dt="2020-08-01T07:27:56.765" v="3886" actId="478"/>
          <ac:spMkLst>
            <pc:docMk/>
            <pc:sldMk cId="3480117667" sldId="500"/>
            <ac:spMk id="3" creationId="{3F7F8E9F-8E70-4858-AD80-5A0596A4FBFB}"/>
          </ac:spMkLst>
        </pc:spChg>
        <pc:spChg chg="add mod">
          <ac:chgData name="Goutham Makkena" userId="ee2210368fc1934b" providerId="LiveId" clId="{3E7A169C-2515-40FD-9C07-5854859345BA}" dt="2020-08-01T07:28:24.676" v="3898" actId="1076"/>
          <ac:spMkLst>
            <pc:docMk/>
            <pc:sldMk cId="3480117667" sldId="500"/>
            <ac:spMk id="4" creationId="{00F1BBC7-C912-422D-8ABC-D44858A47999}"/>
          </ac:spMkLst>
        </pc:spChg>
      </pc:sldChg>
      <pc:sldChg chg="addSp delSp modSp new mod modAnim">
        <pc:chgData name="Goutham Makkena" userId="ee2210368fc1934b" providerId="LiveId" clId="{3E7A169C-2515-40FD-9C07-5854859345BA}" dt="2020-08-01T07:29:36.011" v="3928" actId="1076"/>
        <pc:sldMkLst>
          <pc:docMk/>
          <pc:sldMk cId="2000981315" sldId="501"/>
        </pc:sldMkLst>
        <pc:spChg chg="mod">
          <ac:chgData name="Goutham Makkena" userId="ee2210368fc1934b" providerId="LiveId" clId="{3E7A169C-2515-40FD-9C07-5854859345BA}" dt="2020-08-01T07:28:36.724" v="3904" actId="20577"/>
          <ac:spMkLst>
            <pc:docMk/>
            <pc:sldMk cId="2000981315" sldId="501"/>
            <ac:spMk id="2" creationId="{FA399A7A-17E9-4227-84EA-3A9D4E023976}"/>
          </ac:spMkLst>
        </pc:spChg>
        <pc:spChg chg="del">
          <ac:chgData name="Goutham Makkena" userId="ee2210368fc1934b" providerId="LiveId" clId="{3E7A169C-2515-40FD-9C07-5854859345BA}" dt="2020-08-01T07:28:44.660" v="3905" actId="478"/>
          <ac:spMkLst>
            <pc:docMk/>
            <pc:sldMk cId="2000981315" sldId="501"/>
            <ac:spMk id="3" creationId="{6E4055A3-47C2-4993-A9B9-145B48EDD63D}"/>
          </ac:spMkLst>
        </pc:spChg>
        <pc:spChg chg="add mod">
          <ac:chgData name="Goutham Makkena" userId="ee2210368fc1934b" providerId="LiveId" clId="{3E7A169C-2515-40FD-9C07-5854859345BA}" dt="2020-08-01T07:28:52.613" v="3913" actId="6549"/>
          <ac:spMkLst>
            <pc:docMk/>
            <pc:sldMk cId="2000981315" sldId="501"/>
            <ac:spMk id="4" creationId="{B611EB8A-70F4-4DAA-92DD-6A9A7FEA8EDA}"/>
          </ac:spMkLst>
        </pc:spChg>
        <pc:spChg chg="add mod">
          <ac:chgData name="Goutham Makkena" userId="ee2210368fc1934b" providerId="LiveId" clId="{3E7A169C-2515-40FD-9C07-5854859345BA}" dt="2020-08-01T07:29:28.548" v="3926" actId="207"/>
          <ac:spMkLst>
            <pc:docMk/>
            <pc:sldMk cId="2000981315" sldId="501"/>
            <ac:spMk id="5" creationId="{1A07B506-7093-4A50-895F-4C2CA9165F27}"/>
          </ac:spMkLst>
        </pc:spChg>
        <pc:picChg chg="add mod">
          <ac:chgData name="Goutham Makkena" userId="ee2210368fc1934b" providerId="LiveId" clId="{3E7A169C-2515-40FD-9C07-5854859345BA}" dt="2020-08-01T07:29:36.011" v="3928" actId="1076"/>
          <ac:picMkLst>
            <pc:docMk/>
            <pc:sldMk cId="2000981315" sldId="501"/>
            <ac:picMk id="6" creationId="{A584A0F1-CA08-40CC-8146-DF6F62278B8B}"/>
          </ac:picMkLst>
        </pc:picChg>
      </pc:sldChg>
      <pc:sldChg chg="addSp delSp modSp new mod">
        <pc:chgData name="Goutham Makkena" userId="ee2210368fc1934b" providerId="LiveId" clId="{3E7A169C-2515-40FD-9C07-5854859345BA}" dt="2020-08-01T07:30:32.051" v="3973" actId="14100"/>
        <pc:sldMkLst>
          <pc:docMk/>
          <pc:sldMk cId="2832558415" sldId="502"/>
        </pc:sldMkLst>
        <pc:spChg chg="mod">
          <ac:chgData name="Goutham Makkena" userId="ee2210368fc1934b" providerId="LiveId" clId="{3E7A169C-2515-40FD-9C07-5854859345BA}" dt="2020-08-01T07:29:52.709" v="3949" actId="20577"/>
          <ac:spMkLst>
            <pc:docMk/>
            <pc:sldMk cId="2832558415" sldId="502"/>
            <ac:spMk id="2" creationId="{80E44068-0E27-4F1E-8606-FF7A51D2055F}"/>
          </ac:spMkLst>
        </pc:spChg>
        <pc:spChg chg="del">
          <ac:chgData name="Goutham Makkena" userId="ee2210368fc1934b" providerId="LiveId" clId="{3E7A169C-2515-40FD-9C07-5854859345BA}" dt="2020-08-01T07:29:59.516" v="3950"/>
          <ac:spMkLst>
            <pc:docMk/>
            <pc:sldMk cId="2832558415" sldId="502"/>
            <ac:spMk id="3" creationId="{B3A7A44A-E890-42FD-AE11-49AAE6CC9FE2}"/>
          </ac:spMkLst>
        </pc:spChg>
        <pc:spChg chg="add mod">
          <ac:chgData name="Goutham Makkena" userId="ee2210368fc1934b" providerId="LiveId" clId="{3E7A169C-2515-40FD-9C07-5854859345BA}" dt="2020-08-01T07:30:21.125" v="3969" actId="6549"/>
          <ac:spMkLst>
            <pc:docMk/>
            <pc:sldMk cId="2832558415" sldId="502"/>
            <ac:spMk id="4" creationId="{EDCFE494-6812-4C63-AB3B-7B595F9F125A}"/>
          </ac:spMkLst>
        </pc:spChg>
        <pc:picChg chg="add mod">
          <ac:chgData name="Goutham Makkena" userId="ee2210368fc1934b" providerId="LiveId" clId="{3E7A169C-2515-40FD-9C07-5854859345BA}" dt="2020-08-01T07:30:32.051" v="3973" actId="14100"/>
          <ac:picMkLst>
            <pc:docMk/>
            <pc:sldMk cId="2832558415" sldId="502"/>
            <ac:picMk id="5" creationId="{1488CB71-8F73-418E-A67A-B32B182FBD6D}"/>
          </ac:picMkLst>
        </pc:picChg>
      </pc:sldChg>
      <pc:sldChg chg="addSp delSp modSp new mod">
        <pc:chgData name="Goutham Makkena" userId="ee2210368fc1934b" providerId="LiveId" clId="{3E7A169C-2515-40FD-9C07-5854859345BA}" dt="2020-08-01T07:30:53.523" v="3993" actId="1076"/>
        <pc:sldMkLst>
          <pc:docMk/>
          <pc:sldMk cId="1981905515" sldId="503"/>
        </pc:sldMkLst>
        <pc:spChg chg="mod">
          <ac:chgData name="Goutham Makkena" userId="ee2210368fc1934b" providerId="LiveId" clId="{3E7A169C-2515-40FD-9C07-5854859345BA}" dt="2020-08-01T07:30:45.513" v="3989" actId="20577"/>
          <ac:spMkLst>
            <pc:docMk/>
            <pc:sldMk cId="1981905515" sldId="503"/>
            <ac:spMk id="2" creationId="{904E3E48-7417-4391-A9F8-B7AFC820C4C9}"/>
          </ac:spMkLst>
        </pc:spChg>
        <pc:spChg chg="del">
          <ac:chgData name="Goutham Makkena" userId="ee2210368fc1934b" providerId="LiveId" clId="{3E7A169C-2515-40FD-9C07-5854859345BA}" dt="2020-08-01T07:30:50.333" v="3990" actId="478"/>
          <ac:spMkLst>
            <pc:docMk/>
            <pc:sldMk cId="1981905515" sldId="503"/>
            <ac:spMk id="3" creationId="{FE669E82-9EC5-4B6A-9BBD-62CDE8D2ECA4}"/>
          </ac:spMkLst>
        </pc:spChg>
        <pc:picChg chg="add mod">
          <ac:chgData name="Goutham Makkena" userId="ee2210368fc1934b" providerId="LiveId" clId="{3E7A169C-2515-40FD-9C07-5854859345BA}" dt="2020-08-01T07:30:53.523" v="3993" actId="1076"/>
          <ac:picMkLst>
            <pc:docMk/>
            <pc:sldMk cId="1981905515" sldId="503"/>
            <ac:picMk id="4" creationId="{B59521C1-4FD6-4DE6-B249-82CA69D01ADE}"/>
          </ac:picMkLst>
        </pc:picChg>
      </pc:sldChg>
      <pc:sldChg chg="addSp delSp modSp new mod">
        <pc:chgData name="Goutham Makkena" userId="ee2210368fc1934b" providerId="LiveId" clId="{3E7A169C-2515-40FD-9C07-5854859345BA}" dt="2020-08-01T07:31:24.530" v="4013" actId="1076"/>
        <pc:sldMkLst>
          <pc:docMk/>
          <pc:sldMk cId="3525459074" sldId="504"/>
        </pc:sldMkLst>
        <pc:spChg chg="mod">
          <ac:chgData name="Goutham Makkena" userId="ee2210368fc1934b" providerId="LiveId" clId="{3E7A169C-2515-40FD-9C07-5854859345BA}" dt="2020-08-01T07:31:13.461" v="4008" actId="20577"/>
          <ac:spMkLst>
            <pc:docMk/>
            <pc:sldMk cId="3525459074" sldId="504"/>
            <ac:spMk id="2" creationId="{2612CA28-423B-4FD9-8947-27C1A8A65D12}"/>
          </ac:spMkLst>
        </pc:spChg>
        <pc:spChg chg="del">
          <ac:chgData name="Goutham Makkena" userId="ee2210368fc1934b" providerId="LiveId" clId="{3E7A169C-2515-40FD-9C07-5854859345BA}" dt="2020-08-01T07:31:16.364" v="4009" actId="478"/>
          <ac:spMkLst>
            <pc:docMk/>
            <pc:sldMk cId="3525459074" sldId="504"/>
            <ac:spMk id="3" creationId="{693C47D7-9A8A-4D3C-AB27-320A46AA17E4}"/>
          </ac:spMkLst>
        </pc:spChg>
        <pc:picChg chg="add mod">
          <ac:chgData name="Goutham Makkena" userId="ee2210368fc1934b" providerId="LiveId" clId="{3E7A169C-2515-40FD-9C07-5854859345BA}" dt="2020-08-01T07:31:24.530" v="4013" actId="1076"/>
          <ac:picMkLst>
            <pc:docMk/>
            <pc:sldMk cId="3525459074" sldId="504"/>
            <ac:picMk id="4" creationId="{C0D31047-AD37-4A7C-A3E8-9CD9BCA402D0}"/>
          </ac:picMkLst>
        </pc:picChg>
      </pc:sldChg>
      <pc:sldChg chg="addSp delSp modSp new mod modAnim">
        <pc:chgData name="Goutham Makkena" userId="ee2210368fc1934b" providerId="LiveId" clId="{3E7A169C-2515-40FD-9C07-5854859345BA}" dt="2020-08-01T07:32:58.187" v="4052" actId="1076"/>
        <pc:sldMkLst>
          <pc:docMk/>
          <pc:sldMk cId="624684680" sldId="505"/>
        </pc:sldMkLst>
        <pc:spChg chg="mod">
          <ac:chgData name="Goutham Makkena" userId="ee2210368fc1934b" providerId="LiveId" clId="{3E7A169C-2515-40FD-9C07-5854859345BA}" dt="2020-08-01T07:32:35.437" v="4042" actId="20577"/>
          <ac:spMkLst>
            <pc:docMk/>
            <pc:sldMk cId="624684680" sldId="505"/>
            <ac:spMk id="2" creationId="{364F7005-9A26-4140-B1BD-729B97A8FFCC}"/>
          </ac:spMkLst>
        </pc:spChg>
        <pc:spChg chg="del">
          <ac:chgData name="Goutham Makkena" userId="ee2210368fc1934b" providerId="LiveId" clId="{3E7A169C-2515-40FD-9C07-5854859345BA}" dt="2020-08-01T07:31:50.916" v="4015" actId="478"/>
          <ac:spMkLst>
            <pc:docMk/>
            <pc:sldMk cId="624684680" sldId="505"/>
            <ac:spMk id="3" creationId="{0A8B9646-A0A2-4A6E-A375-4AE03C4A16AA}"/>
          </ac:spMkLst>
        </pc:spChg>
        <pc:spChg chg="add mod">
          <ac:chgData name="Goutham Makkena" userId="ee2210368fc1934b" providerId="LiveId" clId="{3E7A169C-2515-40FD-9C07-5854859345BA}" dt="2020-08-01T07:32:09.109" v="4027" actId="207"/>
          <ac:spMkLst>
            <pc:docMk/>
            <pc:sldMk cId="624684680" sldId="505"/>
            <ac:spMk id="4" creationId="{3E07D7D9-20F9-4F3E-A8FB-665562536F1A}"/>
          </ac:spMkLst>
        </pc:spChg>
        <pc:spChg chg="add mod">
          <ac:chgData name="Goutham Makkena" userId="ee2210368fc1934b" providerId="LiveId" clId="{3E7A169C-2515-40FD-9C07-5854859345BA}" dt="2020-08-01T07:32:58.187" v="4052" actId="1076"/>
          <ac:spMkLst>
            <pc:docMk/>
            <pc:sldMk cId="624684680" sldId="505"/>
            <ac:spMk id="6" creationId="{6FAB1EFC-5E3D-426C-99EF-448C8BBBD1FF}"/>
          </ac:spMkLst>
        </pc:spChg>
        <pc:spChg chg="add mod">
          <ac:chgData name="Goutham Makkena" userId="ee2210368fc1934b" providerId="LiveId" clId="{3E7A169C-2515-40FD-9C07-5854859345BA}" dt="2020-08-01T07:32:58.187" v="4052" actId="1076"/>
          <ac:spMkLst>
            <pc:docMk/>
            <pc:sldMk cId="624684680" sldId="505"/>
            <ac:spMk id="7" creationId="{2FEEDEF1-61B8-4419-95DB-B8D455E886E5}"/>
          </ac:spMkLst>
        </pc:spChg>
        <pc:spChg chg="add mod">
          <ac:chgData name="Goutham Makkena" userId="ee2210368fc1934b" providerId="LiveId" clId="{3E7A169C-2515-40FD-9C07-5854859345BA}" dt="2020-08-01T07:32:51.659" v="4051" actId="1076"/>
          <ac:spMkLst>
            <pc:docMk/>
            <pc:sldMk cId="624684680" sldId="505"/>
            <ac:spMk id="8" creationId="{112507AE-8E13-4A8E-A92B-751E78EB6278}"/>
          </ac:spMkLst>
        </pc:spChg>
        <pc:picChg chg="add mod">
          <ac:chgData name="Goutham Makkena" userId="ee2210368fc1934b" providerId="LiveId" clId="{3E7A169C-2515-40FD-9C07-5854859345BA}" dt="2020-08-01T07:32:58.187" v="4052" actId="1076"/>
          <ac:picMkLst>
            <pc:docMk/>
            <pc:sldMk cId="624684680" sldId="505"/>
            <ac:picMk id="5" creationId="{63E2B5D9-C847-431B-BB50-4B34A65C0F06}"/>
          </ac:picMkLst>
        </pc:picChg>
      </pc:sldChg>
      <pc:sldChg chg="addSp delSp modSp new mod">
        <pc:chgData name="Goutham Makkena" userId="ee2210368fc1934b" providerId="LiveId" clId="{3E7A169C-2515-40FD-9C07-5854859345BA}" dt="2020-08-01T07:33:45.939" v="4074" actId="14100"/>
        <pc:sldMkLst>
          <pc:docMk/>
          <pc:sldMk cId="1056704416" sldId="506"/>
        </pc:sldMkLst>
        <pc:spChg chg="mod">
          <ac:chgData name="Goutham Makkena" userId="ee2210368fc1934b" providerId="LiveId" clId="{3E7A169C-2515-40FD-9C07-5854859345BA}" dt="2020-08-01T07:33:13.324" v="4066" actId="20577"/>
          <ac:spMkLst>
            <pc:docMk/>
            <pc:sldMk cId="1056704416" sldId="506"/>
            <ac:spMk id="2" creationId="{1F011D90-0845-41FA-ABA4-E1B1B323A63F}"/>
          </ac:spMkLst>
        </pc:spChg>
        <pc:spChg chg="del">
          <ac:chgData name="Goutham Makkena" userId="ee2210368fc1934b" providerId="LiveId" clId="{3E7A169C-2515-40FD-9C07-5854859345BA}" dt="2020-08-01T07:33:19.653" v="4067" actId="478"/>
          <ac:spMkLst>
            <pc:docMk/>
            <pc:sldMk cId="1056704416" sldId="506"/>
            <ac:spMk id="3" creationId="{EEF4370D-A512-4ECF-9A93-59C75B1EF59D}"/>
          </ac:spMkLst>
        </pc:spChg>
        <pc:spChg chg="add mod">
          <ac:chgData name="Goutham Makkena" userId="ee2210368fc1934b" providerId="LiveId" clId="{3E7A169C-2515-40FD-9C07-5854859345BA}" dt="2020-08-01T07:33:20.058" v="4068"/>
          <ac:spMkLst>
            <pc:docMk/>
            <pc:sldMk cId="1056704416" sldId="506"/>
            <ac:spMk id="4" creationId="{F3AED9CF-9E7F-4095-9F9A-D04E7008C966}"/>
          </ac:spMkLst>
        </pc:spChg>
        <pc:spChg chg="add mod">
          <ac:chgData name="Goutham Makkena" userId="ee2210368fc1934b" providerId="LiveId" clId="{3E7A169C-2515-40FD-9C07-5854859345BA}" dt="2020-08-01T07:33:32.995" v="4070" actId="1076"/>
          <ac:spMkLst>
            <pc:docMk/>
            <pc:sldMk cId="1056704416" sldId="506"/>
            <ac:spMk id="5" creationId="{18018332-430B-40BD-B2F5-4353FDE5C9E2}"/>
          </ac:spMkLst>
        </pc:spChg>
        <pc:picChg chg="add mod">
          <ac:chgData name="Goutham Makkena" userId="ee2210368fc1934b" providerId="LiveId" clId="{3E7A169C-2515-40FD-9C07-5854859345BA}" dt="2020-08-01T07:33:45.939" v="4074" actId="14100"/>
          <ac:picMkLst>
            <pc:docMk/>
            <pc:sldMk cId="1056704416" sldId="506"/>
            <ac:picMk id="6" creationId="{CFA8C8DF-4B69-48B3-9AF0-DAD510058CB9}"/>
          </ac:picMkLst>
        </pc:picChg>
      </pc:sldChg>
      <pc:sldMasterChg chg="addSp delSp modSp mod modSldLayout">
        <pc:chgData name="Goutham Makkena" userId="ee2210368fc1934b" providerId="LiveId" clId="{3E7A169C-2515-40FD-9C07-5854859345BA}" dt="2020-07-20T06:52:40.994" v="3177" actId="14100"/>
        <pc:sldMasterMkLst>
          <pc:docMk/>
          <pc:sldMasterMk cId="1245618475" sldId="2147483672"/>
        </pc:sldMasterMkLst>
        <pc:spChg chg="mod">
          <ac:chgData name="Goutham Makkena" userId="ee2210368fc1934b" providerId="LiveId" clId="{3E7A169C-2515-40FD-9C07-5854859345BA}" dt="2020-07-20T06:50:09.743" v="3088" actId="255"/>
          <ac:spMkLst>
            <pc:docMk/>
            <pc:sldMasterMk cId="1245618475" sldId="2147483672"/>
            <ac:spMk id="2" creationId="{00000000-0000-0000-0000-000000000000}"/>
          </ac:spMkLst>
        </pc:spChg>
        <pc:spChg chg="mod">
          <ac:chgData name="Goutham Makkena" userId="ee2210368fc1934b" providerId="LiveId" clId="{3E7A169C-2515-40FD-9C07-5854859345BA}" dt="2020-07-20T06:52:29.778" v="3176" actId="1036"/>
          <ac:spMkLst>
            <pc:docMk/>
            <pc:sldMasterMk cId="1245618475" sldId="2147483672"/>
            <ac:spMk id="3" creationId="{00000000-0000-0000-0000-000000000000}"/>
          </ac:spMkLst>
        </pc:spChg>
        <pc:picChg chg="del">
          <ac:chgData name="Goutham Makkena" userId="ee2210368fc1934b" providerId="LiveId" clId="{3E7A169C-2515-40FD-9C07-5854859345BA}" dt="2020-07-20T06:51:58.027" v="3160" actId="478"/>
          <ac:picMkLst>
            <pc:docMk/>
            <pc:sldMasterMk cId="1245618475" sldId="2147483672"/>
            <ac:picMk id="7" creationId="{A6C8C1E6-C0C0-4A04-8040-85ADA4DD29AA}"/>
          </ac:picMkLst>
        </pc:picChg>
        <pc:picChg chg="add mod">
          <ac:chgData name="Goutham Makkena" userId="ee2210368fc1934b" providerId="LiveId" clId="{3E7A169C-2515-40FD-9C07-5854859345BA}" dt="2020-07-20T06:50:17.067" v="3159" actId="1076"/>
          <ac:picMkLst>
            <pc:docMk/>
            <pc:sldMasterMk cId="1245618475" sldId="2147483672"/>
            <ac:picMk id="9" creationId="{677F5031-86BB-438E-8B4C-456CC9D5EC2D}"/>
          </ac:picMkLst>
        </pc:picChg>
        <pc:picChg chg="add mod">
          <ac:chgData name="Goutham Makkena" userId="ee2210368fc1934b" providerId="LiveId" clId="{3E7A169C-2515-40FD-9C07-5854859345BA}" dt="2020-07-20T06:52:20.931" v="3166" actId="1076"/>
          <ac:picMkLst>
            <pc:docMk/>
            <pc:sldMasterMk cId="1245618475" sldId="2147483672"/>
            <ac:picMk id="11" creationId="{938516AF-5F90-43AA-9A31-F9B3F6996E08}"/>
          </ac:picMkLst>
        </pc:picChg>
        <pc:sldLayoutChg chg="modSp mod">
          <pc:chgData name="Goutham Makkena" userId="ee2210368fc1934b" providerId="LiveId" clId="{3E7A169C-2515-40FD-9C07-5854859345BA}" dt="2020-07-20T06:52:40.994" v="3177" actId="14100"/>
          <pc:sldLayoutMkLst>
            <pc:docMk/>
            <pc:sldMasterMk cId="1245618475" sldId="2147483672"/>
            <pc:sldLayoutMk cId="3853365139" sldId="2147483677"/>
          </pc:sldLayoutMkLst>
          <pc:spChg chg="mod">
            <ac:chgData name="Goutham Makkena" userId="ee2210368fc1934b" providerId="LiveId" clId="{3E7A169C-2515-40FD-9C07-5854859345BA}" dt="2020-07-20T06:52:40.994" v="3177" actId="14100"/>
            <ac:spMkLst>
              <pc:docMk/>
              <pc:sldMasterMk cId="1245618475" sldId="2147483672"/>
              <pc:sldLayoutMk cId="3853365139" sldId="2147483677"/>
              <ac:spMk id="2" creationId="{00000000-0000-0000-0000-000000000000}"/>
            </ac:spMkLst>
          </pc:spChg>
        </pc:sldLayoutChg>
      </pc:sldMasterChg>
    </pc:docChg>
  </pc:docChgLst>
  <pc:docChgLst>
    <pc:chgData name="Goutham Makkena" userId="ee2210368fc1934b" providerId="LiveId" clId="{EF06323B-282D-4778-AB7F-33F052EFE9CB}"/>
    <pc:docChg chg="modSld">
      <pc:chgData name="Goutham Makkena" userId="ee2210368fc1934b" providerId="LiveId" clId="{EF06323B-282D-4778-AB7F-33F052EFE9CB}" dt="2020-09-23T08:24:14.974" v="51" actId="6549"/>
      <pc:docMkLst>
        <pc:docMk/>
      </pc:docMkLst>
      <pc:sldChg chg="modSp">
        <pc:chgData name="Goutham Makkena" userId="ee2210368fc1934b" providerId="LiveId" clId="{EF06323B-282D-4778-AB7F-33F052EFE9CB}" dt="2020-09-23T08:24:14.974" v="51" actId="6549"/>
        <pc:sldMkLst>
          <pc:docMk/>
          <pc:sldMk cId="4172021354" sldId="485"/>
        </pc:sldMkLst>
        <pc:spChg chg="mod">
          <ac:chgData name="Goutham Makkena" userId="ee2210368fc1934b" providerId="LiveId" clId="{EF06323B-282D-4778-AB7F-33F052EFE9CB}" dt="2020-09-23T08:24:14.974" v="51" actId="6549"/>
          <ac:spMkLst>
            <pc:docMk/>
            <pc:sldMk cId="4172021354" sldId="485"/>
            <ac:spMk id="4" creationId="{6DC57B04-D506-479A-952B-34DC83250160}"/>
          </ac:spMkLst>
        </pc:spChg>
      </pc:sldChg>
      <pc:sldChg chg="mod modShow">
        <pc:chgData name="Goutham Makkena" userId="ee2210368fc1934b" providerId="LiveId" clId="{EF06323B-282D-4778-AB7F-33F052EFE9CB}" dt="2020-09-23T07:53:29.375" v="0" actId="729"/>
        <pc:sldMkLst>
          <pc:docMk/>
          <pc:sldMk cId="3363755939" sldId="486"/>
        </pc:sldMkLst>
      </pc:sldChg>
      <pc:sldChg chg="mod modShow">
        <pc:chgData name="Goutham Makkena" userId="ee2210368fc1934b" providerId="LiveId" clId="{EF06323B-282D-4778-AB7F-33F052EFE9CB}" dt="2020-09-23T07:53:29.375" v="0" actId="729"/>
        <pc:sldMkLst>
          <pc:docMk/>
          <pc:sldMk cId="4176224011" sldId="487"/>
        </pc:sldMkLst>
      </pc:sldChg>
      <pc:sldChg chg="mod modShow">
        <pc:chgData name="Goutham Makkena" userId="ee2210368fc1934b" providerId="LiveId" clId="{EF06323B-282D-4778-AB7F-33F052EFE9CB}" dt="2020-09-23T07:53:29.375" v="0" actId="729"/>
        <pc:sldMkLst>
          <pc:docMk/>
          <pc:sldMk cId="3608942722" sldId="488"/>
        </pc:sldMkLst>
      </pc:sldChg>
      <pc:sldChg chg="modSp mod">
        <pc:chgData name="Goutham Makkena" userId="ee2210368fc1934b" providerId="LiveId" clId="{EF06323B-282D-4778-AB7F-33F052EFE9CB}" dt="2020-09-23T07:55:40.265" v="24" actId="20577"/>
        <pc:sldMkLst>
          <pc:docMk/>
          <pc:sldMk cId="1901925422" sldId="497"/>
        </pc:sldMkLst>
        <pc:spChg chg="mod">
          <ac:chgData name="Goutham Makkena" userId="ee2210368fc1934b" providerId="LiveId" clId="{EF06323B-282D-4778-AB7F-33F052EFE9CB}" dt="2020-09-23T07:55:40.265" v="24" actId="20577"/>
          <ac:spMkLst>
            <pc:docMk/>
            <pc:sldMk cId="1901925422" sldId="497"/>
            <ac:spMk id="2" creationId="{2ED09648-C9A3-475D-B622-841EFA80375B}"/>
          </ac:spMkLst>
        </pc:spChg>
        <pc:spChg chg="mod">
          <ac:chgData name="Goutham Makkena" userId="ee2210368fc1934b" providerId="LiveId" clId="{EF06323B-282D-4778-AB7F-33F052EFE9CB}" dt="2020-09-23T07:54:20.933" v="2" actId="20577"/>
          <ac:spMkLst>
            <pc:docMk/>
            <pc:sldMk cId="1901925422" sldId="497"/>
            <ac:spMk id="3" creationId="{DD034C7D-B80C-4964-8A05-920455DCBFC3}"/>
          </ac:spMkLst>
        </pc:spChg>
      </pc:sldChg>
      <pc:sldChg chg="modSp mod">
        <pc:chgData name="Goutham Makkena" userId="ee2210368fc1934b" providerId="LiveId" clId="{EF06323B-282D-4778-AB7F-33F052EFE9CB}" dt="2020-09-23T07:56:31.545" v="45" actId="20577"/>
        <pc:sldMkLst>
          <pc:docMk/>
          <pc:sldMk cId="704236038" sldId="498"/>
        </pc:sldMkLst>
        <pc:spChg chg="mod">
          <ac:chgData name="Goutham Makkena" userId="ee2210368fc1934b" providerId="LiveId" clId="{EF06323B-282D-4778-AB7F-33F052EFE9CB}" dt="2020-09-23T07:56:31.545" v="45" actId="20577"/>
          <ac:spMkLst>
            <pc:docMk/>
            <pc:sldMk cId="704236038" sldId="498"/>
            <ac:spMk id="2" creationId="{1FD2C882-3810-4640-9571-C4CD176F712E}"/>
          </ac:spMkLst>
        </pc:spChg>
      </pc:sldChg>
    </pc:docChg>
  </pc:docChgLst>
</pc:chgInfo>
</file>

<file path=ppt/ink/ink1.xml><?xml version="1.0" encoding="utf-8"?>
<inkml:ink xmlns:inkml="http://www.w3.org/2003/InkML">
  <inkml:definitions>
    <inkml:context xml:id="ctx0">
      <inkml:inkSource xml:id="inkSrc0">
        <inkml:traceFormat>
          <inkml:channel name="X" type="integer" max="26112" units="in"/>
          <inkml:channel name="Y" type="integer" max="16320" units="in"/>
          <inkml:channel name="F" type="integer" max="255" units="dev"/>
        </inkml:traceFormat>
        <inkml:channelProperties>
          <inkml:channelProperty channel="X" name="resolution" value="2540.07764" units="1/in"/>
          <inkml:channelProperty channel="Y" name="resolution" value="2540.07764" units="1/in"/>
          <inkml:channelProperty channel="F" name="resolution" value="0" units="1/dev"/>
        </inkml:channelProperties>
      </inkml:inkSource>
      <inkml:timestamp xml:id="ts0" timeString="2020-07-26T11:12:04.059"/>
    </inkml:context>
    <inkml:brush xml:id="br0">
      <inkml:brushProperty name="width" value="0.05292" units="cm"/>
      <inkml:brushProperty name="height" value="0.05292" units="cm"/>
      <inkml:brushProperty name="color" value="#FF0000"/>
      <inkml:brushProperty name="fitToCurve" value="1"/>
      <inkml:brushProperty name="ignorePressure" value="1"/>
    </inkml:brush>
  </inkml:definitions>
  <inkml:trace contextRef="#ctx0" brushRef="#br0">39 26 94,'-12'-10'7,"2"5"-7,10 5 0,-17-11-29,17 11 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620DC4-942B-4E23-B14E-1B021F820C40}" type="datetimeFigureOut">
              <a:rPr lang="en-IN" smtClean="0"/>
              <a:pPr/>
              <a:t>23-12-2024</a:t>
            </a:fld>
            <a:endParaRPr lang="en-IN"/>
          </a:p>
        </p:txBody>
      </p:sp>
      <p:sp>
        <p:nvSpPr>
          <p:cNvPr id="4" name="Slide Image Placeholder 3"/>
          <p:cNvSpPr>
            <a:spLocks noGrp="1" noRot="1" noChangeAspect="1"/>
          </p:cNvSpPr>
          <p:nvPr>
            <p:ph type="sldImg" idx="2"/>
          </p:nvPr>
        </p:nvSpPr>
        <p:spPr>
          <a:xfrm>
            <a:off x="1108075" y="1143000"/>
            <a:ext cx="464185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3A606C-0C0F-4112-955A-32CA880C1952}" type="slidenum">
              <a:rPr lang="en-IN" smtClean="0"/>
              <a:pPr/>
              <a:t>‹#›</a:t>
            </a:fld>
            <a:endParaRPr lang="en-IN"/>
          </a:p>
        </p:txBody>
      </p:sp>
    </p:spTree>
    <p:extLst>
      <p:ext uri="{BB962C8B-B14F-4D97-AF65-F5344CB8AC3E}">
        <p14:creationId xmlns:p14="http://schemas.microsoft.com/office/powerpoint/2010/main" val="2511996401"/>
      </p:ext>
    </p:extLst>
  </p:cSld>
  <p:clrMap bg1="lt1" tx1="dk1" bg2="lt2" tx2="dk2" accent1="accent1" accent2="accent2" accent3="accent3" accent4="accent4" accent5="accent5" accent6="accent6" hlink="hlink" folHlink="folHlink"/>
  <p:notesStyle>
    <a:lvl1pPr marL="0" algn="l" defTabSz="1029797" rtl="0" eaLnBrk="1" latinLnBrk="0" hangingPunct="1">
      <a:defRPr sz="1351" kern="1200">
        <a:solidFill>
          <a:schemeClr val="tx1"/>
        </a:solidFill>
        <a:latin typeface="+mn-lt"/>
        <a:ea typeface="+mn-ea"/>
        <a:cs typeface="+mn-cs"/>
      </a:defRPr>
    </a:lvl1pPr>
    <a:lvl2pPr marL="514899" algn="l" defTabSz="1029797" rtl="0" eaLnBrk="1" latinLnBrk="0" hangingPunct="1">
      <a:defRPr sz="1351" kern="1200">
        <a:solidFill>
          <a:schemeClr val="tx1"/>
        </a:solidFill>
        <a:latin typeface="+mn-lt"/>
        <a:ea typeface="+mn-ea"/>
        <a:cs typeface="+mn-cs"/>
      </a:defRPr>
    </a:lvl2pPr>
    <a:lvl3pPr marL="1029797" algn="l" defTabSz="1029797" rtl="0" eaLnBrk="1" latinLnBrk="0" hangingPunct="1">
      <a:defRPr sz="1351" kern="1200">
        <a:solidFill>
          <a:schemeClr val="tx1"/>
        </a:solidFill>
        <a:latin typeface="+mn-lt"/>
        <a:ea typeface="+mn-ea"/>
        <a:cs typeface="+mn-cs"/>
      </a:defRPr>
    </a:lvl3pPr>
    <a:lvl4pPr marL="1544696" algn="l" defTabSz="1029797" rtl="0" eaLnBrk="1" latinLnBrk="0" hangingPunct="1">
      <a:defRPr sz="1351" kern="1200">
        <a:solidFill>
          <a:schemeClr val="tx1"/>
        </a:solidFill>
        <a:latin typeface="+mn-lt"/>
        <a:ea typeface="+mn-ea"/>
        <a:cs typeface="+mn-cs"/>
      </a:defRPr>
    </a:lvl4pPr>
    <a:lvl5pPr marL="2059595" algn="l" defTabSz="1029797" rtl="0" eaLnBrk="1" latinLnBrk="0" hangingPunct="1">
      <a:defRPr sz="1351" kern="1200">
        <a:solidFill>
          <a:schemeClr val="tx1"/>
        </a:solidFill>
        <a:latin typeface="+mn-lt"/>
        <a:ea typeface="+mn-ea"/>
        <a:cs typeface="+mn-cs"/>
      </a:defRPr>
    </a:lvl5pPr>
    <a:lvl6pPr marL="2574493" algn="l" defTabSz="1029797" rtl="0" eaLnBrk="1" latinLnBrk="0" hangingPunct="1">
      <a:defRPr sz="1351" kern="1200">
        <a:solidFill>
          <a:schemeClr val="tx1"/>
        </a:solidFill>
        <a:latin typeface="+mn-lt"/>
        <a:ea typeface="+mn-ea"/>
        <a:cs typeface="+mn-cs"/>
      </a:defRPr>
    </a:lvl6pPr>
    <a:lvl7pPr marL="3089392" algn="l" defTabSz="1029797" rtl="0" eaLnBrk="1" latinLnBrk="0" hangingPunct="1">
      <a:defRPr sz="1351" kern="1200">
        <a:solidFill>
          <a:schemeClr val="tx1"/>
        </a:solidFill>
        <a:latin typeface="+mn-lt"/>
        <a:ea typeface="+mn-ea"/>
        <a:cs typeface="+mn-cs"/>
      </a:defRPr>
    </a:lvl7pPr>
    <a:lvl8pPr marL="3604290" algn="l" defTabSz="1029797" rtl="0" eaLnBrk="1" latinLnBrk="0" hangingPunct="1">
      <a:defRPr sz="1351" kern="1200">
        <a:solidFill>
          <a:schemeClr val="tx1"/>
        </a:solidFill>
        <a:latin typeface="+mn-lt"/>
        <a:ea typeface="+mn-ea"/>
        <a:cs typeface="+mn-cs"/>
      </a:defRPr>
    </a:lvl8pPr>
    <a:lvl9pPr marL="4119189" algn="l" defTabSz="1029797" rtl="0" eaLnBrk="1" latinLnBrk="0" hangingPunct="1">
      <a:defRPr sz="135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 name="Google Shape;21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30096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4165" y="1355149"/>
            <a:ext cx="10587196" cy="2882806"/>
          </a:xfrm>
        </p:spPr>
        <p:txBody>
          <a:bodyPr anchor="b"/>
          <a:lstStyle>
            <a:lvl1pPr algn="ctr">
              <a:defRPr sz="7244"/>
            </a:lvl1pPr>
          </a:lstStyle>
          <a:p>
            <a:r>
              <a:rPr lang="en-US"/>
              <a:t>Click to edit Master title style</a:t>
            </a:r>
            <a:endParaRPr lang="en-US" dirty="0"/>
          </a:p>
        </p:txBody>
      </p:sp>
      <p:sp>
        <p:nvSpPr>
          <p:cNvPr id="3" name="Subtitle 2"/>
          <p:cNvSpPr>
            <a:spLocks noGrp="1"/>
          </p:cNvSpPr>
          <p:nvPr>
            <p:ph type="subTitle" idx="1"/>
          </p:nvPr>
        </p:nvSpPr>
        <p:spPr>
          <a:xfrm>
            <a:off x="1556941" y="4349128"/>
            <a:ext cx="9341644" cy="1999179"/>
          </a:xfrm>
        </p:spPr>
        <p:txBody>
          <a:bodyPr/>
          <a:lstStyle>
            <a:lvl1pPr marL="0" indent="0" algn="ctr">
              <a:buNone/>
              <a:defRPr sz="2898"/>
            </a:lvl1pPr>
            <a:lvl2pPr marL="552023" indent="0" algn="ctr">
              <a:buNone/>
              <a:defRPr sz="2415"/>
            </a:lvl2pPr>
            <a:lvl3pPr marL="1104047" indent="0" algn="ctr">
              <a:buNone/>
              <a:defRPr sz="2173"/>
            </a:lvl3pPr>
            <a:lvl4pPr marL="1656070" indent="0" algn="ctr">
              <a:buNone/>
              <a:defRPr sz="1932"/>
            </a:lvl4pPr>
            <a:lvl5pPr marL="2208093" indent="0" algn="ctr">
              <a:buNone/>
              <a:defRPr sz="1932"/>
            </a:lvl5pPr>
            <a:lvl6pPr marL="2760116" indent="0" algn="ctr">
              <a:buNone/>
              <a:defRPr sz="1932"/>
            </a:lvl6pPr>
            <a:lvl7pPr marL="3312140" indent="0" algn="ctr">
              <a:buNone/>
              <a:defRPr sz="1932"/>
            </a:lvl7pPr>
            <a:lvl8pPr marL="3864163" indent="0" algn="ctr">
              <a:buNone/>
              <a:defRPr sz="1932"/>
            </a:lvl8pPr>
            <a:lvl9pPr marL="4416186" indent="0" algn="ctr">
              <a:buNone/>
              <a:defRPr sz="1932"/>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4D324B5-18E3-4D4F-82BF-5CFFEF36E8A2}" type="datetime1">
              <a:rPr lang="en-IN" smtClean="0"/>
              <a:t>23-12-2024</a:t>
            </a:fld>
            <a:endParaRPr lang="en-IN"/>
          </a:p>
        </p:txBody>
      </p:sp>
      <p:sp>
        <p:nvSpPr>
          <p:cNvPr id="5" name="Footer Placeholder 4"/>
          <p:cNvSpPr>
            <a:spLocks noGrp="1"/>
          </p:cNvSpPr>
          <p:nvPr>
            <p:ph type="ftr" sz="quarter" idx="11"/>
          </p:nvPr>
        </p:nvSpPr>
        <p:spPr/>
        <p:txBody>
          <a:bodyPr/>
          <a:lstStyle/>
          <a:p>
            <a:r>
              <a:rPr lang="en-IN"/>
              <a:t>International Institute of Information Technology, Naya Raipur</a:t>
            </a:r>
          </a:p>
        </p:txBody>
      </p:sp>
      <p:sp>
        <p:nvSpPr>
          <p:cNvPr id="6" name="Slide Number Placeholder 5"/>
          <p:cNvSpPr>
            <a:spLocks noGrp="1"/>
          </p:cNvSpPr>
          <p:nvPr>
            <p:ph type="sldNum" sz="quarter" idx="12"/>
          </p:nvPr>
        </p:nvSpPr>
        <p:spPr/>
        <p:txBody>
          <a:bodyPr/>
          <a:lstStyle/>
          <a:p>
            <a:fld id="{BC9AEAF6-A69E-465E-A28F-A9769C2EDB3D}" type="slidenum">
              <a:rPr lang="en-IN" smtClean="0"/>
              <a:pPr/>
              <a:t>‹#›</a:t>
            </a:fld>
            <a:endParaRPr lang="en-IN"/>
          </a:p>
        </p:txBody>
      </p:sp>
    </p:spTree>
    <p:extLst>
      <p:ext uri="{BB962C8B-B14F-4D97-AF65-F5344CB8AC3E}">
        <p14:creationId xmlns:p14="http://schemas.microsoft.com/office/powerpoint/2010/main" val="4123645549"/>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FCB1D1-88D4-4093-9B13-F8869D66F6B8}" type="datetime1">
              <a:rPr lang="en-IN" smtClean="0"/>
              <a:t>23-12-2024</a:t>
            </a:fld>
            <a:endParaRPr lang="en-IN"/>
          </a:p>
        </p:txBody>
      </p:sp>
      <p:sp>
        <p:nvSpPr>
          <p:cNvPr id="5" name="Footer Placeholder 4"/>
          <p:cNvSpPr>
            <a:spLocks noGrp="1"/>
          </p:cNvSpPr>
          <p:nvPr>
            <p:ph type="ftr" sz="quarter" idx="11"/>
          </p:nvPr>
        </p:nvSpPr>
        <p:spPr/>
        <p:txBody>
          <a:bodyPr/>
          <a:lstStyle/>
          <a:p>
            <a:r>
              <a:rPr lang="en-IN"/>
              <a:t>International Institute of Information Technology, Naya Raipur</a:t>
            </a:r>
          </a:p>
        </p:txBody>
      </p:sp>
      <p:sp>
        <p:nvSpPr>
          <p:cNvPr id="6" name="Slide Number Placeholder 5"/>
          <p:cNvSpPr>
            <a:spLocks noGrp="1"/>
          </p:cNvSpPr>
          <p:nvPr>
            <p:ph type="sldNum" sz="quarter" idx="12"/>
          </p:nvPr>
        </p:nvSpPr>
        <p:spPr/>
        <p:txBody>
          <a:bodyPr/>
          <a:lstStyle/>
          <a:p>
            <a:fld id="{BC9AEAF6-A69E-465E-A28F-A9769C2EDB3D}" type="slidenum">
              <a:rPr lang="en-IN" smtClean="0"/>
              <a:pPr/>
              <a:t>‹#›</a:t>
            </a:fld>
            <a:endParaRPr lang="en-IN"/>
          </a:p>
        </p:txBody>
      </p:sp>
    </p:spTree>
    <p:extLst>
      <p:ext uri="{BB962C8B-B14F-4D97-AF65-F5344CB8AC3E}">
        <p14:creationId xmlns:p14="http://schemas.microsoft.com/office/powerpoint/2010/main" val="4091751634"/>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13486" y="440855"/>
            <a:ext cx="2685723" cy="70172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6318" y="440855"/>
            <a:ext cx="7901474" cy="70172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AB4EFB-F672-41FC-8AE8-91178848F3D3}" type="datetime1">
              <a:rPr lang="en-IN" smtClean="0"/>
              <a:t>23-12-2024</a:t>
            </a:fld>
            <a:endParaRPr lang="en-IN"/>
          </a:p>
        </p:txBody>
      </p:sp>
      <p:sp>
        <p:nvSpPr>
          <p:cNvPr id="5" name="Footer Placeholder 4"/>
          <p:cNvSpPr>
            <a:spLocks noGrp="1"/>
          </p:cNvSpPr>
          <p:nvPr>
            <p:ph type="ftr" sz="quarter" idx="11"/>
          </p:nvPr>
        </p:nvSpPr>
        <p:spPr/>
        <p:txBody>
          <a:bodyPr/>
          <a:lstStyle/>
          <a:p>
            <a:r>
              <a:rPr lang="en-IN"/>
              <a:t>International Institute of Information Technology, Naya Raipur</a:t>
            </a:r>
          </a:p>
        </p:txBody>
      </p:sp>
      <p:sp>
        <p:nvSpPr>
          <p:cNvPr id="6" name="Slide Number Placeholder 5"/>
          <p:cNvSpPr>
            <a:spLocks noGrp="1"/>
          </p:cNvSpPr>
          <p:nvPr>
            <p:ph type="sldNum" sz="quarter" idx="12"/>
          </p:nvPr>
        </p:nvSpPr>
        <p:spPr/>
        <p:txBody>
          <a:bodyPr/>
          <a:lstStyle/>
          <a:p>
            <a:fld id="{BC9AEAF6-A69E-465E-A28F-A9769C2EDB3D}" type="slidenum">
              <a:rPr lang="en-IN" smtClean="0"/>
              <a:pPr/>
              <a:t>‹#›</a:t>
            </a:fld>
            <a:endParaRPr lang="en-IN"/>
          </a:p>
        </p:txBody>
      </p:sp>
    </p:spTree>
    <p:extLst>
      <p:ext uri="{BB962C8B-B14F-4D97-AF65-F5344CB8AC3E}">
        <p14:creationId xmlns:p14="http://schemas.microsoft.com/office/powerpoint/2010/main" val="422821800"/>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24583" y="716436"/>
            <a:ext cx="11606359" cy="921976"/>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5" name="Google Shape;15;p3"/>
          <p:cNvSpPr txBox="1">
            <a:spLocks noGrp="1"/>
          </p:cNvSpPr>
          <p:nvPr>
            <p:ph type="body" idx="1"/>
          </p:nvPr>
        </p:nvSpPr>
        <p:spPr>
          <a:xfrm>
            <a:off x="424583" y="1855342"/>
            <a:ext cx="11606359" cy="5499982"/>
          </a:xfrm>
          <a:prstGeom prst="rect">
            <a:avLst/>
          </a:prstGeom>
          <a:noFill/>
          <a:ln>
            <a:noFill/>
          </a:ln>
        </p:spPr>
        <p:txBody>
          <a:bodyPr spcFirstLastPara="1" wrap="square" lIns="91425" tIns="91425" rIns="91425" bIns="91425" anchor="t" anchorCtr="0">
            <a:noAutofit/>
          </a:bodyPr>
          <a:lstStyle>
            <a:lvl1pPr marL="622752" lvl="0" indent="-467064" algn="l" rtl="0">
              <a:lnSpc>
                <a:spcPct val="115000"/>
              </a:lnSpc>
              <a:spcBef>
                <a:spcPts val="0"/>
              </a:spcBef>
              <a:spcAft>
                <a:spcPts val="0"/>
              </a:spcAft>
              <a:buSzPts val="1800"/>
              <a:buChar char="●"/>
              <a:defRPr/>
            </a:lvl1pPr>
            <a:lvl2pPr marL="1245504" lvl="1" indent="-432467" algn="l" rtl="0">
              <a:lnSpc>
                <a:spcPct val="115000"/>
              </a:lnSpc>
              <a:spcBef>
                <a:spcPts val="2179"/>
              </a:spcBef>
              <a:spcAft>
                <a:spcPts val="0"/>
              </a:spcAft>
              <a:buSzPts val="1400"/>
              <a:buChar char="○"/>
              <a:defRPr/>
            </a:lvl2pPr>
            <a:lvl3pPr marL="1868255" lvl="2" indent="-432467" algn="l" rtl="0">
              <a:lnSpc>
                <a:spcPct val="115000"/>
              </a:lnSpc>
              <a:spcBef>
                <a:spcPts val="2179"/>
              </a:spcBef>
              <a:spcAft>
                <a:spcPts val="0"/>
              </a:spcAft>
              <a:buSzPts val="1400"/>
              <a:buChar char="■"/>
              <a:defRPr/>
            </a:lvl3pPr>
            <a:lvl4pPr marL="2491007" lvl="3" indent="-432467" algn="l" rtl="0">
              <a:lnSpc>
                <a:spcPct val="115000"/>
              </a:lnSpc>
              <a:spcBef>
                <a:spcPts val="2179"/>
              </a:spcBef>
              <a:spcAft>
                <a:spcPts val="0"/>
              </a:spcAft>
              <a:buSzPts val="1400"/>
              <a:buChar char="●"/>
              <a:defRPr/>
            </a:lvl4pPr>
            <a:lvl5pPr marL="3113759" lvl="4" indent="-432467" algn="l" rtl="0">
              <a:lnSpc>
                <a:spcPct val="115000"/>
              </a:lnSpc>
              <a:spcBef>
                <a:spcPts val="2179"/>
              </a:spcBef>
              <a:spcAft>
                <a:spcPts val="0"/>
              </a:spcAft>
              <a:buSzPts val="1400"/>
              <a:buChar char="○"/>
              <a:defRPr/>
            </a:lvl5pPr>
            <a:lvl6pPr marL="3736511" lvl="5" indent="-432467" algn="l" rtl="0">
              <a:lnSpc>
                <a:spcPct val="115000"/>
              </a:lnSpc>
              <a:spcBef>
                <a:spcPts val="2179"/>
              </a:spcBef>
              <a:spcAft>
                <a:spcPts val="0"/>
              </a:spcAft>
              <a:buSzPts val="1400"/>
              <a:buChar char="■"/>
              <a:defRPr/>
            </a:lvl6pPr>
            <a:lvl7pPr marL="4359262" lvl="6" indent="-432467" algn="l" rtl="0">
              <a:lnSpc>
                <a:spcPct val="115000"/>
              </a:lnSpc>
              <a:spcBef>
                <a:spcPts val="2179"/>
              </a:spcBef>
              <a:spcAft>
                <a:spcPts val="0"/>
              </a:spcAft>
              <a:buSzPts val="1400"/>
              <a:buChar char="●"/>
              <a:defRPr/>
            </a:lvl7pPr>
            <a:lvl8pPr marL="4982014" lvl="7" indent="-432467" algn="l" rtl="0">
              <a:lnSpc>
                <a:spcPct val="115000"/>
              </a:lnSpc>
              <a:spcBef>
                <a:spcPts val="2179"/>
              </a:spcBef>
              <a:spcAft>
                <a:spcPts val="0"/>
              </a:spcAft>
              <a:buSzPts val="1400"/>
              <a:buChar char="○"/>
              <a:defRPr/>
            </a:lvl8pPr>
            <a:lvl9pPr marL="5604766" lvl="8" indent="-432467" algn="l" rtl="0">
              <a:lnSpc>
                <a:spcPct val="115000"/>
              </a:lnSpc>
              <a:spcBef>
                <a:spcPts val="2179"/>
              </a:spcBef>
              <a:spcAft>
                <a:spcPts val="2179"/>
              </a:spcAft>
              <a:buSzPts val="1400"/>
              <a:buChar char="■"/>
              <a:defRPr/>
            </a:lvl9pPr>
          </a:lstStyle>
          <a:p>
            <a:endParaRPr/>
          </a:p>
        </p:txBody>
      </p:sp>
      <p:sp>
        <p:nvSpPr>
          <p:cNvPr id="16" name="Google Shape;16;p3"/>
          <p:cNvSpPr txBox="1">
            <a:spLocks noGrp="1"/>
          </p:cNvSpPr>
          <p:nvPr>
            <p:ph type="sldNum" idx="12"/>
          </p:nvPr>
        </p:nvSpPr>
        <p:spPr>
          <a:xfrm>
            <a:off x="11540783" y="7507204"/>
            <a:ext cx="747413" cy="633647"/>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62"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62"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62"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62"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62"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62"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62"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62"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62"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056855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6775A8-F6F8-48A4-AE2F-3119CC15B529}" type="datetime1">
              <a:rPr lang="en-IN" smtClean="0"/>
              <a:t>23-12-2024</a:t>
            </a:fld>
            <a:endParaRPr lang="en-IN"/>
          </a:p>
        </p:txBody>
      </p:sp>
      <p:sp>
        <p:nvSpPr>
          <p:cNvPr id="5" name="Footer Placeholder 4"/>
          <p:cNvSpPr>
            <a:spLocks noGrp="1"/>
          </p:cNvSpPr>
          <p:nvPr>
            <p:ph type="ftr" sz="quarter" idx="11"/>
          </p:nvPr>
        </p:nvSpPr>
        <p:spPr/>
        <p:txBody>
          <a:bodyPr/>
          <a:lstStyle/>
          <a:p>
            <a:r>
              <a:rPr lang="en-IN"/>
              <a:t>International Institute of Information Technology, Naya Raipur</a:t>
            </a:r>
          </a:p>
        </p:txBody>
      </p:sp>
      <p:sp>
        <p:nvSpPr>
          <p:cNvPr id="6" name="Slide Number Placeholder 5"/>
          <p:cNvSpPr>
            <a:spLocks noGrp="1"/>
          </p:cNvSpPr>
          <p:nvPr>
            <p:ph type="sldNum" sz="quarter" idx="12"/>
          </p:nvPr>
        </p:nvSpPr>
        <p:spPr/>
        <p:txBody>
          <a:bodyPr/>
          <a:lstStyle/>
          <a:p>
            <a:fld id="{BC9AEAF6-A69E-465E-A28F-A9769C2EDB3D}" type="slidenum">
              <a:rPr lang="en-IN" smtClean="0"/>
              <a:pPr/>
              <a:t>‹#›</a:t>
            </a:fld>
            <a:endParaRPr lang="en-IN"/>
          </a:p>
        </p:txBody>
      </p:sp>
    </p:spTree>
    <p:extLst>
      <p:ext uri="{BB962C8B-B14F-4D97-AF65-F5344CB8AC3E}">
        <p14:creationId xmlns:p14="http://schemas.microsoft.com/office/powerpoint/2010/main" val="2508575742"/>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9831" y="2064352"/>
            <a:ext cx="10742890" cy="3444416"/>
          </a:xfrm>
        </p:spPr>
        <p:txBody>
          <a:bodyPr anchor="b"/>
          <a:lstStyle>
            <a:lvl1pPr>
              <a:defRPr sz="7244"/>
            </a:lvl1pPr>
          </a:lstStyle>
          <a:p>
            <a:r>
              <a:rPr lang="en-US"/>
              <a:t>Click to edit Master title style</a:t>
            </a:r>
            <a:endParaRPr lang="en-US" dirty="0"/>
          </a:p>
        </p:txBody>
      </p:sp>
      <p:sp>
        <p:nvSpPr>
          <p:cNvPr id="3" name="Text Placeholder 2"/>
          <p:cNvSpPr>
            <a:spLocks noGrp="1"/>
          </p:cNvSpPr>
          <p:nvPr>
            <p:ph type="body" idx="1"/>
          </p:nvPr>
        </p:nvSpPr>
        <p:spPr>
          <a:xfrm>
            <a:off x="849831" y="5541353"/>
            <a:ext cx="10742890" cy="1811337"/>
          </a:xfrm>
        </p:spPr>
        <p:txBody>
          <a:bodyPr/>
          <a:lstStyle>
            <a:lvl1pPr marL="0" indent="0">
              <a:buNone/>
              <a:defRPr sz="2898">
                <a:solidFill>
                  <a:schemeClr val="tx1"/>
                </a:solidFill>
              </a:defRPr>
            </a:lvl1pPr>
            <a:lvl2pPr marL="552023" indent="0">
              <a:buNone/>
              <a:defRPr sz="2415">
                <a:solidFill>
                  <a:schemeClr val="tx1">
                    <a:tint val="75000"/>
                  </a:schemeClr>
                </a:solidFill>
              </a:defRPr>
            </a:lvl2pPr>
            <a:lvl3pPr marL="1104047" indent="0">
              <a:buNone/>
              <a:defRPr sz="2173">
                <a:solidFill>
                  <a:schemeClr val="tx1">
                    <a:tint val="75000"/>
                  </a:schemeClr>
                </a:solidFill>
              </a:defRPr>
            </a:lvl3pPr>
            <a:lvl4pPr marL="1656070" indent="0">
              <a:buNone/>
              <a:defRPr sz="1932">
                <a:solidFill>
                  <a:schemeClr val="tx1">
                    <a:tint val="75000"/>
                  </a:schemeClr>
                </a:solidFill>
              </a:defRPr>
            </a:lvl4pPr>
            <a:lvl5pPr marL="2208093" indent="0">
              <a:buNone/>
              <a:defRPr sz="1932">
                <a:solidFill>
                  <a:schemeClr val="tx1">
                    <a:tint val="75000"/>
                  </a:schemeClr>
                </a:solidFill>
              </a:defRPr>
            </a:lvl5pPr>
            <a:lvl6pPr marL="2760116" indent="0">
              <a:buNone/>
              <a:defRPr sz="1932">
                <a:solidFill>
                  <a:schemeClr val="tx1">
                    <a:tint val="75000"/>
                  </a:schemeClr>
                </a:solidFill>
              </a:defRPr>
            </a:lvl6pPr>
            <a:lvl7pPr marL="3312140" indent="0">
              <a:buNone/>
              <a:defRPr sz="1932">
                <a:solidFill>
                  <a:schemeClr val="tx1">
                    <a:tint val="75000"/>
                  </a:schemeClr>
                </a:solidFill>
              </a:defRPr>
            </a:lvl7pPr>
            <a:lvl8pPr marL="3864163" indent="0">
              <a:buNone/>
              <a:defRPr sz="1932">
                <a:solidFill>
                  <a:schemeClr val="tx1">
                    <a:tint val="75000"/>
                  </a:schemeClr>
                </a:solidFill>
              </a:defRPr>
            </a:lvl8pPr>
            <a:lvl9pPr marL="4416186" indent="0">
              <a:buNone/>
              <a:defRPr sz="19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F3C2EB-6495-4E63-B284-CF0F90384ABA}" type="datetime1">
              <a:rPr lang="en-IN" smtClean="0"/>
              <a:t>23-12-2024</a:t>
            </a:fld>
            <a:endParaRPr lang="en-IN"/>
          </a:p>
        </p:txBody>
      </p:sp>
      <p:sp>
        <p:nvSpPr>
          <p:cNvPr id="5" name="Footer Placeholder 4"/>
          <p:cNvSpPr>
            <a:spLocks noGrp="1"/>
          </p:cNvSpPr>
          <p:nvPr>
            <p:ph type="ftr" sz="quarter" idx="11"/>
          </p:nvPr>
        </p:nvSpPr>
        <p:spPr/>
        <p:txBody>
          <a:bodyPr/>
          <a:lstStyle/>
          <a:p>
            <a:r>
              <a:rPr lang="en-IN"/>
              <a:t>International Institute of Information Technology, Naya Raipur</a:t>
            </a:r>
          </a:p>
        </p:txBody>
      </p:sp>
      <p:sp>
        <p:nvSpPr>
          <p:cNvPr id="6" name="Slide Number Placeholder 5"/>
          <p:cNvSpPr>
            <a:spLocks noGrp="1"/>
          </p:cNvSpPr>
          <p:nvPr>
            <p:ph type="sldNum" sz="quarter" idx="12"/>
          </p:nvPr>
        </p:nvSpPr>
        <p:spPr/>
        <p:txBody>
          <a:bodyPr/>
          <a:lstStyle/>
          <a:p>
            <a:fld id="{BC9AEAF6-A69E-465E-A28F-A9769C2EDB3D}" type="slidenum">
              <a:rPr lang="en-IN" smtClean="0"/>
              <a:pPr/>
              <a:t>‹#›</a:t>
            </a:fld>
            <a:endParaRPr lang="en-IN"/>
          </a:p>
        </p:txBody>
      </p:sp>
    </p:spTree>
    <p:extLst>
      <p:ext uri="{BB962C8B-B14F-4D97-AF65-F5344CB8AC3E}">
        <p14:creationId xmlns:p14="http://schemas.microsoft.com/office/powerpoint/2010/main" val="4224828360"/>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6317" y="2204273"/>
            <a:ext cx="5293598" cy="5253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05610" y="2204273"/>
            <a:ext cx="5293598" cy="5253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097A6A-9647-4D00-B4EC-A3FFBB447903}" type="datetime1">
              <a:rPr lang="en-IN" smtClean="0"/>
              <a:t>23-12-2024</a:t>
            </a:fld>
            <a:endParaRPr lang="en-IN"/>
          </a:p>
        </p:txBody>
      </p:sp>
      <p:sp>
        <p:nvSpPr>
          <p:cNvPr id="6" name="Footer Placeholder 5"/>
          <p:cNvSpPr>
            <a:spLocks noGrp="1"/>
          </p:cNvSpPr>
          <p:nvPr>
            <p:ph type="ftr" sz="quarter" idx="11"/>
          </p:nvPr>
        </p:nvSpPr>
        <p:spPr/>
        <p:txBody>
          <a:bodyPr/>
          <a:lstStyle/>
          <a:p>
            <a:r>
              <a:rPr lang="en-IN"/>
              <a:t>International Institute of Information Technology, Naya Raipur</a:t>
            </a:r>
          </a:p>
        </p:txBody>
      </p:sp>
      <p:sp>
        <p:nvSpPr>
          <p:cNvPr id="7" name="Slide Number Placeholder 6"/>
          <p:cNvSpPr>
            <a:spLocks noGrp="1"/>
          </p:cNvSpPr>
          <p:nvPr>
            <p:ph type="sldNum" sz="quarter" idx="12"/>
          </p:nvPr>
        </p:nvSpPr>
        <p:spPr/>
        <p:txBody>
          <a:bodyPr/>
          <a:lstStyle/>
          <a:p>
            <a:fld id="{BC9AEAF6-A69E-465E-A28F-A9769C2EDB3D}" type="slidenum">
              <a:rPr lang="en-IN" smtClean="0"/>
              <a:pPr/>
              <a:t>‹#›</a:t>
            </a:fld>
            <a:endParaRPr lang="en-IN"/>
          </a:p>
        </p:txBody>
      </p:sp>
    </p:spTree>
    <p:extLst>
      <p:ext uri="{BB962C8B-B14F-4D97-AF65-F5344CB8AC3E}">
        <p14:creationId xmlns:p14="http://schemas.microsoft.com/office/powerpoint/2010/main" val="2873199623"/>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7940" y="1046554"/>
            <a:ext cx="10742890" cy="99479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7941" y="2029849"/>
            <a:ext cx="5269270" cy="994797"/>
          </a:xfrm>
        </p:spPr>
        <p:txBody>
          <a:bodyPr anchor="b"/>
          <a:lstStyle>
            <a:lvl1pPr marL="0" indent="0">
              <a:buNone/>
              <a:defRPr sz="2898" b="1"/>
            </a:lvl1pPr>
            <a:lvl2pPr marL="552023" indent="0">
              <a:buNone/>
              <a:defRPr sz="2415" b="1"/>
            </a:lvl2pPr>
            <a:lvl3pPr marL="1104047" indent="0">
              <a:buNone/>
              <a:defRPr sz="2173" b="1"/>
            </a:lvl3pPr>
            <a:lvl4pPr marL="1656070" indent="0">
              <a:buNone/>
              <a:defRPr sz="1932" b="1"/>
            </a:lvl4pPr>
            <a:lvl5pPr marL="2208093" indent="0">
              <a:buNone/>
              <a:defRPr sz="1932" b="1"/>
            </a:lvl5pPr>
            <a:lvl6pPr marL="2760116" indent="0">
              <a:buNone/>
              <a:defRPr sz="1932" b="1"/>
            </a:lvl6pPr>
            <a:lvl7pPr marL="3312140" indent="0">
              <a:buNone/>
              <a:defRPr sz="1932" b="1"/>
            </a:lvl7pPr>
            <a:lvl8pPr marL="3864163" indent="0">
              <a:buNone/>
              <a:defRPr sz="1932" b="1"/>
            </a:lvl8pPr>
            <a:lvl9pPr marL="4416186" indent="0">
              <a:buNone/>
              <a:defRPr sz="1932" b="1"/>
            </a:lvl9pPr>
          </a:lstStyle>
          <a:p>
            <a:pPr lvl="0"/>
            <a:r>
              <a:rPr lang="en-US"/>
              <a:t>Click to edit Master text styles</a:t>
            </a:r>
          </a:p>
        </p:txBody>
      </p:sp>
      <p:sp>
        <p:nvSpPr>
          <p:cNvPr id="4" name="Content Placeholder 3"/>
          <p:cNvSpPr>
            <a:spLocks noGrp="1"/>
          </p:cNvSpPr>
          <p:nvPr>
            <p:ph sz="half" idx="2"/>
          </p:nvPr>
        </p:nvSpPr>
        <p:spPr>
          <a:xfrm>
            <a:off x="857941" y="3024646"/>
            <a:ext cx="5269270" cy="44487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05610" y="2029849"/>
            <a:ext cx="5295220" cy="994797"/>
          </a:xfrm>
        </p:spPr>
        <p:txBody>
          <a:bodyPr anchor="b"/>
          <a:lstStyle>
            <a:lvl1pPr marL="0" indent="0">
              <a:buNone/>
              <a:defRPr sz="2898" b="1"/>
            </a:lvl1pPr>
            <a:lvl2pPr marL="552023" indent="0">
              <a:buNone/>
              <a:defRPr sz="2415" b="1"/>
            </a:lvl2pPr>
            <a:lvl3pPr marL="1104047" indent="0">
              <a:buNone/>
              <a:defRPr sz="2173" b="1"/>
            </a:lvl3pPr>
            <a:lvl4pPr marL="1656070" indent="0">
              <a:buNone/>
              <a:defRPr sz="1932" b="1"/>
            </a:lvl4pPr>
            <a:lvl5pPr marL="2208093" indent="0">
              <a:buNone/>
              <a:defRPr sz="1932" b="1"/>
            </a:lvl5pPr>
            <a:lvl6pPr marL="2760116" indent="0">
              <a:buNone/>
              <a:defRPr sz="1932" b="1"/>
            </a:lvl6pPr>
            <a:lvl7pPr marL="3312140" indent="0">
              <a:buNone/>
              <a:defRPr sz="1932" b="1"/>
            </a:lvl7pPr>
            <a:lvl8pPr marL="3864163" indent="0">
              <a:buNone/>
              <a:defRPr sz="1932" b="1"/>
            </a:lvl8pPr>
            <a:lvl9pPr marL="4416186" indent="0">
              <a:buNone/>
              <a:defRPr sz="1932" b="1"/>
            </a:lvl9pPr>
          </a:lstStyle>
          <a:p>
            <a:pPr lvl="0"/>
            <a:r>
              <a:rPr lang="en-US"/>
              <a:t>Click to edit Master text styles</a:t>
            </a:r>
          </a:p>
        </p:txBody>
      </p:sp>
      <p:sp>
        <p:nvSpPr>
          <p:cNvPr id="6" name="Content Placeholder 5"/>
          <p:cNvSpPr>
            <a:spLocks noGrp="1"/>
          </p:cNvSpPr>
          <p:nvPr>
            <p:ph sz="quarter" idx="4"/>
          </p:nvPr>
        </p:nvSpPr>
        <p:spPr>
          <a:xfrm>
            <a:off x="6305610" y="3024646"/>
            <a:ext cx="5295220" cy="44487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9E74B2-BB50-454E-9B85-91333D1A198D}" type="datetime1">
              <a:rPr lang="en-IN" smtClean="0"/>
              <a:t>23-12-2024</a:t>
            </a:fld>
            <a:endParaRPr lang="en-IN"/>
          </a:p>
        </p:txBody>
      </p:sp>
      <p:sp>
        <p:nvSpPr>
          <p:cNvPr id="8" name="Footer Placeholder 7"/>
          <p:cNvSpPr>
            <a:spLocks noGrp="1"/>
          </p:cNvSpPr>
          <p:nvPr>
            <p:ph type="ftr" sz="quarter" idx="11"/>
          </p:nvPr>
        </p:nvSpPr>
        <p:spPr/>
        <p:txBody>
          <a:bodyPr/>
          <a:lstStyle/>
          <a:p>
            <a:r>
              <a:rPr lang="en-IN"/>
              <a:t>International Institute of Information Technology, Naya Raipur</a:t>
            </a:r>
          </a:p>
        </p:txBody>
      </p:sp>
      <p:sp>
        <p:nvSpPr>
          <p:cNvPr id="9" name="Slide Number Placeholder 8"/>
          <p:cNvSpPr>
            <a:spLocks noGrp="1"/>
          </p:cNvSpPr>
          <p:nvPr>
            <p:ph type="sldNum" sz="quarter" idx="12"/>
          </p:nvPr>
        </p:nvSpPr>
        <p:spPr/>
        <p:txBody>
          <a:bodyPr/>
          <a:lstStyle/>
          <a:p>
            <a:fld id="{BC9AEAF6-A69E-465E-A28F-A9769C2EDB3D}" type="slidenum">
              <a:rPr lang="en-IN" smtClean="0"/>
              <a:pPr/>
              <a:t>‹#›</a:t>
            </a:fld>
            <a:endParaRPr lang="en-IN"/>
          </a:p>
        </p:txBody>
      </p:sp>
    </p:spTree>
    <p:extLst>
      <p:ext uri="{BB962C8B-B14F-4D97-AF65-F5344CB8AC3E}">
        <p14:creationId xmlns:p14="http://schemas.microsoft.com/office/powerpoint/2010/main" val="3853365139"/>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919DAA-7294-40E1-84F5-BAF4B3840E47}" type="datetime1">
              <a:rPr lang="en-IN" smtClean="0"/>
              <a:t>23-12-2024</a:t>
            </a:fld>
            <a:endParaRPr lang="en-IN"/>
          </a:p>
        </p:txBody>
      </p:sp>
      <p:sp>
        <p:nvSpPr>
          <p:cNvPr id="4" name="Footer Placeholder 3"/>
          <p:cNvSpPr>
            <a:spLocks noGrp="1"/>
          </p:cNvSpPr>
          <p:nvPr>
            <p:ph type="ftr" sz="quarter" idx="11"/>
          </p:nvPr>
        </p:nvSpPr>
        <p:spPr/>
        <p:txBody>
          <a:bodyPr/>
          <a:lstStyle/>
          <a:p>
            <a:r>
              <a:rPr lang="en-IN"/>
              <a:t>International Institute of Information Technology, Naya Raipur</a:t>
            </a:r>
          </a:p>
        </p:txBody>
      </p:sp>
      <p:sp>
        <p:nvSpPr>
          <p:cNvPr id="5" name="Slide Number Placeholder 4"/>
          <p:cNvSpPr>
            <a:spLocks noGrp="1"/>
          </p:cNvSpPr>
          <p:nvPr>
            <p:ph type="sldNum" sz="quarter" idx="12"/>
          </p:nvPr>
        </p:nvSpPr>
        <p:spPr/>
        <p:txBody>
          <a:bodyPr/>
          <a:lstStyle/>
          <a:p>
            <a:fld id="{BC9AEAF6-A69E-465E-A28F-A9769C2EDB3D}" type="slidenum">
              <a:rPr lang="en-IN" smtClean="0"/>
              <a:pPr/>
              <a:t>‹#›</a:t>
            </a:fld>
            <a:endParaRPr lang="en-IN"/>
          </a:p>
        </p:txBody>
      </p:sp>
    </p:spTree>
    <p:extLst>
      <p:ext uri="{BB962C8B-B14F-4D97-AF65-F5344CB8AC3E}">
        <p14:creationId xmlns:p14="http://schemas.microsoft.com/office/powerpoint/2010/main" val="1102643035"/>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2AFA78-7F1D-4F65-8A3C-B9598DC80AE4}" type="datetime1">
              <a:rPr lang="en-IN" smtClean="0"/>
              <a:t>23-12-2024</a:t>
            </a:fld>
            <a:endParaRPr lang="en-IN"/>
          </a:p>
        </p:txBody>
      </p:sp>
      <p:sp>
        <p:nvSpPr>
          <p:cNvPr id="3" name="Footer Placeholder 2"/>
          <p:cNvSpPr>
            <a:spLocks noGrp="1"/>
          </p:cNvSpPr>
          <p:nvPr>
            <p:ph type="ftr" sz="quarter" idx="11"/>
          </p:nvPr>
        </p:nvSpPr>
        <p:spPr/>
        <p:txBody>
          <a:bodyPr/>
          <a:lstStyle/>
          <a:p>
            <a:r>
              <a:rPr lang="en-IN"/>
              <a:t>International Institute of Information Technology, Naya Raipur</a:t>
            </a:r>
          </a:p>
        </p:txBody>
      </p:sp>
      <p:sp>
        <p:nvSpPr>
          <p:cNvPr id="4" name="Slide Number Placeholder 3"/>
          <p:cNvSpPr>
            <a:spLocks noGrp="1"/>
          </p:cNvSpPr>
          <p:nvPr>
            <p:ph type="sldNum" sz="quarter" idx="12"/>
          </p:nvPr>
        </p:nvSpPr>
        <p:spPr/>
        <p:txBody>
          <a:bodyPr/>
          <a:lstStyle/>
          <a:p>
            <a:fld id="{BC9AEAF6-A69E-465E-A28F-A9769C2EDB3D}" type="slidenum">
              <a:rPr lang="en-IN" smtClean="0"/>
              <a:pPr/>
              <a:t>‹#›</a:t>
            </a:fld>
            <a:endParaRPr lang="en-IN"/>
          </a:p>
        </p:txBody>
      </p:sp>
    </p:spTree>
    <p:extLst>
      <p:ext uri="{BB962C8B-B14F-4D97-AF65-F5344CB8AC3E}">
        <p14:creationId xmlns:p14="http://schemas.microsoft.com/office/powerpoint/2010/main" val="1592214002"/>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940" y="552027"/>
            <a:ext cx="4017231" cy="1932093"/>
          </a:xfrm>
        </p:spPr>
        <p:txBody>
          <a:bodyPr anchor="b"/>
          <a:lstStyle>
            <a:lvl1pPr>
              <a:defRPr sz="3864"/>
            </a:lvl1pPr>
          </a:lstStyle>
          <a:p>
            <a:r>
              <a:rPr lang="en-US"/>
              <a:t>Click to edit Master title style</a:t>
            </a:r>
            <a:endParaRPr lang="en-US" dirty="0"/>
          </a:p>
        </p:txBody>
      </p:sp>
      <p:sp>
        <p:nvSpPr>
          <p:cNvPr id="3" name="Content Placeholder 2"/>
          <p:cNvSpPr>
            <a:spLocks noGrp="1"/>
          </p:cNvSpPr>
          <p:nvPr>
            <p:ph idx="1"/>
          </p:nvPr>
        </p:nvSpPr>
        <p:spPr>
          <a:xfrm>
            <a:off x="5295220" y="1192226"/>
            <a:ext cx="6305610" cy="5884451"/>
          </a:xfrm>
        </p:spPr>
        <p:txBody>
          <a:bodyPr/>
          <a:lstStyle>
            <a:lvl1pPr>
              <a:defRPr sz="3864"/>
            </a:lvl1pPr>
            <a:lvl2pPr>
              <a:defRPr sz="3381"/>
            </a:lvl2pPr>
            <a:lvl3pPr>
              <a:defRPr sz="2898"/>
            </a:lvl3pPr>
            <a:lvl4pPr>
              <a:defRPr sz="2415"/>
            </a:lvl4pPr>
            <a:lvl5pPr>
              <a:defRPr sz="2415"/>
            </a:lvl5pPr>
            <a:lvl6pPr>
              <a:defRPr sz="2415"/>
            </a:lvl6pPr>
            <a:lvl7pPr>
              <a:defRPr sz="2415"/>
            </a:lvl7pPr>
            <a:lvl8pPr>
              <a:defRPr sz="2415"/>
            </a:lvl8pPr>
            <a:lvl9pPr>
              <a:defRPr sz="241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7940" y="2484120"/>
            <a:ext cx="4017231" cy="4602140"/>
          </a:xfrm>
        </p:spPr>
        <p:txBody>
          <a:bodyPr/>
          <a:lstStyle>
            <a:lvl1pPr marL="0" indent="0">
              <a:buNone/>
              <a:defRPr sz="1932"/>
            </a:lvl1pPr>
            <a:lvl2pPr marL="552023" indent="0">
              <a:buNone/>
              <a:defRPr sz="1690"/>
            </a:lvl2pPr>
            <a:lvl3pPr marL="1104047" indent="0">
              <a:buNone/>
              <a:defRPr sz="1449"/>
            </a:lvl3pPr>
            <a:lvl4pPr marL="1656070" indent="0">
              <a:buNone/>
              <a:defRPr sz="1207"/>
            </a:lvl4pPr>
            <a:lvl5pPr marL="2208093" indent="0">
              <a:buNone/>
              <a:defRPr sz="1207"/>
            </a:lvl5pPr>
            <a:lvl6pPr marL="2760116" indent="0">
              <a:buNone/>
              <a:defRPr sz="1207"/>
            </a:lvl6pPr>
            <a:lvl7pPr marL="3312140" indent="0">
              <a:buNone/>
              <a:defRPr sz="1207"/>
            </a:lvl7pPr>
            <a:lvl8pPr marL="3864163" indent="0">
              <a:buNone/>
              <a:defRPr sz="1207"/>
            </a:lvl8pPr>
            <a:lvl9pPr marL="4416186" indent="0">
              <a:buNone/>
              <a:defRPr sz="1207"/>
            </a:lvl9pPr>
          </a:lstStyle>
          <a:p>
            <a:pPr lvl="0"/>
            <a:r>
              <a:rPr lang="en-US"/>
              <a:t>Click to edit Master text styles</a:t>
            </a:r>
          </a:p>
        </p:txBody>
      </p:sp>
      <p:sp>
        <p:nvSpPr>
          <p:cNvPr id="5" name="Date Placeholder 4"/>
          <p:cNvSpPr>
            <a:spLocks noGrp="1"/>
          </p:cNvSpPr>
          <p:nvPr>
            <p:ph type="dt" sz="half" idx="10"/>
          </p:nvPr>
        </p:nvSpPr>
        <p:spPr/>
        <p:txBody>
          <a:bodyPr/>
          <a:lstStyle/>
          <a:p>
            <a:fld id="{5F2AAC3E-A3EA-4D73-8CAE-D26746A71D46}" type="datetime1">
              <a:rPr lang="en-IN" smtClean="0"/>
              <a:t>23-12-2024</a:t>
            </a:fld>
            <a:endParaRPr lang="en-IN"/>
          </a:p>
        </p:txBody>
      </p:sp>
      <p:sp>
        <p:nvSpPr>
          <p:cNvPr id="6" name="Footer Placeholder 5"/>
          <p:cNvSpPr>
            <a:spLocks noGrp="1"/>
          </p:cNvSpPr>
          <p:nvPr>
            <p:ph type="ftr" sz="quarter" idx="11"/>
          </p:nvPr>
        </p:nvSpPr>
        <p:spPr/>
        <p:txBody>
          <a:bodyPr/>
          <a:lstStyle/>
          <a:p>
            <a:r>
              <a:rPr lang="en-IN"/>
              <a:t>International Institute of Information Technology, Naya Raipur</a:t>
            </a:r>
          </a:p>
        </p:txBody>
      </p:sp>
      <p:sp>
        <p:nvSpPr>
          <p:cNvPr id="7" name="Slide Number Placeholder 6"/>
          <p:cNvSpPr>
            <a:spLocks noGrp="1"/>
          </p:cNvSpPr>
          <p:nvPr>
            <p:ph type="sldNum" sz="quarter" idx="12"/>
          </p:nvPr>
        </p:nvSpPr>
        <p:spPr/>
        <p:txBody>
          <a:bodyPr/>
          <a:lstStyle/>
          <a:p>
            <a:fld id="{BC9AEAF6-A69E-465E-A28F-A9769C2EDB3D}" type="slidenum">
              <a:rPr lang="en-IN" smtClean="0"/>
              <a:pPr/>
              <a:t>‹#›</a:t>
            </a:fld>
            <a:endParaRPr lang="en-IN"/>
          </a:p>
        </p:txBody>
      </p:sp>
    </p:spTree>
    <p:extLst>
      <p:ext uri="{BB962C8B-B14F-4D97-AF65-F5344CB8AC3E}">
        <p14:creationId xmlns:p14="http://schemas.microsoft.com/office/powerpoint/2010/main" val="3642839892"/>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940" y="552027"/>
            <a:ext cx="4017231" cy="1932093"/>
          </a:xfrm>
        </p:spPr>
        <p:txBody>
          <a:bodyPr anchor="b"/>
          <a:lstStyle>
            <a:lvl1pPr>
              <a:defRPr sz="3864"/>
            </a:lvl1pPr>
          </a:lstStyle>
          <a:p>
            <a:r>
              <a:rPr lang="en-US"/>
              <a:t>Click to edit Master title style</a:t>
            </a:r>
            <a:endParaRPr lang="en-US" dirty="0"/>
          </a:p>
        </p:txBody>
      </p:sp>
      <p:sp>
        <p:nvSpPr>
          <p:cNvPr id="3" name="Picture Placeholder 2"/>
          <p:cNvSpPr>
            <a:spLocks noGrp="1" noChangeAspect="1"/>
          </p:cNvSpPr>
          <p:nvPr>
            <p:ph type="pic" idx="1"/>
          </p:nvPr>
        </p:nvSpPr>
        <p:spPr>
          <a:xfrm>
            <a:off x="5295220" y="1192226"/>
            <a:ext cx="6305610" cy="5884451"/>
          </a:xfrm>
        </p:spPr>
        <p:txBody>
          <a:bodyPr anchor="t"/>
          <a:lstStyle>
            <a:lvl1pPr marL="0" indent="0">
              <a:buNone/>
              <a:defRPr sz="3864"/>
            </a:lvl1pPr>
            <a:lvl2pPr marL="552023" indent="0">
              <a:buNone/>
              <a:defRPr sz="3381"/>
            </a:lvl2pPr>
            <a:lvl3pPr marL="1104047" indent="0">
              <a:buNone/>
              <a:defRPr sz="2898"/>
            </a:lvl3pPr>
            <a:lvl4pPr marL="1656070" indent="0">
              <a:buNone/>
              <a:defRPr sz="2415"/>
            </a:lvl4pPr>
            <a:lvl5pPr marL="2208093" indent="0">
              <a:buNone/>
              <a:defRPr sz="2415"/>
            </a:lvl5pPr>
            <a:lvl6pPr marL="2760116" indent="0">
              <a:buNone/>
              <a:defRPr sz="2415"/>
            </a:lvl6pPr>
            <a:lvl7pPr marL="3312140" indent="0">
              <a:buNone/>
              <a:defRPr sz="2415"/>
            </a:lvl7pPr>
            <a:lvl8pPr marL="3864163" indent="0">
              <a:buNone/>
              <a:defRPr sz="2415"/>
            </a:lvl8pPr>
            <a:lvl9pPr marL="4416186" indent="0">
              <a:buNone/>
              <a:defRPr sz="2415"/>
            </a:lvl9pPr>
          </a:lstStyle>
          <a:p>
            <a:r>
              <a:rPr lang="en-US"/>
              <a:t>Click icon to add picture</a:t>
            </a:r>
            <a:endParaRPr lang="en-US" dirty="0"/>
          </a:p>
        </p:txBody>
      </p:sp>
      <p:sp>
        <p:nvSpPr>
          <p:cNvPr id="4" name="Text Placeholder 3"/>
          <p:cNvSpPr>
            <a:spLocks noGrp="1"/>
          </p:cNvSpPr>
          <p:nvPr>
            <p:ph type="body" sz="half" idx="2"/>
          </p:nvPr>
        </p:nvSpPr>
        <p:spPr>
          <a:xfrm>
            <a:off x="857940" y="2484120"/>
            <a:ext cx="4017231" cy="4602140"/>
          </a:xfrm>
        </p:spPr>
        <p:txBody>
          <a:bodyPr/>
          <a:lstStyle>
            <a:lvl1pPr marL="0" indent="0">
              <a:buNone/>
              <a:defRPr sz="1932"/>
            </a:lvl1pPr>
            <a:lvl2pPr marL="552023" indent="0">
              <a:buNone/>
              <a:defRPr sz="1690"/>
            </a:lvl2pPr>
            <a:lvl3pPr marL="1104047" indent="0">
              <a:buNone/>
              <a:defRPr sz="1449"/>
            </a:lvl3pPr>
            <a:lvl4pPr marL="1656070" indent="0">
              <a:buNone/>
              <a:defRPr sz="1207"/>
            </a:lvl4pPr>
            <a:lvl5pPr marL="2208093" indent="0">
              <a:buNone/>
              <a:defRPr sz="1207"/>
            </a:lvl5pPr>
            <a:lvl6pPr marL="2760116" indent="0">
              <a:buNone/>
              <a:defRPr sz="1207"/>
            </a:lvl6pPr>
            <a:lvl7pPr marL="3312140" indent="0">
              <a:buNone/>
              <a:defRPr sz="1207"/>
            </a:lvl7pPr>
            <a:lvl8pPr marL="3864163" indent="0">
              <a:buNone/>
              <a:defRPr sz="1207"/>
            </a:lvl8pPr>
            <a:lvl9pPr marL="4416186" indent="0">
              <a:buNone/>
              <a:defRPr sz="1207"/>
            </a:lvl9pPr>
          </a:lstStyle>
          <a:p>
            <a:pPr lvl="0"/>
            <a:r>
              <a:rPr lang="en-US"/>
              <a:t>Click to edit Master text styles</a:t>
            </a:r>
          </a:p>
        </p:txBody>
      </p:sp>
      <p:sp>
        <p:nvSpPr>
          <p:cNvPr id="5" name="Date Placeholder 4"/>
          <p:cNvSpPr>
            <a:spLocks noGrp="1"/>
          </p:cNvSpPr>
          <p:nvPr>
            <p:ph type="dt" sz="half" idx="10"/>
          </p:nvPr>
        </p:nvSpPr>
        <p:spPr/>
        <p:txBody>
          <a:bodyPr/>
          <a:lstStyle/>
          <a:p>
            <a:fld id="{996FCE77-F6F9-4E85-8AF4-3547AD25BA88}" type="datetime1">
              <a:rPr lang="en-IN" smtClean="0"/>
              <a:t>23-12-2024</a:t>
            </a:fld>
            <a:endParaRPr lang="en-IN"/>
          </a:p>
        </p:txBody>
      </p:sp>
      <p:sp>
        <p:nvSpPr>
          <p:cNvPr id="6" name="Footer Placeholder 5"/>
          <p:cNvSpPr>
            <a:spLocks noGrp="1"/>
          </p:cNvSpPr>
          <p:nvPr>
            <p:ph type="ftr" sz="quarter" idx="11"/>
          </p:nvPr>
        </p:nvSpPr>
        <p:spPr/>
        <p:txBody>
          <a:bodyPr/>
          <a:lstStyle/>
          <a:p>
            <a:r>
              <a:rPr lang="en-IN"/>
              <a:t>International Institute of Information Technology, Naya Raipur</a:t>
            </a:r>
          </a:p>
        </p:txBody>
      </p:sp>
      <p:sp>
        <p:nvSpPr>
          <p:cNvPr id="7" name="Slide Number Placeholder 6"/>
          <p:cNvSpPr>
            <a:spLocks noGrp="1"/>
          </p:cNvSpPr>
          <p:nvPr>
            <p:ph type="sldNum" sz="quarter" idx="12"/>
          </p:nvPr>
        </p:nvSpPr>
        <p:spPr/>
        <p:txBody>
          <a:bodyPr/>
          <a:lstStyle/>
          <a:p>
            <a:fld id="{BC9AEAF6-A69E-465E-A28F-A9769C2EDB3D}" type="slidenum">
              <a:rPr lang="en-IN" smtClean="0"/>
              <a:pPr/>
              <a:t>‹#›</a:t>
            </a:fld>
            <a:endParaRPr lang="en-IN"/>
          </a:p>
        </p:txBody>
      </p:sp>
    </p:spTree>
    <p:extLst>
      <p:ext uri="{BB962C8B-B14F-4D97-AF65-F5344CB8AC3E}">
        <p14:creationId xmlns:p14="http://schemas.microsoft.com/office/powerpoint/2010/main" val="2749740838"/>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13322" y="164839"/>
            <a:ext cx="7365940" cy="79918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6318" y="1415635"/>
            <a:ext cx="10742890" cy="52538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6317" y="7674706"/>
            <a:ext cx="2802493" cy="440855"/>
          </a:xfrm>
          <a:prstGeom prst="rect">
            <a:avLst/>
          </a:prstGeom>
        </p:spPr>
        <p:txBody>
          <a:bodyPr vert="horz" lIns="91440" tIns="45720" rIns="91440" bIns="45720" rtlCol="0" anchor="ctr"/>
          <a:lstStyle>
            <a:lvl1pPr algn="l">
              <a:defRPr sz="1449">
                <a:solidFill>
                  <a:schemeClr val="tx1">
                    <a:tint val="75000"/>
                  </a:schemeClr>
                </a:solidFill>
              </a:defRPr>
            </a:lvl1pPr>
          </a:lstStyle>
          <a:p>
            <a:fld id="{C3BECA4C-3683-4158-9198-73D1D3B50750}" type="datetime1">
              <a:rPr lang="en-IN" smtClean="0"/>
              <a:t>23-12-2024</a:t>
            </a:fld>
            <a:endParaRPr lang="en-IN"/>
          </a:p>
        </p:txBody>
      </p:sp>
      <p:sp>
        <p:nvSpPr>
          <p:cNvPr id="5" name="Footer Placeholder 4"/>
          <p:cNvSpPr>
            <a:spLocks noGrp="1"/>
          </p:cNvSpPr>
          <p:nvPr>
            <p:ph type="ftr" sz="quarter" idx="3"/>
          </p:nvPr>
        </p:nvSpPr>
        <p:spPr>
          <a:xfrm>
            <a:off x="4125893" y="7674706"/>
            <a:ext cx="4203740" cy="440855"/>
          </a:xfrm>
          <a:prstGeom prst="rect">
            <a:avLst/>
          </a:prstGeom>
        </p:spPr>
        <p:txBody>
          <a:bodyPr vert="horz" lIns="91440" tIns="45720" rIns="91440" bIns="45720" rtlCol="0" anchor="ctr"/>
          <a:lstStyle>
            <a:lvl1pPr algn="ctr">
              <a:defRPr sz="1449">
                <a:solidFill>
                  <a:schemeClr val="tx1">
                    <a:tint val="75000"/>
                  </a:schemeClr>
                </a:solidFill>
              </a:defRPr>
            </a:lvl1pPr>
          </a:lstStyle>
          <a:p>
            <a:r>
              <a:rPr lang="en-IN"/>
              <a:t>International Institute of Information Technology, Naya Raipur</a:t>
            </a:r>
          </a:p>
        </p:txBody>
      </p:sp>
      <p:sp>
        <p:nvSpPr>
          <p:cNvPr id="6" name="Slide Number Placeholder 5"/>
          <p:cNvSpPr>
            <a:spLocks noGrp="1"/>
          </p:cNvSpPr>
          <p:nvPr>
            <p:ph type="sldNum" sz="quarter" idx="4"/>
          </p:nvPr>
        </p:nvSpPr>
        <p:spPr>
          <a:xfrm>
            <a:off x="8796715" y="7674706"/>
            <a:ext cx="2802493" cy="440855"/>
          </a:xfrm>
          <a:prstGeom prst="rect">
            <a:avLst/>
          </a:prstGeom>
        </p:spPr>
        <p:txBody>
          <a:bodyPr vert="horz" lIns="91440" tIns="45720" rIns="91440" bIns="45720" rtlCol="0" anchor="ctr"/>
          <a:lstStyle>
            <a:lvl1pPr algn="r">
              <a:defRPr sz="1449">
                <a:solidFill>
                  <a:schemeClr val="tx1">
                    <a:tint val="75000"/>
                  </a:schemeClr>
                </a:solidFill>
              </a:defRPr>
            </a:lvl1pPr>
          </a:lstStyle>
          <a:p>
            <a:fld id="{BC9AEAF6-A69E-465E-A28F-A9769C2EDB3D}" type="slidenum">
              <a:rPr lang="en-IN" smtClean="0"/>
              <a:pPr/>
              <a:t>‹#›</a:t>
            </a:fld>
            <a:endParaRPr lang="en-IN"/>
          </a:p>
        </p:txBody>
      </p:sp>
      <p:pic>
        <p:nvPicPr>
          <p:cNvPr id="9" name="Picture 8" descr="A picture containing clock&#10;&#10;Description automatically generated">
            <a:extLst>
              <a:ext uri="{FF2B5EF4-FFF2-40B4-BE49-F238E27FC236}">
                <a16:creationId xmlns:a16="http://schemas.microsoft.com/office/drawing/2014/main" id="{677F5031-86BB-438E-8B4C-456CC9D5EC2D}"/>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0279262" y="95082"/>
            <a:ext cx="2176264" cy="885014"/>
          </a:xfrm>
          <a:prstGeom prst="rect">
            <a:avLst/>
          </a:prstGeom>
        </p:spPr>
      </p:pic>
      <p:pic>
        <p:nvPicPr>
          <p:cNvPr id="11" name="Picture 10" descr="A close up of a sign&#10;&#10;Description automatically generated">
            <a:extLst>
              <a:ext uri="{FF2B5EF4-FFF2-40B4-BE49-F238E27FC236}">
                <a16:creationId xmlns:a16="http://schemas.microsoft.com/office/drawing/2014/main" id="{938516AF-5F90-43AA-9A31-F9B3F6996E08}"/>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0" y="6779"/>
            <a:ext cx="2636168" cy="1251196"/>
          </a:xfrm>
          <a:prstGeom prst="rect">
            <a:avLst/>
          </a:prstGeom>
        </p:spPr>
      </p:pic>
    </p:spTree>
    <p:extLst>
      <p:ext uri="{BB962C8B-B14F-4D97-AF65-F5344CB8AC3E}">
        <p14:creationId xmlns:p14="http://schemas.microsoft.com/office/powerpoint/2010/main" val="124561847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hf hdr="0" ftr="0"/>
  <p:txStyles>
    <p:titleStyle>
      <a:lvl1pPr algn="l" defTabSz="1104047" rtl="0" eaLnBrk="1" latinLnBrk="0" hangingPunct="1">
        <a:lnSpc>
          <a:spcPct val="90000"/>
        </a:lnSpc>
        <a:spcBef>
          <a:spcPct val="0"/>
        </a:spcBef>
        <a:buNone/>
        <a:defRPr sz="4800" kern="1200">
          <a:solidFill>
            <a:schemeClr val="tx1"/>
          </a:solidFill>
          <a:latin typeface="+mj-lt"/>
          <a:ea typeface="+mj-ea"/>
          <a:cs typeface="+mj-cs"/>
        </a:defRPr>
      </a:lvl1pPr>
    </p:titleStyle>
    <p:bodyStyle>
      <a:lvl1pPr marL="276012" indent="-276012" algn="l" defTabSz="1104047" rtl="0" eaLnBrk="1" latinLnBrk="0" hangingPunct="1">
        <a:lnSpc>
          <a:spcPct val="90000"/>
        </a:lnSpc>
        <a:spcBef>
          <a:spcPts val="1207"/>
        </a:spcBef>
        <a:buFont typeface="Arial" panose="020B0604020202020204" pitchFamily="34" charset="0"/>
        <a:buChar char="•"/>
        <a:defRPr sz="3381" kern="1200">
          <a:solidFill>
            <a:schemeClr val="tx1"/>
          </a:solidFill>
          <a:latin typeface="+mn-lt"/>
          <a:ea typeface="+mn-ea"/>
          <a:cs typeface="+mn-cs"/>
        </a:defRPr>
      </a:lvl1pPr>
      <a:lvl2pPr marL="828035" indent="-276012" algn="l" defTabSz="1104047" rtl="0" eaLnBrk="1" latinLnBrk="0" hangingPunct="1">
        <a:lnSpc>
          <a:spcPct val="90000"/>
        </a:lnSpc>
        <a:spcBef>
          <a:spcPts val="604"/>
        </a:spcBef>
        <a:buFont typeface="Arial" panose="020B0604020202020204" pitchFamily="34" charset="0"/>
        <a:buChar char="•"/>
        <a:defRPr sz="2898" kern="1200">
          <a:solidFill>
            <a:schemeClr val="tx1"/>
          </a:solidFill>
          <a:latin typeface="+mn-lt"/>
          <a:ea typeface="+mn-ea"/>
          <a:cs typeface="+mn-cs"/>
        </a:defRPr>
      </a:lvl2pPr>
      <a:lvl3pPr marL="1380058" indent="-276012" algn="l" defTabSz="1104047" rtl="0" eaLnBrk="1" latinLnBrk="0" hangingPunct="1">
        <a:lnSpc>
          <a:spcPct val="90000"/>
        </a:lnSpc>
        <a:spcBef>
          <a:spcPts val="604"/>
        </a:spcBef>
        <a:buFont typeface="Arial" panose="020B0604020202020204" pitchFamily="34" charset="0"/>
        <a:buChar char="•"/>
        <a:defRPr sz="2415" kern="1200">
          <a:solidFill>
            <a:schemeClr val="tx1"/>
          </a:solidFill>
          <a:latin typeface="+mn-lt"/>
          <a:ea typeface="+mn-ea"/>
          <a:cs typeface="+mn-cs"/>
        </a:defRPr>
      </a:lvl3pPr>
      <a:lvl4pPr marL="1932081" indent="-276012" algn="l" defTabSz="1104047" rtl="0" eaLnBrk="1" latinLnBrk="0" hangingPunct="1">
        <a:lnSpc>
          <a:spcPct val="90000"/>
        </a:lnSpc>
        <a:spcBef>
          <a:spcPts val="604"/>
        </a:spcBef>
        <a:buFont typeface="Arial" panose="020B0604020202020204" pitchFamily="34" charset="0"/>
        <a:buChar char="•"/>
        <a:defRPr sz="2173" kern="1200">
          <a:solidFill>
            <a:schemeClr val="tx1"/>
          </a:solidFill>
          <a:latin typeface="+mn-lt"/>
          <a:ea typeface="+mn-ea"/>
          <a:cs typeface="+mn-cs"/>
        </a:defRPr>
      </a:lvl4pPr>
      <a:lvl5pPr marL="2484105" indent="-276012" algn="l" defTabSz="1104047" rtl="0" eaLnBrk="1" latinLnBrk="0" hangingPunct="1">
        <a:lnSpc>
          <a:spcPct val="90000"/>
        </a:lnSpc>
        <a:spcBef>
          <a:spcPts val="604"/>
        </a:spcBef>
        <a:buFont typeface="Arial" panose="020B0604020202020204" pitchFamily="34" charset="0"/>
        <a:buChar char="•"/>
        <a:defRPr sz="2173" kern="1200">
          <a:solidFill>
            <a:schemeClr val="tx1"/>
          </a:solidFill>
          <a:latin typeface="+mn-lt"/>
          <a:ea typeface="+mn-ea"/>
          <a:cs typeface="+mn-cs"/>
        </a:defRPr>
      </a:lvl5pPr>
      <a:lvl6pPr marL="3036128" indent="-276012" algn="l" defTabSz="1104047" rtl="0" eaLnBrk="1" latinLnBrk="0" hangingPunct="1">
        <a:lnSpc>
          <a:spcPct val="90000"/>
        </a:lnSpc>
        <a:spcBef>
          <a:spcPts val="604"/>
        </a:spcBef>
        <a:buFont typeface="Arial" panose="020B0604020202020204" pitchFamily="34" charset="0"/>
        <a:buChar char="•"/>
        <a:defRPr sz="2173" kern="1200">
          <a:solidFill>
            <a:schemeClr val="tx1"/>
          </a:solidFill>
          <a:latin typeface="+mn-lt"/>
          <a:ea typeface="+mn-ea"/>
          <a:cs typeface="+mn-cs"/>
        </a:defRPr>
      </a:lvl6pPr>
      <a:lvl7pPr marL="3588151" indent="-276012" algn="l" defTabSz="1104047" rtl="0" eaLnBrk="1" latinLnBrk="0" hangingPunct="1">
        <a:lnSpc>
          <a:spcPct val="90000"/>
        </a:lnSpc>
        <a:spcBef>
          <a:spcPts val="604"/>
        </a:spcBef>
        <a:buFont typeface="Arial" panose="020B0604020202020204" pitchFamily="34" charset="0"/>
        <a:buChar char="•"/>
        <a:defRPr sz="2173" kern="1200">
          <a:solidFill>
            <a:schemeClr val="tx1"/>
          </a:solidFill>
          <a:latin typeface="+mn-lt"/>
          <a:ea typeface="+mn-ea"/>
          <a:cs typeface="+mn-cs"/>
        </a:defRPr>
      </a:lvl7pPr>
      <a:lvl8pPr marL="4140175" indent="-276012" algn="l" defTabSz="1104047" rtl="0" eaLnBrk="1" latinLnBrk="0" hangingPunct="1">
        <a:lnSpc>
          <a:spcPct val="90000"/>
        </a:lnSpc>
        <a:spcBef>
          <a:spcPts val="604"/>
        </a:spcBef>
        <a:buFont typeface="Arial" panose="020B0604020202020204" pitchFamily="34" charset="0"/>
        <a:buChar char="•"/>
        <a:defRPr sz="2173" kern="1200">
          <a:solidFill>
            <a:schemeClr val="tx1"/>
          </a:solidFill>
          <a:latin typeface="+mn-lt"/>
          <a:ea typeface="+mn-ea"/>
          <a:cs typeface="+mn-cs"/>
        </a:defRPr>
      </a:lvl8pPr>
      <a:lvl9pPr marL="4692198" indent="-276012" algn="l" defTabSz="1104047" rtl="0" eaLnBrk="1" latinLnBrk="0" hangingPunct="1">
        <a:lnSpc>
          <a:spcPct val="90000"/>
        </a:lnSpc>
        <a:spcBef>
          <a:spcPts val="604"/>
        </a:spcBef>
        <a:buFont typeface="Arial" panose="020B0604020202020204" pitchFamily="34" charset="0"/>
        <a:buChar char="•"/>
        <a:defRPr sz="2173" kern="1200">
          <a:solidFill>
            <a:schemeClr val="tx1"/>
          </a:solidFill>
          <a:latin typeface="+mn-lt"/>
          <a:ea typeface="+mn-ea"/>
          <a:cs typeface="+mn-cs"/>
        </a:defRPr>
      </a:lvl9pPr>
    </p:bodyStyle>
    <p:otherStyle>
      <a:defPPr>
        <a:defRPr lang="en-US"/>
      </a:defPPr>
      <a:lvl1pPr marL="0" algn="l" defTabSz="1104047" rtl="0" eaLnBrk="1" latinLnBrk="0" hangingPunct="1">
        <a:defRPr sz="2173" kern="1200">
          <a:solidFill>
            <a:schemeClr val="tx1"/>
          </a:solidFill>
          <a:latin typeface="+mn-lt"/>
          <a:ea typeface="+mn-ea"/>
          <a:cs typeface="+mn-cs"/>
        </a:defRPr>
      </a:lvl1pPr>
      <a:lvl2pPr marL="552023" algn="l" defTabSz="1104047" rtl="0" eaLnBrk="1" latinLnBrk="0" hangingPunct="1">
        <a:defRPr sz="2173" kern="1200">
          <a:solidFill>
            <a:schemeClr val="tx1"/>
          </a:solidFill>
          <a:latin typeface="+mn-lt"/>
          <a:ea typeface="+mn-ea"/>
          <a:cs typeface="+mn-cs"/>
        </a:defRPr>
      </a:lvl2pPr>
      <a:lvl3pPr marL="1104047" algn="l" defTabSz="1104047" rtl="0" eaLnBrk="1" latinLnBrk="0" hangingPunct="1">
        <a:defRPr sz="2173" kern="1200">
          <a:solidFill>
            <a:schemeClr val="tx1"/>
          </a:solidFill>
          <a:latin typeface="+mn-lt"/>
          <a:ea typeface="+mn-ea"/>
          <a:cs typeface="+mn-cs"/>
        </a:defRPr>
      </a:lvl3pPr>
      <a:lvl4pPr marL="1656070" algn="l" defTabSz="1104047" rtl="0" eaLnBrk="1" latinLnBrk="0" hangingPunct="1">
        <a:defRPr sz="2173" kern="1200">
          <a:solidFill>
            <a:schemeClr val="tx1"/>
          </a:solidFill>
          <a:latin typeface="+mn-lt"/>
          <a:ea typeface="+mn-ea"/>
          <a:cs typeface="+mn-cs"/>
        </a:defRPr>
      </a:lvl4pPr>
      <a:lvl5pPr marL="2208093" algn="l" defTabSz="1104047" rtl="0" eaLnBrk="1" latinLnBrk="0" hangingPunct="1">
        <a:defRPr sz="2173" kern="1200">
          <a:solidFill>
            <a:schemeClr val="tx1"/>
          </a:solidFill>
          <a:latin typeface="+mn-lt"/>
          <a:ea typeface="+mn-ea"/>
          <a:cs typeface="+mn-cs"/>
        </a:defRPr>
      </a:lvl5pPr>
      <a:lvl6pPr marL="2760116" algn="l" defTabSz="1104047" rtl="0" eaLnBrk="1" latinLnBrk="0" hangingPunct="1">
        <a:defRPr sz="2173" kern="1200">
          <a:solidFill>
            <a:schemeClr val="tx1"/>
          </a:solidFill>
          <a:latin typeface="+mn-lt"/>
          <a:ea typeface="+mn-ea"/>
          <a:cs typeface="+mn-cs"/>
        </a:defRPr>
      </a:lvl6pPr>
      <a:lvl7pPr marL="3312140" algn="l" defTabSz="1104047" rtl="0" eaLnBrk="1" latinLnBrk="0" hangingPunct="1">
        <a:defRPr sz="2173" kern="1200">
          <a:solidFill>
            <a:schemeClr val="tx1"/>
          </a:solidFill>
          <a:latin typeface="+mn-lt"/>
          <a:ea typeface="+mn-ea"/>
          <a:cs typeface="+mn-cs"/>
        </a:defRPr>
      </a:lvl7pPr>
      <a:lvl8pPr marL="3864163" algn="l" defTabSz="1104047" rtl="0" eaLnBrk="1" latinLnBrk="0" hangingPunct="1">
        <a:defRPr sz="2173" kern="1200">
          <a:solidFill>
            <a:schemeClr val="tx1"/>
          </a:solidFill>
          <a:latin typeface="+mn-lt"/>
          <a:ea typeface="+mn-ea"/>
          <a:cs typeface="+mn-cs"/>
        </a:defRPr>
      </a:lvl8pPr>
      <a:lvl9pPr marL="4416186" algn="l" defTabSz="1104047" rtl="0" eaLnBrk="1" latinLnBrk="0" hangingPunct="1">
        <a:defRPr sz="217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67.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268.png"/><Relationship Id="rId1" Type="http://schemas.openxmlformats.org/officeDocument/2006/relationships/slideLayout" Target="../slideLayouts/slideLayout2.xml"/><Relationship Id="rId4" Type="http://schemas.openxmlformats.org/officeDocument/2006/relationships/image" Target="../media/image270.png"/></Relationships>
</file>

<file path=ppt/slides/_rels/slide105.xml.rels><?xml version="1.0" encoding="UTF-8" standalone="yes"?>
<Relationships xmlns="http://schemas.openxmlformats.org/package/2006/relationships"><Relationship Id="rId2" Type="http://schemas.openxmlformats.org/officeDocument/2006/relationships/image" Target="../media/image271.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8" Type="http://schemas.openxmlformats.org/officeDocument/2006/relationships/image" Target="../media/image277.png"/><Relationship Id="rId3" Type="http://schemas.openxmlformats.org/officeDocument/2006/relationships/image" Target="../media/image272.png"/><Relationship Id="rId7" Type="http://schemas.openxmlformats.org/officeDocument/2006/relationships/image" Target="../media/image276.png"/><Relationship Id="rId2" Type="http://schemas.openxmlformats.org/officeDocument/2006/relationships/image" Target="../media/image271.jpeg"/><Relationship Id="rId1" Type="http://schemas.openxmlformats.org/officeDocument/2006/relationships/slideLayout" Target="../slideLayouts/slideLayout2.xml"/><Relationship Id="rId6" Type="http://schemas.openxmlformats.org/officeDocument/2006/relationships/image" Target="../media/image275.png"/><Relationship Id="rId5" Type="http://schemas.openxmlformats.org/officeDocument/2006/relationships/image" Target="../media/image274.png"/><Relationship Id="rId4" Type="http://schemas.openxmlformats.org/officeDocument/2006/relationships/image" Target="../media/image273.png"/></Relationships>
</file>

<file path=ppt/slides/_rels/slide107.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79.png"/><Relationship Id="rId7" Type="http://schemas.openxmlformats.org/officeDocument/2006/relationships/image" Target="../media/image268.png"/><Relationship Id="rId2" Type="http://schemas.openxmlformats.org/officeDocument/2006/relationships/image" Target="../media/image278.png"/><Relationship Id="rId1" Type="http://schemas.openxmlformats.org/officeDocument/2006/relationships/slideLayout" Target="../slideLayouts/slideLayout2.xml"/><Relationship Id="rId6" Type="http://schemas.openxmlformats.org/officeDocument/2006/relationships/image" Target="../media/image282.png"/><Relationship Id="rId5" Type="http://schemas.openxmlformats.org/officeDocument/2006/relationships/image" Target="../media/image281.png"/><Relationship Id="rId4" Type="http://schemas.openxmlformats.org/officeDocument/2006/relationships/image" Target="../media/image280.png"/></Relationships>
</file>

<file path=ppt/slides/_rels/slide109.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2.xml"/><Relationship Id="rId6" Type="http://schemas.openxmlformats.org/officeDocument/2006/relationships/image" Target="../media/image287.png"/><Relationship Id="rId5" Type="http://schemas.openxmlformats.org/officeDocument/2006/relationships/image" Target="../media/image286.png"/><Relationship Id="rId4" Type="http://schemas.openxmlformats.org/officeDocument/2006/relationships/image" Target="../media/image285.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slideLayout" Target="../slideLayouts/slideLayout2.xml"/><Relationship Id="rId6" Type="http://schemas.openxmlformats.org/officeDocument/2006/relationships/image" Target="../media/image289.png"/><Relationship Id="rId5" Type="http://schemas.openxmlformats.org/officeDocument/2006/relationships/image" Target="../media/image288.png"/><Relationship Id="rId4" Type="http://schemas.openxmlformats.org/officeDocument/2006/relationships/image" Target="../media/image287.png"/></Relationships>
</file>

<file path=ppt/slides/_rels/slide111.xml.rels><?xml version="1.0" encoding="UTF-8" standalone="yes"?>
<Relationships xmlns="http://schemas.openxmlformats.org/package/2006/relationships"><Relationship Id="rId3" Type="http://schemas.openxmlformats.org/officeDocument/2006/relationships/image" Target="../media/image286.png"/><Relationship Id="rId7" Type="http://schemas.openxmlformats.org/officeDocument/2006/relationships/image" Target="../media/image292.png"/><Relationship Id="rId2" Type="http://schemas.openxmlformats.org/officeDocument/2006/relationships/image" Target="../media/image285.png"/><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image" Target="../media/image290.png"/><Relationship Id="rId4" Type="http://schemas.openxmlformats.org/officeDocument/2006/relationships/image" Target="../media/image287.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image" Target="../media/image29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image" Target="../media/image295.png"/><Relationship Id="rId1" Type="http://schemas.openxmlformats.org/officeDocument/2006/relationships/slideLayout" Target="../slideLayouts/slideLayout2.xml"/><Relationship Id="rId5" Type="http://schemas.openxmlformats.org/officeDocument/2006/relationships/image" Target="../media/image298.png"/><Relationship Id="rId4" Type="http://schemas.openxmlformats.org/officeDocument/2006/relationships/image" Target="../media/image297.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image" Target="../media/image301.png"/><Relationship Id="rId1" Type="http://schemas.openxmlformats.org/officeDocument/2006/relationships/slideLayout" Target="../slideLayouts/slideLayout2.xml"/><Relationship Id="rId4" Type="http://schemas.openxmlformats.org/officeDocument/2006/relationships/image" Target="../media/image303.png"/></Relationships>
</file>

<file path=ppt/slides/_rels/slide122.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306.png"/><Relationship Id="rId7" Type="http://schemas.openxmlformats.org/officeDocument/2006/relationships/image" Target="../media/image310.png"/><Relationship Id="rId2" Type="http://schemas.openxmlformats.org/officeDocument/2006/relationships/image" Target="../media/image305.png"/><Relationship Id="rId1" Type="http://schemas.openxmlformats.org/officeDocument/2006/relationships/slideLayout" Target="../slideLayouts/slideLayout2.xml"/><Relationship Id="rId6" Type="http://schemas.openxmlformats.org/officeDocument/2006/relationships/image" Target="../media/image309.png"/><Relationship Id="rId5" Type="http://schemas.openxmlformats.org/officeDocument/2006/relationships/image" Target="../media/image308.png"/><Relationship Id="rId4" Type="http://schemas.openxmlformats.org/officeDocument/2006/relationships/image" Target="../media/image307.png"/><Relationship Id="rId9" Type="http://schemas.openxmlformats.org/officeDocument/2006/relationships/image" Target="../media/image312.png"/></Relationships>
</file>

<file path=ppt/slides/_rels/slide124.xml.rels><?xml version="1.0" encoding="UTF-8" standalone="yes"?>
<Relationships xmlns="http://schemas.openxmlformats.org/package/2006/relationships"><Relationship Id="rId2" Type="http://schemas.openxmlformats.org/officeDocument/2006/relationships/image" Target="../media/image31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image" Target="../media/image314.png"/><Relationship Id="rId1" Type="http://schemas.openxmlformats.org/officeDocument/2006/relationships/slideLayout" Target="../slideLayouts/slideLayout2.xml"/><Relationship Id="rId4" Type="http://schemas.openxmlformats.org/officeDocument/2006/relationships/image" Target="../media/image316.png"/></Relationships>
</file>

<file path=ppt/slides/_rels/slide126.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317.png"/><Relationship Id="rId1" Type="http://schemas.openxmlformats.org/officeDocument/2006/relationships/slideLayout" Target="../slideLayouts/slideLayout2.xml"/><Relationship Id="rId5" Type="http://schemas.openxmlformats.org/officeDocument/2006/relationships/image" Target="../media/image319.png"/><Relationship Id="rId4" Type="http://schemas.openxmlformats.org/officeDocument/2006/relationships/image" Target="../media/image318.png"/></Relationships>
</file>

<file path=ppt/slides/_rels/slide127.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8" Type="http://schemas.openxmlformats.org/officeDocument/2006/relationships/image" Target="../media/image328.png"/><Relationship Id="rId3" Type="http://schemas.openxmlformats.org/officeDocument/2006/relationships/image" Target="../media/image323.png"/><Relationship Id="rId7" Type="http://schemas.openxmlformats.org/officeDocument/2006/relationships/image" Target="../media/image327.png"/><Relationship Id="rId2" Type="http://schemas.openxmlformats.org/officeDocument/2006/relationships/image" Target="../media/image322.png"/><Relationship Id="rId1" Type="http://schemas.openxmlformats.org/officeDocument/2006/relationships/slideLayout" Target="../slideLayouts/slideLayout2.xml"/><Relationship Id="rId6" Type="http://schemas.openxmlformats.org/officeDocument/2006/relationships/image" Target="../media/image326.png"/><Relationship Id="rId5" Type="http://schemas.openxmlformats.org/officeDocument/2006/relationships/image" Target="../media/image325.png"/><Relationship Id="rId4" Type="http://schemas.openxmlformats.org/officeDocument/2006/relationships/image" Target="../media/image324.png"/></Relationships>
</file>

<file path=ppt/slides/_rels/slide1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32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333.png"/><Relationship Id="rId7" Type="http://schemas.openxmlformats.org/officeDocument/2006/relationships/image" Target="../media/image337.png"/><Relationship Id="rId2" Type="http://schemas.openxmlformats.org/officeDocument/2006/relationships/image" Target="../media/image332.png"/><Relationship Id="rId1" Type="http://schemas.openxmlformats.org/officeDocument/2006/relationships/slideLayout" Target="../slideLayouts/slideLayout2.xml"/><Relationship Id="rId6" Type="http://schemas.openxmlformats.org/officeDocument/2006/relationships/image" Target="../media/image336.png"/><Relationship Id="rId5" Type="http://schemas.openxmlformats.org/officeDocument/2006/relationships/image" Target="../media/image335.png"/><Relationship Id="rId4" Type="http://schemas.openxmlformats.org/officeDocument/2006/relationships/image" Target="../media/image334.png"/></Relationships>
</file>

<file path=ppt/slides/_rels/slide135.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image" Target="../media/image336.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image" Target="../media/image338.png"/><Relationship Id="rId1" Type="http://schemas.openxmlformats.org/officeDocument/2006/relationships/slideLayout" Target="../slideLayouts/slideLayout2.xml"/><Relationship Id="rId4" Type="http://schemas.openxmlformats.org/officeDocument/2006/relationships/image" Target="../media/image340.png"/></Relationships>
</file>

<file path=ppt/slides/_rels/slide137.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image" Target="../media/image341.png"/><Relationship Id="rId1" Type="http://schemas.openxmlformats.org/officeDocument/2006/relationships/slideLayout" Target="../slideLayouts/slideLayout2.xml"/><Relationship Id="rId4" Type="http://schemas.openxmlformats.org/officeDocument/2006/relationships/image" Target="../media/image342.png"/></Relationships>
</file>

<file path=ppt/slides/_rels/slide138.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image" Target="../media/image339.png"/><Relationship Id="rId1" Type="http://schemas.openxmlformats.org/officeDocument/2006/relationships/slideLayout" Target="../slideLayouts/slideLayout2.xml"/><Relationship Id="rId4" Type="http://schemas.openxmlformats.org/officeDocument/2006/relationships/image" Target="../media/image342.png"/></Relationships>
</file>

<file path=ppt/slides/_rels/slide139.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image" Target="../media/image339.png"/><Relationship Id="rId1" Type="http://schemas.openxmlformats.org/officeDocument/2006/relationships/slideLayout" Target="../slideLayouts/slideLayout2.xml"/><Relationship Id="rId4" Type="http://schemas.openxmlformats.org/officeDocument/2006/relationships/image" Target="../media/image345.png"/></Relationships>
</file>

<file path=ppt/slides/_rels/slide1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image" Target="../media/image339.png"/><Relationship Id="rId1" Type="http://schemas.openxmlformats.org/officeDocument/2006/relationships/slideLayout" Target="../slideLayouts/slideLayout2.xml"/><Relationship Id="rId4" Type="http://schemas.openxmlformats.org/officeDocument/2006/relationships/image" Target="../media/image347.png"/></Relationships>
</file>

<file path=ppt/slides/_rels/slide141.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image" Target="../media/image339.png"/><Relationship Id="rId1" Type="http://schemas.openxmlformats.org/officeDocument/2006/relationships/slideLayout" Target="../slideLayouts/slideLayout2.xml"/><Relationship Id="rId4" Type="http://schemas.openxmlformats.org/officeDocument/2006/relationships/image" Target="../media/image349.png"/></Relationships>
</file>

<file path=ppt/slides/_rels/slide142.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51.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353.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354.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image" Target="../media/image35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9.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364.png"/><Relationship Id="rId5" Type="http://schemas.openxmlformats.org/officeDocument/2006/relationships/image" Target="../media/image363.png"/><Relationship Id="rId4" Type="http://schemas.openxmlformats.org/officeDocument/2006/relationships/image" Target="../media/image362.png"/></Relationships>
</file>

<file path=ppt/slides/_rels/slide153.xml.rels><?xml version="1.0" encoding="UTF-8" standalone="yes"?>
<Relationships xmlns="http://schemas.openxmlformats.org/package/2006/relationships"><Relationship Id="rId2" Type="http://schemas.openxmlformats.org/officeDocument/2006/relationships/image" Target="../media/image365.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6.png"/><Relationship Id="rId1" Type="http://schemas.openxmlformats.org/officeDocument/2006/relationships/slideLayout" Target="../slideLayouts/slideLayout2.xml"/><Relationship Id="rId4" Type="http://schemas.openxmlformats.org/officeDocument/2006/relationships/image" Target="../media/image365.png"/></Relationships>
</file>

<file path=ppt/slides/_rels/slide155.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8.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369.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sv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jpe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4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4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5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5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13.png"/></Relationships>
</file>

<file path=ppt/slides/_rels/slide5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5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55.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5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19.png"/><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image" Target="../media/image125.png"/></Relationships>
</file>

<file path=ppt/slides/_rels/slide5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58.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5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png"/></Relationships>
</file>

<file path=ppt/slides/_rels/slide6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37.png"/><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6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8.png"/><Relationship Id="rId1" Type="http://schemas.openxmlformats.org/officeDocument/2006/relationships/slideLayout" Target="../slideLayouts/slideLayout2.xml"/><Relationship Id="rId5" Type="http://schemas.openxmlformats.org/officeDocument/2006/relationships/image" Target="../media/image142.png"/><Relationship Id="rId4" Type="http://schemas.openxmlformats.org/officeDocument/2006/relationships/image" Target="../media/image140.png"/></Relationships>
</file>

<file path=ppt/slides/_rels/slide66.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image" Target="../media/image143.png"/><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67.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image" Target="../media/image149.png"/><Relationship Id="rId1" Type="http://schemas.openxmlformats.org/officeDocument/2006/relationships/slideLayout" Target="../slideLayouts/slideLayout2.xml"/><Relationship Id="rId6" Type="http://schemas.openxmlformats.org/officeDocument/2006/relationships/image" Target="../media/image153.png"/><Relationship Id="rId11" Type="http://schemas.openxmlformats.org/officeDocument/2006/relationships/image" Target="../media/image158.png"/><Relationship Id="rId5" Type="http://schemas.openxmlformats.org/officeDocument/2006/relationships/image" Target="../media/image152.png"/><Relationship Id="rId10" Type="http://schemas.openxmlformats.org/officeDocument/2006/relationships/image" Target="../media/image157.png"/><Relationship Id="rId4" Type="http://schemas.openxmlformats.org/officeDocument/2006/relationships/image" Target="../media/image151.png"/><Relationship Id="rId9" Type="http://schemas.openxmlformats.org/officeDocument/2006/relationships/image" Target="../media/image156.png"/></Relationships>
</file>

<file path=ppt/slides/_rels/slide6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7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 Id="rId5" Type="http://schemas.openxmlformats.org/officeDocument/2006/relationships/image" Target="../media/image167.png"/><Relationship Id="rId4" Type="http://schemas.openxmlformats.org/officeDocument/2006/relationships/image" Target="../media/image16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170.png"/><Relationship Id="rId7" Type="http://schemas.openxmlformats.org/officeDocument/2006/relationships/image" Target="../media/image174.png"/><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png"/></Relationships>
</file>

<file path=ppt/slides/_rels/slide7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7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7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 Id="rId5" Type="http://schemas.openxmlformats.org/officeDocument/2006/relationships/image" Target="../media/image191.png"/><Relationship Id="rId4" Type="http://schemas.openxmlformats.org/officeDocument/2006/relationships/image" Target="../media/image190.png"/></Relationships>
</file>

<file path=ppt/slides/_rels/slide79.xml.rels><?xml version="1.0" encoding="UTF-8" standalone="yes"?>
<Relationships xmlns="http://schemas.openxmlformats.org/package/2006/relationships"><Relationship Id="rId3" Type="http://schemas.openxmlformats.org/officeDocument/2006/relationships/image" Target="../media/image189.png"/><Relationship Id="rId7" Type="http://schemas.openxmlformats.org/officeDocument/2006/relationships/image" Target="../media/image196.png"/><Relationship Id="rId2" Type="http://schemas.openxmlformats.org/officeDocument/2006/relationships/image" Target="../media/image192.png"/><Relationship Id="rId1" Type="http://schemas.openxmlformats.org/officeDocument/2006/relationships/slideLayout" Target="../slideLayouts/slideLayout2.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9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2.xml"/><Relationship Id="rId5" Type="http://schemas.openxmlformats.org/officeDocument/2006/relationships/image" Target="../media/image202.png"/><Relationship Id="rId4" Type="http://schemas.openxmlformats.org/officeDocument/2006/relationships/image" Target="../media/image201.png"/></Relationships>
</file>

<file path=ppt/slides/_rels/slide84.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2.xml"/><Relationship Id="rId5" Type="http://schemas.openxmlformats.org/officeDocument/2006/relationships/image" Target="../media/image207.png"/><Relationship Id="rId4" Type="http://schemas.openxmlformats.org/officeDocument/2006/relationships/image" Target="../media/image200.png"/></Relationships>
</file>

<file path=ppt/slides/_rels/slide86.xml.rels><?xml version="1.0" encoding="UTF-8" standalone="yes"?>
<Relationships xmlns="http://schemas.openxmlformats.org/package/2006/relationships"><Relationship Id="rId2" Type="http://schemas.openxmlformats.org/officeDocument/2006/relationships/image" Target="../media/image208.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image" Target="../media/image210.png"/><Relationship Id="rId7" Type="http://schemas.openxmlformats.org/officeDocument/2006/relationships/image" Target="../media/image214.png"/><Relationship Id="rId2" Type="http://schemas.openxmlformats.org/officeDocument/2006/relationships/image" Target="../media/image209.png"/><Relationship Id="rId1" Type="http://schemas.openxmlformats.org/officeDocument/2006/relationships/slideLayout" Target="../slideLayouts/slideLayout2.xml"/><Relationship Id="rId6" Type="http://schemas.openxmlformats.org/officeDocument/2006/relationships/image" Target="../media/image213.png"/><Relationship Id="rId11" Type="http://schemas.openxmlformats.org/officeDocument/2006/relationships/image" Target="../media/image208.jpeg"/><Relationship Id="rId5" Type="http://schemas.openxmlformats.org/officeDocument/2006/relationships/image" Target="../media/image212.png"/><Relationship Id="rId10" Type="http://schemas.openxmlformats.org/officeDocument/2006/relationships/image" Target="../media/image217.png"/><Relationship Id="rId4" Type="http://schemas.openxmlformats.org/officeDocument/2006/relationships/image" Target="../media/image211.png"/><Relationship Id="rId9" Type="http://schemas.openxmlformats.org/officeDocument/2006/relationships/image" Target="../media/image216.png"/></Relationships>
</file>

<file path=ppt/slides/_rels/slide88.xml.rels><?xml version="1.0" encoding="UTF-8" standalone="yes"?>
<Relationships xmlns="http://schemas.openxmlformats.org/package/2006/relationships"><Relationship Id="rId2" Type="http://schemas.openxmlformats.org/officeDocument/2006/relationships/image" Target="../media/image218.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image" Target="../media/image224.png"/><Relationship Id="rId3" Type="http://schemas.openxmlformats.org/officeDocument/2006/relationships/image" Target="../media/image220.png"/><Relationship Id="rId7" Type="http://schemas.openxmlformats.org/officeDocument/2006/relationships/image" Target="../media/image223.png"/><Relationship Id="rId2" Type="http://schemas.openxmlformats.org/officeDocument/2006/relationships/image" Target="../media/image219.png"/><Relationship Id="rId1" Type="http://schemas.openxmlformats.org/officeDocument/2006/relationships/slideLayout" Target="../slideLayouts/slideLayout2.xml"/><Relationship Id="rId6" Type="http://schemas.openxmlformats.org/officeDocument/2006/relationships/image" Target="../media/image222.png"/><Relationship Id="rId5" Type="http://schemas.openxmlformats.org/officeDocument/2006/relationships/image" Target="../media/image218.jpeg"/><Relationship Id="rId4" Type="http://schemas.openxmlformats.org/officeDocument/2006/relationships/image" Target="../media/image221.png"/><Relationship Id="rId9" Type="http://schemas.openxmlformats.org/officeDocument/2006/relationships/image" Target="../media/image2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image" Target="../media/image232.png"/><Relationship Id="rId3" Type="http://schemas.openxmlformats.org/officeDocument/2006/relationships/image" Target="../media/image227.png"/><Relationship Id="rId7" Type="http://schemas.openxmlformats.org/officeDocument/2006/relationships/image" Target="../media/image231.png"/><Relationship Id="rId12" Type="http://schemas.openxmlformats.org/officeDocument/2006/relationships/image" Target="../media/image200.png"/><Relationship Id="rId2" Type="http://schemas.openxmlformats.org/officeDocument/2006/relationships/image" Target="../media/image226.png"/><Relationship Id="rId1" Type="http://schemas.openxmlformats.org/officeDocument/2006/relationships/slideLayout" Target="../slideLayouts/slideLayout2.xml"/><Relationship Id="rId6" Type="http://schemas.openxmlformats.org/officeDocument/2006/relationships/image" Target="../media/image230.png"/><Relationship Id="rId11" Type="http://schemas.openxmlformats.org/officeDocument/2006/relationships/image" Target="../media/image235.png"/><Relationship Id="rId5" Type="http://schemas.openxmlformats.org/officeDocument/2006/relationships/image" Target="../media/image229.png"/><Relationship Id="rId10" Type="http://schemas.openxmlformats.org/officeDocument/2006/relationships/image" Target="../media/image234.png"/><Relationship Id="rId4" Type="http://schemas.openxmlformats.org/officeDocument/2006/relationships/image" Target="../media/image228.png"/><Relationship Id="rId9" Type="http://schemas.openxmlformats.org/officeDocument/2006/relationships/image" Target="../media/image233.png"/></Relationships>
</file>

<file path=ppt/slides/_rels/slide92.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image" Target="../media/image242.png"/><Relationship Id="rId3" Type="http://schemas.openxmlformats.org/officeDocument/2006/relationships/image" Target="../media/image237.png"/><Relationship Id="rId7" Type="http://schemas.openxmlformats.org/officeDocument/2006/relationships/image" Target="../media/image241.png"/><Relationship Id="rId2" Type="http://schemas.openxmlformats.org/officeDocument/2006/relationships/image" Target="../media/image236.png"/><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39.png"/><Relationship Id="rId4" Type="http://schemas.openxmlformats.org/officeDocument/2006/relationships/image" Target="../media/image238.png"/></Relationships>
</file>

<file path=ppt/slides/_rels/slide94.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image" Target="../media/image249.png"/><Relationship Id="rId3" Type="http://schemas.openxmlformats.org/officeDocument/2006/relationships/image" Target="../media/image244.png"/><Relationship Id="rId7" Type="http://schemas.openxmlformats.org/officeDocument/2006/relationships/image" Target="../media/image248.png"/><Relationship Id="rId2" Type="http://schemas.openxmlformats.org/officeDocument/2006/relationships/image" Target="../media/image243.png"/><Relationship Id="rId1" Type="http://schemas.openxmlformats.org/officeDocument/2006/relationships/slideLayout" Target="../slideLayouts/slideLayout2.xml"/><Relationship Id="rId6" Type="http://schemas.openxmlformats.org/officeDocument/2006/relationships/image" Target="../media/image247.png"/><Relationship Id="rId5" Type="http://schemas.openxmlformats.org/officeDocument/2006/relationships/image" Target="../media/image246.png"/><Relationship Id="rId10" Type="http://schemas.openxmlformats.org/officeDocument/2006/relationships/image" Target="../media/image251.png"/><Relationship Id="rId4" Type="http://schemas.openxmlformats.org/officeDocument/2006/relationships/image" Target="../media/image245.png"/><Relationship Id="rId9" Type="http://schemas.openxmlformats.org/officeDocument/2006/relationships/image" Target="../media/image250.png"/></Relationships>
</file>

<file path=ppt/slides/_rels/slide96.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8" Type="http://schemas.openxmlformats.org/officeDocument/2006/relationships/image" Target="../media/image258.png"/><Relationship Id="rId3" Type="http://schemas.openxmlformats.org/officeDocument/2006/relationships/image" Target="../media/image253.png"/><Relationship Id="rId7" Type="http://schemas.openxmlformats.org/officeDocument/2006/relationships/image" Target="../media/image257.png"/><Relationship Id="rId2" Type="http://schemas.openxmlformats.org/officeDocument/2006/relationships/image" Target="../media/image252.png"/><Relationship Id="rId1" Type="http://schemas.openxmlformats.org/officeDocument/2006/relationships/slideLayout" Target="../slideLayouts/slideLayout2.xml"/><Relationship Id="rId6" Type="http://schemas.openxmlformats.org/officeDocument/2006/relationships/image" Target="../media/image256.png"/><Relationship Id="rId5" Type="http://schemas.openxmlformats.org/officeDocument/2006/relationships/image" Target="../media/image255.png"/><Relationship Id="rId4" Type="http://schemas.openxmlformats.org/officeDocument/2006/relationships/image" Target="../media/image254.png"/><Relationship Id="rId9" Type="http://schemas.openxmlformats.org/officeDocument/2006/relationships/image" Target="../media/image259.png"/></Relationships>
</file>

<file path=ppt/slides/_rels/slide98.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8" Type="http://schemas.openxmlformats.org/officeDocument/2006/relationships/image" Target="../media/image266.png"/><Relationship Id="rId3" Type="http://schemas.openxmlformats.org/officeDocument/2006/relationships/image" Target="../media/image261.png"/><Relationship Id="rId7" Type="http://schemas.openxmlformats.org/officeDocument/2006/relationships/image" Target="../media/image265.png"/><Relationship Id="rId2"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111584" y="1748339"/>
            <a:ext cx="10363200" cy="1470025"/>
          </a:xfrm>
          <a:prstGeom prst="rect">
            <a:avLst/>
          </a:prstGeom>
          <a:solidFill>
            <a:schemeClr val="bg1">
              <a:lumMod val="9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b">
            <a:normAutofit/>
          </a:bodyPr>
          <a:lstStyle/>
          <a:p>
            <a:pPr marL="0" marR="0" lvl="0" indent="0" algn="ctr" defTabSz="1104047" rtl="0" eaLnBrk="1" fontAlgn="auto" latinLnBrk="0" hangingPunct="1">
              <a:lnSpc>
                <a:spcPct val="90000"/>
              </a:lnSpc>
              <a:spcBef>
                <a:spcPct val="0"/>
              </a:spcBef>
              <a:spcAft>
                <a:spcPts val="0"/>
              </a:spcAft>
              <a:buClrTx/>
              <a:buSzTx/>
              <a:buFontTx/>
              <a:buNone/>
              <a:tabLst/>
              <a:defRPr/>
            </a:pPr>
            <a:r>
              <a:rPr kumimoji="0" lang="en-US" sz="7244" b="0"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rPr>
              <a:t>VLSI DESIGN</a:t>
            </a:r>
          </a:p>
        </p:txBody>
      </p:sp>
      <p:sp>
        <p:nvSpPr>
          <p:cNvPr id="5" name="Subtitle 2"/>
          <p:cNvSpPr txBox="1">
            <a:spLocks/>
          </p:cNvSpPr>
          <p:nvPr/>
        </p:nvSpPr>
        <p:spPr>
          <a:xfrm>
            <a:off x="2257563" y="5958504"/>
            <a:ext cx="8534400" cy="1473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ormAutofit/>
          </a:bodyPr>
          <a:lstStyle/>
          <a:p>
            <a:pPr marL="0" marR="0" lvl="0" indent="0" algn="ctr" defTabSz="1104047" rtl="0" eaLnBrk="1" fontAlgn="auto" latinLnBrk="0" hangingPunct="1">
              <a:lnSpc>
                <a:spcPct val="90000"/>
              </a:lnSpc>
              <a:spcBef>
                <a:spcPts val="1207"/>
              </a:spcBef>
              <a:spcAft>
                <a:spcPts val="0"/>
              </a:spcAft>
              <a:buClrTx/>
              <a:buSzTx/>
              <a:buFont typeface="Arial" panose="020B0604020202020204" pitchFamily="34" charset="0"/>
              <a:buNone/>
              <a:tabLst/>
              <a:defRPr/>
            </a:pPr>
            <a:r>
              <a:rPr kumimoji="0" lang="en-US" sz="2898" b="0" i="0" u="none" strike="noStrike" kern="1200" cap="none" spc="0" normalizeH="0" baseline="0" noProof="0" dirty="0">
                <a:ln>
                  <a:noFill/>
                </a:ln>
                <a:solidFill>
                  <a:srgbClr val="0000FF"/>
                </a:solidFill>
                <a:effectLst/>
                <a:uLnTx/>
                <a:uFillTx/>
                <a:latin typeface="Times New Roman" pitchFamily="18" charset="0"/>
                <a:ea typeface="+mn-ea"/>
                <a:cs typeface="Times New Roman" pitchFamily="18" charset="0"/>
              </a:rPr>
              <a:t>Dr. Vijay </a:t>
            </a:r>
            <a:r>
              <a:rPr kumimoji="0" lang="en-US" sz="2898" b="0" i="0" u="none" strike="noStrike" kern="1200" cap="none" spc="0" normalizeH="0" baseline="0" noProof="0" dirty="0" err="1">
                <a:ln>
                  <a:noFill/>
                </a:ln>
                <a:solidFill>
                  <a:srgbClr val="0000FF"/>
                </a:solidFill>
                <a:effectLst/>
                <a:uLnTx/>
                <a:uFillTx/>
                <a:latin typeface="Times New Roman" pitchFamily="18" charset="0"/>
                <a:ea typeface="+mn-ea"/>
                <a:cs typeface="Times New Roman" pitchFamily="18" charset="0"/>
              </a:rPr>
              <a:t>Rao</a:t>
            </a:r>
            <a:r>
              <a:rPr kumimoji="0" lang="en-US" sz="2898" b="0" i="0" u="none" strike="noStrike" kern="1200" cap="none" spc="0" normalizeH="0" baseline="0" noProof="0" dirty="0">
                <a:ln>
                  <a:noFill/>
                </a:ln>
                <a:solidFill>
                  <a:srgbClr val="0000FF"/>
                </a:solidFill>
                <a:effectLst/>
                <a:uLnTx/>
                <a:uFillTx/>
                <a:latin typeface="Times New Roman" pitchFamily="18" charset="0"/>
                <a:ea typeface="+mn-ea"/>
                <a:cs typeface="Times New Roman" pitchFamily="18" charset="0"/>
              </a:rPr>
              <a:t> </a:t>
            </a:r>
            <a:r>
              <a:rPr kumimoji="0" lang="en-US" sz="2898" b="0" i="0" u="none" strike="noStrike" kern="1200" cap="none" spc="0" normalizeH="0" baseline="0" noProof="0" dirty="0" err="1">
                <a:ln>
                  <a:noFill/>
                </a:ln>
                <a:solidFill>
                  <a:srgbClr val="0000FF"/>
                </a:solidFill>
                <a:effectLst/>
                <a:uLnTx/>
                <a:uFillTx/>
                <a:latin typeface="Times New Roman" pitchFamily="18" charset="0"/>
                <a:ea typeface="+mn-ea"/>
                <a:cs typeface="Times New Roman" pitchFamily="18" charset="0"/>
              </a:rPr>
              <a:t>Kumbhare</a:t>
            </a:r>
            <a:endParaRPr kumimoji="0" lang="en-US" sz="2898" b="0" i="0" u="none" strike="noStrike" kern="1200" cap="none" spc="0" normalizeH="0" baseline="0" noProof="0" dirty="0">
              <a:ln>
                <a:noFill/>
              </a:ln>
              <a:solidFill>
                <a:srgbClr val="0000FF"/>
              </a:solidFill>
              <a:effectLst/>
              <a:uLnTx/>
              <a:uFillTx/>
              <a:latin typeface="Times New Roman" pitchFamily="18" charset="0"/>
              <a:ea typeface="+mn-ea"/>
              <a:cs typeface="Times New Roman" pitchFamily="18" charset="0"/>
            </a:endParaRPr>
          </a:p>
          <a:p>
            <a:pPr marL="0" marR="0" lvl="0" indent="0" algn="ctr" defTabSz="1104047" rtl="0" eaLnBrk="1" fontAlgn="auto" latinLnBrk="0" hangingPunct="1">
              <a:lnSpc>
                <a:spcPct val="90000"/>
              </a:lnSpc>
              <a:spcBef>
                <a:spcPts val="1207"/>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0000FF"/>
                </a:solidFill>
                <a:effectLst/>
                <a:uLnTx/>
                <a:uFillTx/>
                <a:latin typeface="Times New Roman" pitchFamily="18" charset="0"/>
                <a:ea typeface="+mn-ea"/>
                <a:cs typeface="Times New Roman" pitchFamily="18" charset="0"/>
              </a:rPr>
              <a:t>Assistant Professor (ECE)</a:t>
            </a:r>
          </a:p>
          <a:p>
            <a:pPr marL="0" marR="0" lvl="0" indent="0" algn="ctr" defTabSz="1104047" rtl="0" eaLnBrk="1" fontAlgn="auto" latinLnBrk="0" hangingPunct="1">
              <a:lnSpc>
                <a:spcPct val="90000"/>
              </a:lnSpc>
              <a:spcBef>
                <a:spcPts val="1207"/>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0000FF"/>
                </a:solidFill>
                <a:effectLst/>
                <a:uLnTx/>
                <a:uFillTx/>
                <a:latin typeface="Times New Roman" pitchFamily="18" charset="0"/>
                <a:ea typeface="+mn-ea"/>
                <a:cs typeface="Times New Roman" pitchFamily="18" charset="0"/>
              </a:rPr>
              <a:t>K L University, Hyderabad</a:t>
            </a:r>
          </a:p>
        </p:txBody>
      </p:sp>
      <p:sp>
        <p:nvSpPr>
          <p:cNvPr id="7" name="Rectangle 6"/>
          <p:cNvSpPr/>
          <p:nvPr/>
        </p:nvSpPr>
        <p:spPr>
          <a:xfrm>
            <a:off x="5118885" y="3458229"/>
            <a:ext cx="1966692" cy="52322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r>
              <a:rPr lang="en-US" sz="2800" dirty="0">
                <a:latin typeface="Times New Roman" pitchFamily="18" charset="0"/>
                <a:cs typeface="Times New Roman" pitchFamily="18" charset="0"/>
              </a:rPr>
              <a:t>23EC2211A</a:t>
            </a:r>
            <a:endParaRPr lang="en-US" sz="2800" dirty="0"/>
          </a:p>
        </p:txBody>
      </p:sp>
      <p:sp>
        <p:nvSpPr>
          <p:cNvPr id="8" name="Slide Number Placeholder 7"/>
          <p:cNvSpPr>
            <a:spLocks noGrp="1"/>
          </p:cNvSpPr>
          <p:nvPr>
            <p:ph type="sldNum" sz="quarter" idx="12"/>
          </p:nvPr>
        </p:nvSpPr>
        <p:spPr/>
        <p:txBody>
          <a:bodyPr/>
          <a:lstStyle/>
          <a:p>
            <a:fld id="{BC9AEAF6-A69E-465E-A28F-A9769C2EDB3D}" type="slidenum">
              <a:rPr lang="en-IN" smtClean="0"/>
              <a:pPr/>
              <a:t>1</a:t>
            </a:fld>
            <a:endParaRPr lang="en-IN"/>
          </a:p>
        </p:txBody>
      </p:sp>
      <p:sp>
        <p:nvSpPr>
          <p:cNvPr id="9" name="Date Placeholder 8"/>
          <p:cNvSpPr>
            <a:spLocks noGrp="1"/>
          </p:cNvSpPr>
          <p:nvPr>
            <p:ph type="dt" sz="half" idx="10"/>
          </p:nvPr>
        </p:nvSpPr>
        <p:spPr/>
        <p:txBody>
          <a:bodyPr/>
          <a:lstStyle/>
          <a:p>
            <a:fld id="{98F11A76-10A6-4763-99D1-FD2C5D01F4AF}" type="datetime1">
              <a:rPr lang="en-IN" smtClean="0"/>
              <a:t>23-12-2024</a:t>
            </a:fld>
            <a:endParaRPr lang="en-IN"/>
          </a:p>
        </p:txBody>
      </p:sp>
    </p:spTree>
    <p:extLst>
      <p:ext uri="{BB962C8B-B14F-4D97-AF65-F5344CB8AC3E}">
        <p14:creationId xmlns:p14="http://schemas.microsoft.com/office/powerpoint/2010/main" val="3430815420"/>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F14ACD4A-68BE-4C52-9E12-666FDB209975}"/>
              </a:ext>
            </a:extLst>
          </p:cNvPr>
          <p:cNvSpPr/>
          <p:nvPr/>
        </p:nvSpPr>
        <p:spPr>
          <a:xfrm>
            <a:off x="4860161" y="3406082"/>
            <a:ext cx="2578981" cy="142579"/>
          </a:xfrm>
          <a:custGeom>
            <a:avLst/>
            <a:gdLst>
              <a:gd name="connsiteX0" fmla="*/ 3038475 w 3048000"/>
              <a:gd name="connsiteY0" fmla="*/ 0 h 142578"/>
              <a:gd name="connsiteX1" fmla="*/ 3048000 w 3048000"/>
              <a:gd name="connsiteY1" fmla="*/ 9506 h 142578"/>
              <a:gd name="connsiteX2" fmla="*/ 3048000 w 3048000"/>
              <a:gd name="connsiteY2" fmla="*/ 133073 h 142578"/>
              <a:gd name="connsiteX3" fmla="*/ 3038475 w 3048000"/>
              <a:gd name="connsiteY3" fmla="*/ 142579 h 142578"/>
              <a:gd name="connsiteX4" fmla="*/ 9525 w 3048000"/>
              <a:gd name="connsiteY4" fmla="*/ 142579 h 142578"/>
              <a:gd name="connsiteX5" fmla="*/ 0 w 3048000"/>
              <a:gd name="connsiteY5" fmla="*/ 133073 h 142578"/>
              <a:gd name="connsiteX6" fmla="*/ 0 w 3048000"/>
              <a:gd name="connsiteY6" fmla="*/ 9506 h 142578"/>
              <a:gd name="connsiteX7" fmla="*/ 9525 w 3048000"/>
              <a:gd name="connsiteY7" fmla="*/ 0 h 14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8000" h="142578">
                <a:moveTo>
                  <a:pt x="3038475" y="0"/>
                </a:moveTo>
                <a:cubicBezTo>
                  <a:pt x="3043736" y="0"/>
                  <a:pt x="3048000" y="4256"/>
                  <a:pt x="3048000" y="9506"/>
                </a:cubicBezTo>
                <a:lnTo>
                  <a:pt x="3048000" y="133073"/>
                </a:lnTo>
                <a:cubicBezTo>
                  <a:pt x="3048000" y="138323"/>
                  <a:pt x="3043736" y="142579"/>
                  <a:pt x="3038475" y="142579"/>
                </a:cubicBezTo>
                <a:lnTo>
                  <a:pt x="9525" y="142579"/>
                </a:lnTo>
                <a:cubicBezTo>
                  <a:pt x="4265" y="142579"/>
                  <a:pt x="0" y="138323"/>
                  <a:pt x="0" y="133073"/>
                </a:cubicBezTo>
                <a:lnTo>
                  <a:pt x="0" y="9506"/>
                </a:lnTo>
                <a:cubicBezTo>
                  <a:pt x="0" y="4256"/>
                  <a:pt x="4265" y="0"/>
                  <a:pt x="9525" y="0"/>
                </a:cubicBezTo>
                <a:close/>
              </a:path>
            </a:pathLst>
          </a:custGeom>
          <a:solidFill>
            <a:srgbClr val="808080"/>
          </a:solidFill>
          <a:ln w="19050" cap="rnd">
            <a:noFill/>
            <a:prstDash val="solid"/>
            <a:round/>
          </a:ln>
        </p:spPr>
        <p:txBody>
          <a:bodyPr lIns="99532" tIns="49766" rIns="99532" bIns="49766" rtlCol="0" anchor="ctr"/>
          <a:lstStyle/>
          <a:p>
            <a:endParaRPr lang="en-IN" sz="1600" dirty="0"/>
          </a:p>
        </p:txBody>
      </p:sp>
      <p:sp>
        <p:nvSpPr>
          <p:cNvPr id="5" name="Freeform: Shape 4">
            <a:extLst>
              <a:ext uri="{FF2B5EF4-FFF2-40B4-BE49-F238E27FC236}">
                <a16:creationId xmlns:a16="http://schemas.microsoft.com/office/drawing/2014/main" id="{E6B7ADCC-E8F4-4F84-A78B-7B4F412B14CB}"/>
              </a:ext>
            </a:extLst>
          </p:cNvPr>
          <p:cNvSpPr/>
          <p:nvPr/>
        </p:nvSpPr>
        <p:spPr>
          <a:xfrm>
            <a:off x="4860161" y="3168451"/>
            <a:ext cx="2578981" cy="237631"/>
          </a:xfrm>
          <a:custGeom>
            <a:avLst/>
            <a:gdLst>
              <a:gd name="connsiteX0" fmla="*/ 3038475 w 3048000"/>
              <a:gd name="connsiteY0" fmla="*/ 0 h 237630"/>
              <a:gd name="connsiteX1" fmla="*/ 3048000 w 3048000"/>
              <a:gd name="connsiteY1" fmla="*/ 9506 h 237630"/>
              <a:gd name="connsiteX2" fmla="*/ 3048000 w 3048000"/>
              <a:gd name="connsiteY2" fmla="*/ 228125 h 237630"/>
              <a:gd name="connsiteX3" fmla="*/ 3038475 w 3048000"/>
              <a:gd name="connsiteY3" fmla="*/ 237631 h 237630"/>
              <a:gd name="connsiteX4" fmla="*/ 9525 w 3048000"/>
              <a:gd name="connsiteY4" fmla="*/ 237631 h 237630"/>
              <a:gd name="connsiteX5" fmla="*/ 0 w 3048000"/>
              <a:gd name="connsiteY5" fmla="*/ 228125 h 237630"/>
              <a:gd name="connsiteX6" fmla="*/ 0 w 3048000"/>
              <a:gd name="connsiteY6" fmla="*/ 9506 h 237630"/>
              <a:gd name="connsiteX7" fmla="*/ 9525 w 3048000"/>
              <a:gd name="connsiteY7" fmla="*/ 0 h 23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8000" h="237630">
                <a:moveTo>
                  <a:pt x="3038475" y="0"/>
                </a:moveTo>
                <a:cubicBezTo>
                  <a:pt x="3043736" y="0"/>
                  <a:pt x="3048000" y="4256"/>
                  <a:pt x="3048000" y="9506"/>
                </a:cubicBezTo>
                <a:lnTo>
                  <a:pt x="3048000" y="228125"/>
                </a:lnTo>
                <a:cubicBezTo>
                  <a:pt x="3048000" y="233375"/>
                  <a:pt x="3043736" y="237631"/>
                  <a:pt x="3038475" y="237631"/>
                </a:cubicBezTo>
                <a:lnTo>
                  <a:pt x="9525" y="237631"/>
                </a:lnTo>
                <a:cubicBezTo>
                  <a:pt x="4265" y="237631"/>
                  <a:pt x="0" y="233375"/>
                  <a:pt x="0" y="228125"/>
                </a:cubicBezTo>
                <a:lnTo>
                  <a:pt x="0" y="9506"/>
                </a:lnTo>
                <a:cubicBezTo>
                  <a:pt x="0" y="4256"/>
                  <a:pt x="4265" y="0"/>
                  <a:pt x="9525" y="0"/>
                </a:cubicBezTo>
                <a:close/>
              </a:path>
            </a:pathLst>
          </a:custGeom>
          <a:solidFill>
            <a:srgbClr val="FF2A2A"/>
          </a:solidFill>
          <a:ln w="19050" cap="rnd">
            <a:noFill/>
            <a:prstDash val="solid"/>
            <a:round/>
          </a:ln>
        </p:spPr>
        <p:txBody>
          <a:bodyPr lIns="99532" tIns="49766" rIns="99532" bIns="49766" rtlCol="0" anchor="ctr"/>
          <a:lstStyle/>
          <a:p>
            <a:endParaRPr lang="en-IN" sz="1600" dirty="0"/>
          </a:p>
        </p:txBody>
      </p:sp>
      <p:sp>
        <p:nvSpPr>
          <p:cNvPr id="6" name="TextBox 5">
            <a:extLst>
              <a:ext uri="{FF2B5EF4-FFF2-40B4-BE49-F238E27FC236}">
                <a16:creationId xmlns:a16="http://schemas.microsoft.com/office/drawing/2014/main" id="{BD700714-0A8B-4285-BDFB-AA2A124F754F}"/>
              </a:ext>
            </a:extLst>
          </p:cNvPr>
          <p:cNvSpPr txBox="1"/>
          <p:nvPr/>
        </p:nvSpPr>
        <p:spPr>
          <a:xfrm>
            <a:off x="6592629" y="1623528"/>
            <a:ext cx="1693025" cy="439058"/>
          </a:xfrm>
          <a:prstGeom prst="rect">
            <a:avLst/>
          </a:prstGeom>
          <a:noFill/>
        </p:spPr>
        <p:txBody>
          <a:bodyPr wrap="square" lIns="99532" tIns="49766" rIns="99532" bIns="49766" rtlCol="0">
            <a:spAutoFit/>
          </a:bodyPr>
          <a:lstStyle/>
          <a:p>
            <a:r>
              <a:rPr lang="en-IN" sz="2200" dirty="0"/>
              <a:t>0 &gt; Vg &gt; V</a:t>
            </a:r>
            <a:r>
              <a:rPr lang="en-IN" sz="2200" baseline="-25000" dirty="0"/>
              <a:t>th</a:t>
            </a:r>
          </a:p>
        </p:txBody>
      </p:sp>
      <p:sp>
        <p:nvSpPr>
          <p:cNvPr id="49" name="Freeform: Shape 48">
            <a:extLst>
              <a:ext uri="{FF2B5EF4-FFF2-40B4-BE49-F238E27FC236}">
                <a16:creationId xmlns:a16="http://schemas.microsoft.com/office/drawing/2014/main" id="{0281EE8D-4243-4569-A931-D6547CA28615}"/>
              </a:ext>
            </a:extLst>
          </p:cNvPr>
          <p:cNvSpPr/>
          <p:nvPr/>
        </p:nvSpPr>
        <p:spPr>
          <a:xfrm>
            <a:off x="4860161" y="3548660"/>
            <a:ext cx="2578981" cy="1901048"/>
          </a:xfrm>
          <a:custGeom>
            <a:avLst/>
            <a:gdLst>
              <a:gd name="connsiteX0" fmla="*/ 3038475 w 3048000"/>
              <a:gd name="connsiteY0" fmla="*/ 0 h 1901047"/>
              <a:gd name="connsiteX1" fmla="*/ 3048000 w 3048000"/>
              <a:gd name="connsiteY1" fmla="*/ 9506 h 1901047"/>
              <a:gd name="connsiteX2" fmla="*/ 3048000 w 3048000"/>
              <a:gd name="connsiteY2" fmla="*/ 1891542 h 1901047"/>
              <a:gd name="connsiteX3" fmla="*/ 3038475 w 3048000"/>
              <a:gd name="connsiteY3" fmla="*/ 1901048 h 1901047"/>
              <a:gd name="connsiteX4" fmla="*/ 9525 w 3048000"/>
              <a:gd name="connsiteY4" fmla="*/ 1901048 h 1901047"/>
              <a:gd name="connsiteX5" fmla="*/ 0 w 3048000"/>
              <a:gd name="connsiteY5" fmla="*/ 1891542 h 1901047"/>
              <a:gd name="connsiteX6" fmla="*/ 0 w 3048000"/>
              <a:gd name="connsiteY6" fmla="*/ 9506 h 1901047"/>
              <a:gd name="connsiteX7" fmla="*/ 9525 w 3048000"/>
              <a:gd name="connsiteY7" fmla="*/ 0 h 190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8000" h="1901047">
                <a:moveTo>
                  <a:pt x="3038475" y="0"/>
                </a:moveTo>
                <a:cubicBezTo>
                  <a:pt x="3043736" y="0"/>
                  <a:pt x="3048000" y="4256"/>
                  <a:pt x="3048000" y="9506"/>
                </a:cubicBezTo>
                <a:lnTo>
                  <a:pt x="3048000" y="1891542"/>
                </a:lnTo>
                <a:cubicBezTo>
                  <a:pt x="3048000" y="1896792"/>
                  <a:pt x="3043736" y="1901048"/>
                  <a:pt x="3038475" y="1901048"/>
                </a:cubicBezTo>
                <a:lnTo>
                  <a:pt x="9525" y="1901048"/>
                </a:lnTo>
                <a:cubicBezTo>
                  <a:pt x="4265" y="1901048"/>
                  <a:pt x="0" y="1896792"/>
                  <a:pt x="0" y="1891542"/>
                </a:cubicBezTo>
                <a:lnTo>
                  <a:pt x="0" y="9506"/>
                </a:lnTo>
                <a:cubicBezTo>
                  <a:pt x="0" y="4256"/>
                  <a:pt x="4265" y="0"/>
                  <a:pt x="9525" y="0"/>
                </a:cubicBezTo>
                <a:close/>
              </a:path>
            </a:pathLst>
          </a:custGeom>
          <a:solidFill>
            <a:srgbClr val="FFB380"/>
          </a:solidFill>
          <a:ln w="19050" cap="rnd">
            <a:noFill/>
            <a:prstDash val="solid"/>
            <a:round/>
          </a:ln>
        </p:spPr>
        <p:txBody>
          <a:bodyPr lIns="99532" tIns="49766" rIns="99532" bIns="49766" rtlCol="0" anchor="ctr"/>
          <a:lstStyle/>
          <a:p>
            <a:endParaRPr lang="en-IN" sz="1600" dirty="0"/>
          </a:p>
        </p:txBody>
      </p:sp>
      <p:sp>
        <p:nvSpPr>
          <p:cNvPr id="50" name="Freeform: Shape 49">
            <a:extLst>
              <a:ext uri="{FF2B5EF4-FFF2-40B4-BE49-F238E27FC236}">
                <a16:creationId xmlns:a16="http://schemas.microsoft.com/office/drawing/2014/main" id="{B7935E83-38F4-435F-9560-9935BBD62951}"/>
              </a:ext>
            </a:extLst>
          </p:cNvPr>
          <p:cNvSpPr/>
          <p:nvPr/>
        </p:nvSpPr>
        <p:spPr>
          <a:xfrm>
            <a:off x="6149651" y="5449708"/>
            <a:ext cx="8060" cy="1093102"/>
          </a:xfrm>
          <a:custGeom>
            <a:avLst/>
            <a:gdLst>
              <a:gd name="connsiteX0" fmla="*/ 0 w 0"/>
              <a:gd name="connsiteY0" fmla="*/ 0 h 1093102"/>
              <a:gd name="connsiteX1" fmla="*/ 0 w 0"/>
              <a:gd name="connsiteY1" fmla="*/ 1093103 h 1093102"/>
            </a:gdLst>
            <a:ahLst/>
            <a:cxnLst>
              <a:cxn ang="0">
                <a:pos x="connsiteX0" y="connsiteY0"/>
              </a:cxn>
              <a:cxn ang="0">
                <a:pos x="connsiteX1" y="connsiteY1"/>
              </a:cxn>
            </a:cxnLst>
            <a:rect l="l" t="t" r="r" b="b"/>
            <a:pathLst>
              <a:path h="1093102">
                <a:moveTo>
                  <a:pt x="0" y="0"/>
                </a:moveTo>
                <a:cubicBezTo>
                  <a:pt x="0" y="1093103"/>
                  <a:pt x="0" y="1093103"/>
                  <a:pt x="0" y="1093103"/>
                </a:cubicBezTo>
              </a:path>
            </a:pathLst>
          </a:custGeom>
          <a:noFill/>
          <a:ln w="28575" cap="flat">
            <a:solidFill>
              <a:srgbClr val="000000"/>
            </a:solidFill>
            <a:prstDash val="solid"/>
            <a:miter/>
          </a:ln>
        </p:spPr>
        <p:txBody>
          <a:bodyPr lIns="99532" tIns="49766" rIns="99532" bIns="49766" rtlCol="0" anchor="ctr"/>
          <a:lstStyle/>
          <a:p>
            <a:endParaRPr lang="en-IN" sz="1600" dirty="0"/>
          </a:p>
        </p:txBody>
      </p:sp>
      <p:sp>
        <p:nvSpPr>
          <p:cNvPr id="51" name="Freeform: Shape 50">
            <a:extLst>
              <a:ext uri="{FF2B5EF4-FFF2-40B4-BE49-F238E27FC236}">
                <a16:creationId xmlns:a16="http://schemas.microsoft.com/office/drawing/2014/main" id="{445A6605-9035-4630-BD18-16E1AC0B09B6}"/>
              </a:ext>
            </a:extLst>
          </p:cNvPr>
          <p:cNvSpPr/>
          <p:nvPr/>
        </p:nvSpPr>
        <p:spPr>
          <a:xfrm>
            <a:off x="6028761" y="6542810"/>
            <a:ext cx="241779" cy="9505"/>
          </a:xfrm>
          <a:custGeom>
            <a:avLst/>
            <a:gdLst>
              <a:gd name="connsiteX0" fmla="*/ 0 w 285750"/>
              <a:gd name="connsiteY0" fmla="*/ 0 h 0"/>
              <a:gd name="connsiteX1" fmla="*/ 285750 w 285750"/>
              <a:gd name="connsiteY1" fmla="*/ 0 h 0"/>
            </a:gdLst>
            <a:ahLst/>
            <a:cxnLst>
              <a:cxn ang="0">
                <a:pos x="connsiteX0" y="connsiteY0"/>
              </a:cxn>
              <a:cxn ang="0">
                <a:pos x="connsiteX1" y="connsiteY1"/>
              </a:cxn>
            </a:cxnLst>
            <a:rect l="l" t="t" r="r" b="b"/>
            <a:pathLst>
              <a:path w="285750">
                <a:moveTo>
                  <a:pt x="0" y="0"/>
                </a:moveTo>
                <a:lnTo>
                  <a:pt x="285750" y="0"/>
                </a:lnTo>
              </a:path>
            </a:pathLst>
          </a:custGeom>
          <a:noFill/>
          <a:ln w="28575" cap="flat">
            <a:solidFill>
              <a:srgbClr val="000000"/>
            </a:solidFill>
            <a:prstDash val="solid"/>
            <a:miter/>
          </a:ln>
        </p:spPr>
        <p:txBody>
          <a:bodyPr lIns="99532" tIns="49766" rIns="99532" bIns="49766" rtlCol="0" anchor="ctr"/>
          <a:lstStyle/>
          <a:p>
            <a:endParaRPr lang="en-IN" sz="1600" dirty="0"/>
          </a:p>
        </p:txBody>
      </p:sp>
      <p:sp>
        <p:nvSpPr>
          <p:cNvPr id="52" name="Freeform: Shape 51">
            <a:extLst>
              <a:ext uri="{FF2B5EF4-FFF2-40B4-BE49-F238E27FC236}">
                <a16:creationId xmlns:a16="http://schemas.microsoft.com/office/drawing/2014/main" id="{D1BCBD83-4809-458E-B74D-419787D38B40}"/>
              </a:ext>
            </a:extLst>
          </p:cNvPr>
          <p:cNvSpPr/>
          <p:nvPr/>
        </p:nvSpPr>
        <p:spPr>
          <a:xfrm>
            <a:off x="5948168" y="6590336"/>
            <a:ext cx="402966" cy="9505"/>
          </a:xfrm>
          <a:custGeom>
            <a:avLst/>
            <a:gdLst>
              <a:gd name="connsiteX0" fmla="*/ 0 w 476250"/>
              <a:gd name="connsiteY0" fmla="*/ 0 h 0"/>
              <a:gd name="connsiteX1" fmla="*/ 476250 w 476250"/>
              <a:gd name="connsiteY1" fmla="*/ 0 h 0"/>
            </a:gdLst>
            <a:ahLst/>
            <a:cxnLst>
              <a:cxn ang="0">
                <a:pos x="connsiteX0" y="connsiteY0"/>
              </a:cxn>
              <a:cxn ang="0">
                <a:pos x="connsiteX1" y="connsiteY1"/>
              </a:cxn>
            </a:cxnLst>
            <a:rect l="l" t="t" r="r" b="b"/>
            <a:pathLst>
              <a:path w="476250">
                <a:moveTo>
                  <a:pt x="0" y="0"/>
                </a:moveTo>
                <a:lnTo>
                  <a:pt x="476250" y="0"/>
                </a:lnTo>
              </a:path>
            </a:pathLst>
          </a:custGeom>
          <a:noFill/>
          <a:ln w="28575" cap="flat">
            <a:solidFill>
              <a:srgbClr val="000000"/>
            </a:solidFill>
            <a:prstDash val="solid"/>
            <a:miter/>
          </a:ln>
        </p:spPr>
        <p:txBody>
          <a:bodyPr lIns="99532" tIns="49766" rIns="99532" bIns="49766" rtlCol="0" anchor="ctr"/>
          <a:lstStyle/>
          <a:p>
            <a:endParaRPr lang="en-IN" sz="1600" dirty="0"/>
          </a:p>
        </p:txBody>
      </p:sp>
      <p:sp>
        <p:nvSpPr>
          <p:cNvPr id="53" name="Freeform: Shape 52">
            <a:extLst>
              <a:ext uri="{FF2B5EF4-FFF2-40B4-BE49-F238E27FC236}">
                <a16:creationId xmlns:a16="http://schemas.microsoft.com/office/drawing/2014/main" id="{B91127F0-F654-4F4D-AA9D-13031753F139}"/>
              </a:ext>
            </a:extLst>
          </p:cNvPr>
          <p:cNvSpPr/>
          <p:nvPr/>
        </p:nvSpPr>
        <p:spPr>
          <a:xfrm>
            <a:off x="6149651" y="2075347"/>
            <a:ext cx="8060" cy="1093102"/>
          </a:xfrm>
          <a:custGeom>
            <a:avLst/>
            <a:gdLst>
              <a:gd name="connsiteX0" fmla="*/ 0 w 0"/>
              <a:gd name="connsiteY0" fmla="*/ 0 h 1093102"/>
              <a:gd name="connsiteX1" fmla="*/ 0 w 0"/>
              <a:gd name="connsiteY1" fmla="*/ 1093103 h 1093102"/>
            </a:gdLst>
            <a:ahLst/>
            <a:cxnLst>
              <a:cxn ang="0">
                <a:pos x="connsiteX0" y="connsiteY0"/>
              </a:cxn>
              <a:cxn ang="0">
                <a:pos x="connsiteX1" y="connsiteY1"/>
              </a:cxn>
            </a:cxnLst>
            <a:rect l="l" t="t" r="r" b="b"/>
            <a:pathLst>
              <a:path h="1093102">
                <a:moveTo>
                  <a:pt x="0" y="0"/>
                </a:moveTo>
                <a:cubicBezTo>
                  <a:pt x="0" y="1093103"/>
                  <a:pt x="0" y="1093103"/>
                  <a:pt x="0" y="1093103"/>
                </a:cubicBezTo>
              </a:path>
            </a:pathLst>
          </a:custGeom>
          <a:noFill/>
          <a:ln w="28575" cap="flat">
            <a:solidFill>
              <a:srgbClr val="000000"/>
            </a:solidFill>
            <a:prstDash val="solid"/>
            <a:miter/>
          </a:ln>
        </p:spPr>
        <p:txBody>
          <a:bodyPr lIns="99532" tIns="49766" rIns="99532" bIns="49766" rtlCol="0" anchor="ctr"/>
          <a:lstStyle/>
          <a:p>
            <a:endParaRPr lang="en-IN" sz="1600" dirty="0"/>
          </a:p>
        </p:txBody>
      </p:sp>
      <p:sp>
        <p:nvSpPr>
          <p:cNvPr id="54" name="Freeform: Shape 53">
            <a:extLst>
              <a:ext uri="{FF2B5EF4-FFF2-40B4-BE49-F238E27FC236}">
                <a16:creationId xmlns:a16="http://schemas.microsoft.com/office/drawing/2014/main" id="{77D5F828-15C2-43D6-81DB-BF6112EF7E65}"/>
              </a:ext>
            </a:extLst>
          </p:cNvPr>
          <p:cNvSpPr/>
          <p:nvPr/>
        </p:nvSpPr>
        <p:spPr>
          <a:xfrm>
            <a:off x="5948168" y="6637863"/>
            <a:ext cx="402966" cy="9505"/>
          </a:xfrm>
          <a:custGeom>
            <a:avLst/>
            <a:gdLst>
              <a:gd name="connsiteX0" fmla="*/ 0 w 476250"/>
              <a:gd name="connsiteY0" fmla="*/ 0 h 0"/>
              <a:gd name="connsiteX1" fmla="*/ 476250 w 476250"/>
              <a:gd name="connsiteY1" fmla="*/ 0 h 0"/>
            </a:gdLst>
            <a:ahLst/>
            <a:cxnLst>
              <a:cxn ang="0">
                <a:pos x="connsiteX0" y="connsiteY0"/>
              </a:cxn>
              <a:cxn ang="0">
                <a:pos x="connsiteX1" y="connsiteY1"/>
              </a:cxn>
            </a:cxnLst>
            <a:rect l="l" t="t" r="r" b="b"/>
            <a:pathLst>
              <a:path w="476250">
                <a:moveTo>
                  <a:pt x="0" y="0"/>
                </a:moveTo>
                <a:lnTo>
                  <a:pt x="476250" y="0"/>
                </a:lnTo>
              </a:path>
            </a:pathLst>
          </a:custGeom>
          <a:noFill/>
          <a:ln w="28575" cap="flat">
            <a:solidFill>
              <a:srgbClr val="000000"/>
            </a:solidFill>
            <a:prstDash val="solid"/>
            <a:miter/>
          </a:ln>
        </p:spPr>
        <p:txBody>
          <a:bodyPr lIns="99532" tIns="49766" rIns="99532" bIns="49766" rtlCol="0" anchor="ctr"/>
          <a:lstStyle/>
          <a:p>
            <a:endParaRPr lang="en-IN" sz="1600" dirty="0"/>
          </a:p>
        </p:txBody>
      </p:sp>
      <p:grpSp>
        <p:nvGrpSpPr>
          <p:cNvPr id="7" name="Graphic 4">
            <a:extLst>
              <a:ext uri="{FF2B5EF4-FFF2-40B4-BE49-F238E27FC236}">
                <a16:creationId xmlns:a16="http://schemas.microsoft.com/office/drawing/2014/main" id="{E9DD7376-7641-4806-B44E-2C4BD4C90D02}"/>
              </a:ext>
            </a:extLst>
          </p:cNvPr>
          <p:cNvGrpSpPr/>
          <p:nvPr/>
        </p:nvGrpSpPr>
        <p:grpSpPr>
          <a:xfrm>
            <a:off x="5141744" y="4178347"/>
            <a:ext cx="201483" cy="237631"/>
            <a:chOff x="4778122" y="3762504"/>
            <a:chExt cx="238125" cy="237631"/>
          </a:xfrm>
          <a:noFill/>
        </p:grpSpPr>
        <p:sp>
          <p:nvSpPr>
            <p:cNvPr id="56" name="Freeform: Shape 55">
              <a:extLst>
                <a:ext uri="{FF2B5EF4-FFF2-40B4-BE49-F238E27FC236}">
                  <a16:creationId xmlns:a16="http://schemas.microsoft.com/office/drawing/2014/main" id="{4D10D012-E78D-4CA2-8484-C1499CA25A39}"/>
                </a:ext>
              </a:extLst>
            </p:cNvPr>
            <p:cNvSpPr/>
            <p:nvPr/>
          </p:nvSpPr>
          <p:spPr>
            <a:xfrm>
              <a:off x="4778122" y="3762504"/>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57" name="Freeform: Shape 56">
              <a:extLst>
                <a:ext uri="{FF2B5EF4-FFF2-40B4-BE49-F238E27FC236}">
                  <a16:creationId xmlns:a16="http://schemas.microsoft.com/office/drawing/2014/main" id="{A3399D05-7BB3-4801-AE18-6CF24F4E86AE}"/>
                </a:ext>
              </a:extLst>
            </p:cNvPr>
            <p:cNvSpPr/>
            <p:nvPr/>
          </p:nvSpPr>
          <p:spPr>
            <a:xfrm>
              <a:off x="4897184" y="3833791"/>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58" name="Freeform: Shape 57">
              <a:extLst>
                <a:ext uri="{FF2B5EF4-FFF2-40B4-BE49-F238E27FC236}">
                  <a16:creationId xmlns:a16="http://schemas.microsoft.com/office/drawing/2014/main" id="{1013650C-58E0-47B5-8523-091BA4B15923}"/>
                </a:ext>
              </a:extLst>
            </p:cNvPr>
            <p:cNvSpPr/>
            <p:nvPr/>
          </p:nvSpPr>
          <p:spPr>
            <a:xfrm>
              <a:off x="4849556" y="3881320"/>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8" name="Graphic 4">
            <a:extLst>
              <a:ext uri="{FF2B5EF4-FFF2-40B4-BE49-F238E27FC236}">
                <a16:creationId xmlns:a16="http://schemas.microsoft.com/office/drawing/2014/main" id="{5195CB25-BAD5-4C90-BEBE-722FC601BBB7}"/>
              </a:ext>
            </a:extLst>
          </p:cNvPr>
          <p:cNvGrpSpPr/>
          <p:nvPr/>
        </p:nvGrpSpPr>
        <p:grpSpPr>
          <a:xfrm>
            <a:off x="5400236" y="4064353"/>
            <a:ext cx="201483" cy="237631"/>
            <a:chOff x="5111497" y="3905083"/>
            <a:chExt cx="238125" cy="237631"/>
          </a:xfrm>
          <a:noFill/>
        </p:grpSpPr>
        <p:sp>
          <p:nvSpPr>
            <p:cNvPr id="60" name="Freeform: Shape 59">
              <a:extLst>
                <a:ext uri="{FF2B5EF4-FFF2-40B4-BE49-F238E27FC236}">
                  <a16:creationId xmlns:a16="http://schemas.microsoft.com/office/drawing/2014/main" id="{4ECC6F88-292A-40EE-B047-ADD1B35B99C6}"/>
                </a:ext>
              </a:extLst>
            </p:cNvPr>
            <p:cNvSpPr/>
            <p:nvPr/>
          </p:nvSpPr>
          <p:spPr>
            <a:xfrm>
              <a:off x="5111497" y="3905083"/>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61" name="Freeform: Shape 60">
              <a:extLst>
                <a:ext uri="{FF2B5EF4-FFF2-40B4-BE49-F238E27FC236}">
                  <a16:creationId xmlns:a16="http://schemas.microsoft.com/office/drawing/2014/main" id="{754D05CA-8C48-4B43-A018-C6F81775A9E1}"/>
                </a:ext>
              </a:extLst>
            </p:cNvPr>
            <p:cNvSpPr/>
            <p:nvPr/>
          </p:nvSpPr>
          <p:spPr>
            <a:xfrm>
              <a:off x="5230559" y="3976369"/>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62" name="Freeform: Shape 61">
              <a:extLst>
                <a:ext uri="{FF2B5EF4-FFF2-40B4-BE49-F238E27FC236}">
                  <a16:creationId xmlns:a16="http://schemas.microsoft.com/office/drawing/2014/main" id="{C9D4FCA6-DF61-4B3B-8596-9F513FFE7ACE}"/>
                </a:ext>
              </a:extLst>
            </p:cNvPr>
            <p:cNvSpPr/>
            <p:nvPr/>
          </p:nvSpPr>
          <p:spPr>
            <a:xfrm>
              <a:off x="5182931" y="4023898"/>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9" name="Graphic 4">
            <a:extLst>
              <a:ext uri="{FF2B5EF4-FFF2-40B4-BE49-F238E27FC236}">
                <a16:creationId xmlns:a16="http://schemas.microsoft.com/office/drawing/2014/main" id="{59FCF6FC-46A3-4F50-8662-81EA3EBB8B3A}"/>
              </a:ext>
            </a:extLst>
          </p:cNvPr>
          <p:cNvGrpSpPr/>
          <p:nvPr/>
        </p:nvGrpSpPr>
        <p:grpSpPr>
          <a:xfrm>
            <a:off x="5531202" y="3820607"/>
            <a:ext cx="201483" cy="237631"/>
            <a:chOff x="5397247" y="3619926"/>
            <a:chExt cx="238125" cy="237631"/>
          </a:xfrm>
          <a:noFill/>
        </p:grpSpPr>
        <p:sp>
          <p:nvSpPr>
            <p:cNvPr id="64" name="Freeform: Shape 63">
              <a:extLst>
                <a:ext uri="{FF2B5EF4-FFF2-40B4-BE49-F238E27FC236}">
                  <a16:creationId xmlns:a16="http://schemas.microsoft.com/office/drawing/2014/main" id="{07DAF5F1-5E69-49C0-AA4E-994AF8C9EC67}"/>
                </a:ext>
              </a:extLst>
            </p:cNvPr>
            <p:cNvSpPr/>
            <p:nvPr/>
          </p:nvSpPr>
          <p:spPr>
            <a:xfrm>
              <a:off x="5397247" y="3619926"/>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65" name="Freeform: Shape 64">
              <a:extLst>
                <a:ext uri="{FF2B5EF4-FFF2-40B4-BE49-F238E27FC236}">
                  <a16:creationId xmlns:a16="http://schemas.microsoft.com/office/drawing/2014/main" id="{A116F27C-065B-4516-92F2-DF6D54634871}"/>
                </a:ext>
              </a:extLst>
            </p:cNvPr>
            <p:cNvSpPr/>
            <p:nvPr/>
          </p:nvSpPr>
          <p:spPr>
            <a:xfrm>
              <a:off x="5516309" y="3691212"/>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66" name="Freeform: Shape 65">
              <a:extLst>
                <a:ext uri="{FF2B5EF4-FFF2-40B4-BE49-F238E27FC236}">
                  <a16:creationId xmlns:a16="http://schemas.microsoft.com/office/drawing/2014/main" id="{72EFDFAB-49E7-4680-B724-794141FA32C0}"/>
                </a:ext>
              </a:extLst>
            </p:cNvPr>
            <p:cNvSpPr/>
            <p:nvPr/>
          </p:nvSpPr>
          <p:spPr>
            <a:xfrm>
              <a:off x="5468681" y="3738741"/>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10" name="Graphic 4">
            <a:extLst>
              <a:ext uri="{FF2B5EF4-FFF2-40B4-BE49-F238E27FC236}">
                <a16:creationId xmlns:a16="http://schemas.microsoft.com/office/drawing/2014/main" id="{C37E2F26-78C6-4B81-A797-F95E46B2E9C3}"/>
              </a:ext>
            </a:extLst>
          </p:cNvPr>
          <p:cNvGrpSpPr/>
          <p:nvPr/>
        </p:nvGrpSpPr>
        <p:grpSpPr>
          <a:xfrm>
            <a:off x="5843957" y="4047663"/>
            <a:ext cx="201483" cy="237631"/>
            <a:chOff x="5682997" y="3905083"/>
            <a:chExt cx="238125" cy="237631"/>
          </a:xfrm>
          <a:noFill/>
        </p:grpSpPr>
        <p:sp>
          <p:nvSpPr>
            <p:cNvPr id="68" name="Freeform: Shape 67">
              <a:extLst>
                <a:ext uri="{FF2B5EF4-FFF2-40B4-BE49-F238E27FC236}">
                  <a16:creationId xmlns:a16="http://schemas.microsoft.com/office/drawing/2014/main" id="{D7B1C346-D275-4893-A7B1-7244F607356C}"/>
                </a:ext>
              </a:extLst>
            </p:cNvPr>
            <p:cNvSpPr/>
            <p:nvPr/>
          </p:nvSpPr>
          <p:spPr>
            <a:xfrm>
              <a:off x="5682997" y="3905083"/>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69" name="Freeform: Shape 68">
              <a:extLst>
                <a:ext uri="{FF2B5EF4-FFF2-40B4-BE49-F238E27FC236}">
                  <a16:creationId xmlns:a16="http://schemas.microsoft.com/office/drawing/2014/main" id="{DD8D3C44-7F02-4DEA-812C-94DD62E2EDCE}"/>
                </a:ext>
              </a:extLst>
            </p:cNvPr>
            <p:cNvSpPr/>
            <p:nvPr/>
          </p:nvSpPr>
          <p:spPr>
            <a:xfrm>
              <a:off x="5802059" y="3976369"/>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70" name="Freeform: Shape 69">
              <a:extLst>
                <a:ext uri="{FF2B5EF4-FFF2-40B4-BE49-F238E27FC236}">
                  <a16:creationId xmlns:a16="http://schemas.microsoft.com/office/drawing/2014/main" id="{BEC2B47F-F7FF-4652-BABE-20D62E15B621}"/>
                </a:ext>
              </a:extLst>
            </p:cNvPr>
            <p:cNvSpPr/>
            <p:nvPr/>
          </p:nvSpPr>
          <p:spPr>
            <a:xfrm>
              <a:off x="5754431" y="4023898"/>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11" name="Graphic 4">
            <a:extLst>
              <a:ext uri="{FF2B5EF4-FFF2-40B4-BE49-F238E27FC236}">
                <a16:creationId xmlns:a16="http://schemas.microsoft.com/office/drawing/2014/main" id="{4984CB90-29EB-4926-8191-3E43E53FAC26}"/>
              </a:ext>
            </a:extLst>
          </p:cNvPr>
          <p:cNvGrpSpPr/>
          <p:nvPr/>
        </p:nvGrpSpPr>
        <p:grpSpPr>
          <a:xfrm>
            <a:off x="6038915" y="3869440"/>
            <a:ext cx="201483" cy="237631"/>
            <a:chOff x="5873497" y="3619926"/>
            <a:chExt cx="238125" cy="237631"/>
          </a:xfrm>
          <a:noFill/>
        </p:grpSpPr>
        <p:sp>
          <p:nvSpPr>
            <p:cNvPr id="72" name="Freeform: Shape 71">
              <a:extLst>
                <a:ext uri="{FF2B5EF4-FFF2-40B4-BE49-F238E27FC236}">
                  <a16:creationId xmlns:a16="http://schemas.microsoft.com/office/drawing/2014/main" id="{1F6B93DC-FE16-4A03-9615-31CF5CDC1445}"/>
                </a:ext>
              </a:extLst>
            </p:cNvPr>
            <p:cNvSpPr/>
            <p:nvPr/>
          </p:nvSpPr>
          <p:spPr>
            <a:xfrm>
              <a:off x="5873497" y="3619926"/>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73" name="Freeform: Shape 72">
              <a:extLst>
                <a:ext uri="{FF2B5EF4-FFF2-40B4-BE49-F238E27FC236}">
                  <a16:creationId xmlns:a16="http://schemas.microsoft.com/office/drawing/2014/main" id="{9CF5C8C7-515D-49E8-B60C-38CEEB35FCFB}"/>
                </a:ext>
              </a:extLst>
            </p:cNvPr>
            <p:cNvSpPr/>
            <p:nvPr/>
          </p:nvSpPr>
          <p:spPr>
            <a:xfrm>
              <a:off x="5992559" y="3691212"/>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74" name="Freeform: Shape 73">
              <a:extLst>
                <a:ext uri="{FF2B5EF4-FFF2-40B4-BE49-F238E27FC236}">
                  <a16:creationId xmlns:a16="http://schemas.microsoft.com/office/drawing/2014/main" id="{17EBE46A-49E9-447D-9DBE-C3ACBCC6BB57}"/>
                </a:ext>
              </a:extLst>
            </p:cNvPr>
            <p:cNvSpPr/>
            <p:nvPr/>
          </p:nvSpPr>
          <p:spPr>
            <a:xfrm>
              <a:off x="5944931" y="3738741"/>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12" name="Graphic 4">
            <a:extLst>
              <a:ext uri="{FF2B5EF4-FFF2-40B4-BE49-F238E27FC236}">
                <a16:creationId xmlns:a16="http://schemas.microsoft.com/office/drawing/2014/main" id="{B79DCD0D-DAD2-4C64-91A9-7B5C07BFAE69}"/>
              </a:ext>
            </a:extLst>
          </p:cNvPr>
          <p:cNvGrpSpPr/>
          <p:nvPr/>
        </p:nvGrpSpPr>
        <p:grpSpPr>
          <a:xfrm>
            <a:off x="6250358" y="4009405"/>
            <a:ext cx="201483" cy="237631"/>
            <a:chOff x="6254497" y="3905083"/>
            <a:chExt cx="238125" cy="237631"/>
          </a:xfrm>
          <a:noFill/>
        </p:grpSpPr>
        <p:sp>
          <p:nvSpPr>
            <p:cNvPr id="76" name="Freeform: Shape 75">
              <a:extLst>
                <a:ext uri="{FF2B5EF4-FFF2-40B4-BE49-F238E27FC236}">
                  <a16:creationId xmlns:a16="http://schemas.microsoft.com/office/drawing/2014/main" id="{C14C4DE7-C7F0-4B2D-8F6B-DDDAFE76D726}"/>
                </a:ext>
              </a:extLst>
            </p:cNvPr>
            <p:cNvSpPr/>
            <p:nvPr/>
          </p:nvSpPr>
          <p:spPr>
            <a:xfrm>
              <a:off x="6254497" y="3905083"/>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77" name="Freeform: Shape 76">
              <a:extLst>
                <a:ext uri="{FF2B5EF4-FFF2-40B4-BE49-F238E27FC236}">
                  <a16:creationId xmlns:a16="http://schemas.microsoft.com/office/drawing/2014/main" id="{FD2413B2-3A29-47AE-80C9-DA7FE86814BF}"/>
                </a:ext>
              </a:extLst>
            </p:cNvPr>
            <p:cNvSpPr/>
            <p:nvPr/>
          </p:nvSpPr>
          <p:spPr>
            <a:xfrm>
              <a:off x="6373559" y="3976369"/>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78" name="Freeform: Shape 77">
              <a:extLst>
                <a:ext uri="{FF2B5EF4-FFF2-40B4-BE49-F238E27FC236}">
                  <a16:creationId xmlns:a16="http://schemas.microsoft.com/office/drawing/2014/main" id="{93520277-8831-47E2-9977-FA823D96B69E}"/>
                </a:ext>
              </a:extLst>
            </p:cNvPr>
            <p:cNvSpPr/>
            <p:nvPr/>
          </p:nvSpPr>
          <p:spPr>
            <a:xfrm>
              <a:off x="6325931" y="4023898"/>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13" name="Graphic 4">
            <a:extLst>
              <a:ext uri="{FF2B5EF4-FFF2-40B4-BE49-F238E27FC236}">
                <a16:creationId xmlns:a16="http://schemas.microsoft.com/office/drawing/2014/main" id="{EE8BE17B-4693-43A6-B183-3886603BAB2F}"/>
              </a:ext>
            </a:extLst>
          </p:cNvPr>
          <p:cNvGrpSpPr/>
          <p:nvPr/>
        </p:nvGrpSpPr>
        <p:grpSpPr>
          <a:xfrm>
            <a:off x="6973709" y="3874191"/>
            <a:ext cx="201483" cy="237631"/>
            <a:chOff x="6254497" y="3619926"/>
            <a:chExt cx="238125" cy="237631"/>
          </a:xfrm>
          <a:noFill/>
        </p:grpSpPr>
        <p:sp>
          <p:nvSpPr>
            <p:cNvPr id="80" name="Freeform: Shape 79">
              <a:extLst>
                <a:ext uri="{FF2B5EF4-FFF2-40B4-BE49-F238E27FC236}">
                  <a16:creationId xmlns:a16="http://schemas.microsoft.com/office/drawing/2014/main" id="{03448B1E-9430-4EEE-B24F-40BBE2BA0CCD}"/>
                </a:ext>
              </a:extLst>
            </p:cNvPr>
            <p:cNvSpPr/>
            <p:nvPr/>
          </p:nvSpPr>
          <p:spPr>
            <a:xfrm>
              <a:off x="6254497" y="3619926"/>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81" name="Freeform: Shape 80">
              <a:extLst>
                <a:ext uri="{FF2B5EF4-FFF2-40B4-BE49-F238E27FC236}">
                  <a16:creationId xmlns:a16="http://schemas.microsoft.com/office/drawing/2014/main" id="{67BD5439-1A1E-4B3A-8AF8-54859F65D575}"/>
                </a:ext>
              </a:extLst>
            </p:cNvPr>
            <p:cNvSpPr/>
            <p:nvPr/>
          </p:nvSpPr>
          <p:spPr>
            <a:xfrm>
              <a:off x="6373559" y="3691212"/>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82" name="Freeform: Shape 81">
              <a:extLst>
                <a:ext uri="{FF2B5EF4-FFF2-40B4-BE49-F238E27FC236}">
                  <a16:creationId xmlns:a16="http://schemas.microsoft.com/office/drawing/2014/main" id="{0A80881C-A9FA-46ED-A908-440F0C23A96B}"/>
                </a:ext>
              </a:extLst>
            </p:cNvPr>
            <p:cNvSpPr/>
            <p:nvPr/>
          </p:nvSpPr>
          <p:spPr>
            <a:xfrm>
              <a:off x="6325931" y="3738741"/>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14" name="Graphic 4">
            <a:extLst>
              <a:ext uri="{FF2B5EF4-FFF2-40B4-BE49-F238E27FC236}">
                <a16:creationId xmlns:a16="http://schemas.microsoft.com/office/drawing/2014/main" id="{DEC6E77E-86C8-406B-B124-800E615666EE}"/>
              </a:ext>
            </a:extLst>
          </p:cNvPr>
          <p:cNvGrpSpPr/>
          <p:nvPr/>
        </p:nvGrpSpPr>
        <p:grpSpPr>
          <a:xfrm>
            <a:off x="6662495" y="3921765"/>
            <a:ext cx="201483" cy="237631"/>
            <a:chOff x="6683122" y="3762504"/>
            <a:chExt cx="238125" cy="237631"/>
          </a:xfrm>
          <a:noFill/>
        </p:grpSpPr>
        <p:sp>
          <p:nvSpPr>
            <p:cNvPr id="84" name="Freeform: Shape 83">
              <a:extLst>
                <a:ext uri="{FF2B5EF4-FFF2-40B4-BE49-F238E27FC236}">
                  <a16:creationId xmlns:a16="http://schemas.microsoft.com/office/drawing/2014/main" id="{DC33C82C-AB79-4EB4-A745-46057638E0EF}"/>
                </a:ext>
              </a:extLst>
            </p:cNvPr>
            <p:cNvSpPr/>
            <p:nvPr/>
          </p:nvSpPr>
          <p:spPr>
            <a:xfrm>
              <a:off x="6683122" y="3762504"/>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85" name="Freeform: Shape 84">
              <a:extLst>
                <a:ext uri="{FF2B5EF4-FFF2-40B4-BE49-F238E27FC236}">
                  <a16:creationId xmlns:a16="http://schemas.microsoft.com/office/drawing/2014/main" id="{417B52C8-F4BE-480F-AEE8-117C02491BF2}"/>
                </a:ext>
              </a:extLst>
            </p:cNvPr>
            <p:cNvSpPr/>
            <p:nvPr/>
          </p:nvSpPr>
          <p:spPr>
            <a:xfrm>
              <a:off x="6802184" y="3833791"/>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86" name="Freeform: Shape 85">
              <a:extLst>
                <a:ext uri="{FF2B5EF4-FFF2-40B4-BE49-F238E27FC236}">
                  <a16:creationId xmlns:a16="http://schemas.microsoft.com/office/drawing/2014/main" id="{23EF9E14-7341-4C18-8BFB-685C35C735D3}"/>
                </a:ext>
              </a:extLst>
            </p:cNvPr>
            <p:cNvSpPr/>
            <p:nvPr/>
          </p:nvSpPr>
          <p:spPr>
            <a:xfrm>
              <a:off x="6754556" y="3881320"/>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15" name="Graphic 4">
            <a:extLst>
              <a:ext uri="{FF2B5EF4-FFF2-40B4-BE49-F238E27FC236}">
                <a16:creationId xmlns:a16="http://schemas.microsoft.com/office/drawing/2014/main" id="{4B30517B-A191-4A8B-932E-15037A0A0761}"/>
              </a:ext>
            </a:extLst>
          </p:cNvPr>
          <p:cNvGrpSpPr/>
          <p:nvPr/>
        </p:nvGrpSpPr>
        <p:grpSpPr>
          <a:xfrm>
            <a:off x="6842744" y="4102328"/>
            <a:ext cx="201483" cy="237631"/>
            <a:chOff x="6968872" y="3667452"/>
            <a:chExt cx="238125" cy="237631"/>
          </a:xfrm>
          <a:noFill/>
        </p:grpSpPr>
        <p:sp>
          <p:nvSpPr>
            <p:cNvPr id="88" name="Freeform: Shape 87">
              <a:extLst>
                <a:ext uri="{FF2B5EF4-FFF2-40B4-BE49-F238E27FC236}">
                  <a16:creationId xmlns:a16="http://schemas.microsoft.com/office/drawing/2014/main" id="{A4A08247-35A0-4D3B-A6C7-8A485FDFCCE5}"/>
                </a:ext>
              </a:extLst>
            </p:cNvPr>
            <p:cNvSpPr/>
            <p:nvPr/>
          </p:nvSpPr>
          <p:spPr>
            <a:xfrm>
              <a:off x="6968872" y="3667452"/>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89" name="Freeform: Shape 88">
              <a:extLst>
                <a:ext uri="{FF2B5EF4-FFF2-40B4-BE49-F238E27FC236}">
                  <a16:creationId xmlns:a16="http://schemas.microsoft.com/office/drawing/2014/main" id="{386F98FC-0762-4672-AB89-651730B6AE04}"/>
                </a:ext>
              </a:extLst>
            </p:cNvPr>
            <p:cNvSpPr/>
            <p:nvPr/>
          </p:nvSpPr>
          <p:spPr>
            <a:xfrm>
              <a:off x="7087934" y="3738738"/>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90" name="Freeform: Shape 89">
              <a:extLst>
                <a:ext uri="{FF2B5EF4-FFF2-40B4-BE49-F238E27FC236}">
                  <a16:creationId xmlns:a16="http://schemas.microsoft.com/office/drawing/2014/main" id="{5019D522-C22C-4E49-880B-E856DB684EF8}"/>
                </a:ext>
              </a:extLst>
            </p:cNvPr>
            <p:cNvSpPr/>
            <p:nvPr/>
          </p:nvSpPr>
          <p:spPr>
            <a:xfrm>
              <a:off x="7040306" y="3786267"/>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16" name="Graphic 4">
            <a:extLst>
              <a:ext uri="{FF2B5EF4-FFF2-40B4-BE49-F238E27FC236}">
                <a16:creationId xmlns:a16="http://schemas.microsoft.com/office/drawing/2014/main" id="{28D8440C-CA68-41CF-AE12-20DB4936A899}"/>
              </a:ext>
            </a:extLst>
          </p:cNvPr>
          <p:cNvGrpSpPr/>
          <p:nvPr/>
        </p:nvGrpSpPr>
        <p:grpSpPr>
          <a:xfrm>
            <a:off x="7064842" y="4247036"/>
            <a:ext cx="201483" cy="237631"/>
            <a:chOff x="7254622" y="3857557"/>
            <a:chExt cx="238125" cy="237631"/>
          </a:xfrm>
          <a:noFill/>
        </p:grpSpPr>
        <p:sp>
          <p:nvSpPr>
            <p:cNvPr id="92" name="Freeform: Shape 91">
              <a:extLst>
                <a:ext uri="{FF2B5EF4-FFF2-40B4-BE49-F238E27FC236}">
                  <a16:creationId xmlns:a16="http://schemas.microsoft.com/office/drawing/2014/main" id="{395DF7FA-964B-4F72-9ECB-56B3CEA368E7}"/>
                </a:ext>
              </a:extLst>
            </p:cNvPr>
            <p:cNvSpPr/>
            <p:nvPr/>
          </p:nvSpPr>
          <p:spPr>
            <a:xfrm>
              <a:off x="7254622" y="3857557"/>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93" name="Freeform: Shape 92">
              <a:extLst>
                <a:ext uri="{FF2B5EF4-FFF2-40B4-BE49-F238E27FC236}">
                  <a16:creationId xmlns:a16="http://schemas.microsoft.com/office/drawing/2014/main" id="{90367E66-36F5-4DDB-B600-07CBD08BBC52}"/>
                </a:ext>
              </a:extLst>
            </p:cNvPr>
            <p:cNvSpPr/>
            <p:nvPr/>
          </p:nvSpPr>
          <p:spPr>
            <a:xfrm>
              <a:off x="7373684" y="3928843"/>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94" name="Freeform: Shape 93">
              <a:extLst>
                <a:ext uri="{FF2B5EF4-FFF2-40B4-BE49-F238E27FC236}">
                  <a16:creationId xmlns:a16="http://schemas.microsoft.com/office/drawing/2014/main" id="{AD88BA68-F3C9-456E-BF3E-C430C7D5A0CF}"/>
                </a:ext>
              </a:extLst>
            </p:cNvPr>
            <p:cNvSpPr/>
            <p:nvPr/>
          </p:nvSpPr>
          <p:spPr>
            <a:xfrm>
              <a:off x="7326056" y="3976372"/>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17" name="Graphic 4">
            <a:extLst>
              <a:ext uri="{FF2B5EF4-FFF2-40B4-BE49-F238E27FC236}">
                <a16:creationId xmlns:a16="http://schemas.microsoft.com/office/drawing/2014/main" id="{21510000-01D8-4702-B8E1-B25DC1D2EDE4}"/>
              </a:ext>
            </a:extLst>
          </p:cNvPr>
          <p:cNvGrpSpPr/>
          <p:nvPr/>
        </p:nvGrpSpPr>
        <p:grpSpPr>
          <a:xfrm>
            <a:off x="7197578" y="3961879"/>
            <a:ext cx="201483" cy="237631"/>
            <a:chOff x="7349872" y="3572400"/>
            <a:chExt cx="238125" cy="237631"/>
          </a:xfrm>
          <a:noFill/>
        </p:grpSpPr>
        <p:sp>
          <p:nvSpPr>
            <p:cNvPr id="96" name="Freeform: Shape 95">
              <a:extLst>
                <a:ext uri="{FF2B5EF4-FFF2-40B4-BE49-F238E27FC236}">
                  <a16:creationId xmlns:a16="http://schemas.microsoft.com/office/drawing/2014/main" id="{0518F8B5-4102-46E9-B60C-97FFA2BD190E}"/>
                </a:ext>
              </a:extLst>
            </p:cNvPr>
            <p:cNvSpPr/>
            <p:nvPr/>
          </p:nvSpPr>
          <p:spPr>
            <a:xfrm>
              <a:off x="7349872" y="3572400"/>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97" name="Freeform: Shape 96">
              <a:extLst>
                <a:ext uri="{FF2B5EF4-FFF2-40B4-BE49-F238E27FC236}">
                  <a16:creationId xmlns:a16="http://schemas.microsoft.com/office/drawing/2014/main" id="{EDE9D44B-9F3C-4454-A49C-98FD1D4B2D3E}"/>
                </a:ext>
              </a:extLst>
            </p:cNvPr>
            <p:cNvSpPr/>
            <p:nvPr/>
          </p:nvSpPr>
          <p:spPr>
            <a:xfrm>
              <a:off x="7468934" y="3643686"/>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98" name="Freeform: Shape 97">
              <a:extLst>
                <a:ext uri="{FF2B5EF4-FFF2-40B4-BE49-F238E27FC236}">
                  <a16:creationId xmlns:a16="http://schemas.microsoft.com/office/drawing/2014/main" id="{3EB50242-C143-4835-B846-F55FCE3DB35E}"/>
                </a:ext>
              </a:extLst>
            </p:cNvPr>
            <p:cNvSpPr/>
            <p:nvPr/>
          </p:nvSpPr>
          <p:spPr>
            <a:xfrm>
              <a:off x="7421306" y="3691215"/>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18" name="Graphic 4">
            <a:extLst>
              <a:ext uri="{FF2B5EF4-FFF2-40B4-BE49-F238E27FC236}">
                <a16:creationId xmlns:a16="http://schemas.microsoft.com/office/drawing/2014/main" id="{2F042C33-E14A-4209-AE94-B6578DF82C21}"/>
              </a:ext>
            </a:extLst>
          </p:cNvPr>
          <p:cNvGrpSpPr/>
          <p:nvPr/>
        </p:nvGrpSpPr>
        <p:grpSpPr>
          <a:xfrm>
            <a:off x="7177223" y="4570498"/>
            <a:ext cx="201483" cy="237631"/>
            <a:chOff x="7349893" y="4570496"/>
            <a:chExt cx="238125" cy="237631"/>
          </a:xfrm>
          <a:noFill/>
        </p:grpSpPr>
        <p:sp>
          <p:nvSpPr>
            <p:cNvPr id="100" name="Freeform: Shape 99">
              <a:extLst>
                <a:ext uri="{FF2B5EF4-FFF2-40B4-BE49-F238E27FC236}">
                  <a16:creationId xmlns:a16="http://schemas.microsoft.com/office/drawing/2014/main" id="{DDDC7B09-A90F-44C9-B1A1-6810CE52D420}"/>
                </a:ext>
              </a:extLst>
            </p:cNvPr>
            <p:cNvSpPr/>
            <p:nvPr/>
          </p:nvSpPr>
          <p:spPr>
            <a:xfrm>
              <a:off x="7349893" y="4570496"/>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101" name="Freeform: Shape 100">
              <a:extLst>
                <a:ext uri="{FF2B5EF4-FFF2-40B4-BE49-F238E27FC236}">
                  <a16:creationId xmlns:a16="http://schemas.microsoft.com/office/drawing/2014/main" id="{B078EE86-8DF9-4F53-A915-C9E2011A4AF3}"/>
                </a:ext>
              </a:extLst>
            </p:cNvPr>
            <p:cNvSpPr/>
            <p:nvPr/>
          </p:nvSpPr>
          <p:spPr>
            <a:xfrm>
              <a:off x="7468956" y="4641783"/>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102" name="Freeform: Shape 101">
              <a:extLst>
                <a:ext uri="{FF2B5EF4-FFF2-40B4-BE49-F238E27FC236}">
                  <a16:creationId xmlns:a16="http://schemas.microsoft.com/office/drawing/2014/main" id="{A163D392-9CBB-4A27-A531-D4FE601D06B8}"/>
                </a:ext>
              </a:extLst>
            </p:cNvPr>
            <p:cNvSpPr/>
            <p:nvPr/>
          </p:nvSpPr>
          <p:spPr>
            <a:xfrm>
              <a:off x="7421328" y="4689312"/>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19" name="Graphic 4">
            <a:extLst>
              <a:ext uri="{FF2B5EF4-FFF2-40B4-BE49-F238E27FC236}">
                <a16:creationId xmlns:a16="http://schemas.microsoft.com/office/drawing/2014/main" id="{8D134E65-7CCA-41D1-B649-BBAB2C29401D}"/>
              </a:ext>
            </a:extLst>
          </p:cNvPr>
          <p:cNvGrpSpPr/>
          <p:nvPr/>
        </p:nvGrpSpPr>
        <p:grpSpPr>
          <a:xfrm>
            <a:off x="6895147" y="4427919"/>
            <a:ext cx="201483" cy="237631"/>
            <a:chOff x="7016518" y="4427918"/>
            <a:chExt cx="238125" cy="237631"/>
          </a:xfrm>
          <a:noFill/>
        </p:grpSpPr>
        <p:sp>
          <p:nvSpPr>
            <p:cNvPr id="104" name="Freeform: Shape 103">
              <a:extLst>
                <a:ext uri="{FF2B5EF4-FFF2-40B4-BE49-F238E27FC236}">
                  <a16:creationId xmlns:a16="http://schemas.microsoft.com/office/drawing/2014/main" id="{9C0296B6-70D0-44AE-BA3C-3A702A53DDF1}"/>
                </a:ext>
              </a:extLst>
            </p:cNvPr>
            <p:cNvSpPr/>
            <p:nvPr/>
          </p:nvSpPr>
          <p:spPr>
            <a:xfrm>
              <a:off x="7016518" y="4427918"/>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105" name="Freeform: Shape 104">
              <a:extLst>
                <a:ext uri="{FF2B5EF4-FFF2-40B4-BE49-F238E27FC236}">
                  <a16:creationId xmlns:a16="http://schemas.microsoft.com/office/drawing/2014/main" id="{0ED5E786-6CAF-4399-9EC7-1E686F75D2B7}"/>
                </a:ext>
              </a:extLst>
            </p:cNvPr>
            <p:cNvSpPr/>
            <p:nvPr/>
          </p:nvSpPr>
          <p:spPr>
            <a:xfrm>
              <a:off x="7135581" y="4499204"/>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106" name="Freeform: Shape 105">
              <a:extLst>
                <a:ext uri="{FF2B5EF4-FFF2-40B4-BE49-F238E27FC236}">
                  <a16:creationId xmlns:a16="http://schemas.microsoft.com/office/drawing/2014/main" id="{6F748643-FDF9-40B2-A879-F2A453F8D2E4}"/>
                </a:ext>
              </a:extLst>
            </p:cNvPr>
            <p:cNvSpPr/>
            <p:nvPr/>
          </p:nvSpPr>
          <p:spPr>
            <a:xfrm>
              <a:off x="7087953" y="4546734"/>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20" name="Graphic 4">
            <a:extLst>
              <a:ext uri="{FF2B5EF4-FFF2-40B4-BE49-F238E27FC236}">
                <a16:creationId xmlns:a16="http://schemas.microsoft.com/office/drawing/2014/main" id="{B3693705-5FA7-4332-9CC9-E302DF452F67}"/>
              </a:ext>
            </a:extLst>
          </p:cNvPr>
          <p:cNvGrpSpPr/>
          <p:nvPr/>
        </p:nvGrpSpPr>
        <p:grpSpPr>
          <a:xfrm>
            <a:off x="6653368" y="4713076"/>
            <a:ext cx="201483" cy="237631"/>
            <a:chOff x="6730768" y="4713075"/>
            <a:chExt cx="238125" cy="237631"/>
          </a:xfrm>
          <a:noFill/>
        </p:grpSpPr>
        <p:sp>
          <p:nvSpPr>
            <p:cNvPr id="108" name="Freeform: Shape 107">
              <a:extLst>
                <a:ext uri="{FF2B5EF4-FFF2-40B4-BE49-F238E27FC236}">
                  <a16:creationId xmlns:a16="http://schemas.microsoft.com/office/drawing/2014/main" id="{52527644-995D-4E82-88C0-427AFD16E741}"/>
                </a:ext>
              </a:extLst>
            </p:cNvPr>
            <p:cNvSpPr/>
            <p:nvPr/>
          </p:nvSpPr>
          <p:spPr>
            <a:xfrm>
              <a:off x="6730768" y="4713075"/>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109" name="Freeform: Shape 108">
              <a:extLst>
                <a:ext uri="{FF2B5EF4-FFF2-40B4-BE49-F238E27FC236}">
                  <a16:creationId xmlns:a16="http://schemas.microsoft.com/office/drawing/2014/main" id="{C448CC30-EF7A-4324-8181-CFDFCD006BF3}"/>
                </a:ext>
              </a:extLst>
            </p:cNvPr>
            <p:cNvSpPr/>
            <p:nvPr/>
          </p:nvSpPr>
          <p:spPr>
            <a:xfrm>
              <a:off x="6849831" y="4784362"/>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110" name="Freeform: Shape 109">
              <a:extLst>
                <a:ext uri="{FF2B5EF4-FFF2-40B4-BE49-F238E27FC236}">
                  <a16:creationId xmlns:a16="http://schemas.microsoft.com/office/drawing/2014/main" id="{18FCACB3-6B99-4F59-9F2B-28EC6E320636}"/>
                </a:ext>
              </a:extLst>
            </p:cNvPr>
            <p:cNvSpPr/>
            <p:nvPr/>
          </p:nvSpPr>
          <p:spPr>
            <a:xfrm>
              <a:off x="6802203" y="4831891"/>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21" name="Graphic 4">
            <a:extLst>
              <a:ext uri="{FF2B5EF4-FFF2-40B4-BE49-F238E27FC236}">
                <a16:creationId xmlns:a16="http://schemas.microsoft.com/office/drawing/2014/main" id="{C6962C4B-4C74-4AF8-98D3-73416AE8B1F9}"/>
              </a:ext>
            </a:extLst>
          </p:cNvPr>
          <p:cNvGrpSpPr/>
          <p:nvPr/>
        </p:nvGrpSpPr>
        <p:grpSpPr>
          <a:xfrm>
            <a:off x="6411588" y="4427919"/>
            <a:ext cx="201483" cy="237631"/>
            <a:chOff x="6445018" y="4427918"/>
            <a:chExt cx="238125" cy="237631"/>
          </a:xfrm>
          <a:noFill/>
        </p:grpSpPr>
        <p:sp>
          <p:nvSpPr>
            <p:cNvPr id="112" name="Freeform: Shape 111">
              <a:extLst>
                <a:ext uri="{FF2B5EF4-FFF2-40B4-BE49-F238E27FC236}">
                  <a16:creationId xmlns:a16="http://schemas.microsoft.com/office/drawing/2014/main" id="{B660CCE9-24B6-44EA-91BB-7EAB013A05D5}"/>
                </a:ext>
              </a:extLst>
            </p:cNvPr>
            <p:cNvSpPr/>
            <p:nvPr/>
          </p:nvSpPr>
          <p:spPr>
            <a:xfrm>
              <a:off x="6445018" y="4427918"/>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113" name="Freeform: Shape 112">
              <a:extLst>
                <a:ext uri="{FF2B5EF4-FFF2-40B4-BE49-F238E27FC236}">
                  <a16:creationId xmlns:a16="http://schemas.microsoft.com/office/drawing/2014/main" id="{1B0866BE-8A51-44DF-8A36-9216B2C5724E}"/>
                </a:ext>
              </a:extLst>
            </p:cNvPr>
            <p:cNvSpPr/>
            <p:nvPr/>
          </p:nvSpPr>
          <p:spPr>
            <a:xfrm>
              <a:off x="6564081" y="4499204"/>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114" name="Freeform: Shape 113">
              <a:extLst>
                <a:ext uri="{FF2B5EF4-FFF2-40B4-BE49-F238E27FC236}">
                  <a16:creationId xmlns:a16="http://schemas.microsoft.com/office/drawing/2014/main" id="{18292FBA-FD78-4D98-9A01-DCF5DB2DAC64}"/>
                </a:ext>
              </a:extLst>
            </p:cNvPr>
            <p:cNvSpPr/>
            <p:nvPr/>
          </p:nvSpPr>
          <p:spPr>
            <a:xfrm>
              <a:off x="6516453" y="4546734"/>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22" name="Graphic 4">
            <a:extLst>
              <a:ext uri="{FF2B5EF4-FFF2-40B4-BE49-F238E27FC236}">
                <a16:creationId xmlns:a16="http://schemas.microsoft.com/office/drawing/2014/main" id="{B6EC1A09-7F81-4B9B-AC1F-2340972FDB30}"/>
              </a:ext>
            </a:extLst>
          </p:cNvPr>
          <p:cNvGrpSpPr/>
          <p:nvPr/>
        </p:nvGrpSpPr>
        <p:grpSpPr>
          <a:xfrm>
            <a:off x="6250401" y="4713076"/>
            <a:ext cx="201483" cy="237631"/>
            <a:chOff x="6254518" y="4713075"/>
            <a:chExt cx="238125" cy="237631"/>
          </a:xfrm>
          <a:noFill/>
        </p:grpSpPr>
        <p:sp>
          <p:nvSpPr>
            <p:cNvPr id="116" name="Freeform: Shape 115">
              <a:extLst>
                <a:ext uri="{FF2B5EF4-FFF2-40B4-BE49-F238E27FC236}">
                  <a16:creationId xmlns:a16="http://schemas.microsoft.com/office/drawing/2014/main" id="{402C12D9-1449-496B-80D7-FACF3DFD86A8}"/>
                </a:ext>
              </a:extLst>
            </p:cNvPr>
            <p:cNvSpPr/>
            <p:nvPr/>
          </p:nvSpPr>
          <p:spPr>
            <a:xfrm>
              <a:off x="6254518" y="4713075"/>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117" name="Freeform: Shape 116">
              <a:extLst>
                <a:ext uri="{FF2B5EF4-FFF2-40B4-BE49-F238E27FC236}">
                  <a16:creationId xmlns:a16="http://schemas.microsoft.com/office/drawing/2014/main" id="{F6537AF1-BBC2-482D-BCF9-B50E4BB3395F}"/>
                </a:ext>
              </a:extLst>
            </p:cNvPr>
            <p:cNvSpPr/>
            <p:nvPr/>
          </p:nvSpPr>
          <p:spPr>
            <a:xfrm>
              <a:off x="6373581" y="4784362"/>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118" name="Freeform: Shape 117">
              <a:extLst>
                <a:ext uri="{FF2B5EF4-FFF2-40B4-BE49-F238E27FC236}">
                  <a16:creationId xmlns:a16="http://schemas.microsoft.com/office/drawing/2014/main" id="{BF22C3D9-2103-4AD6-9D54-D17423F3E573}"/>
                </a:ext>
              </a:extLst>
            </p:cNvPr>
            <p:cNvSpPr/>
            <p:nvPr/>
          </p:nvSpPr>
          <p:spPr>
            <a:xfrm>
              <a:off x="6325953" y="4831891"/>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23" name="Graphic 4">
            <a:extLst>
              <a:ext uri="{FF2B5EF4-FFF2-40B4-BE49-F238E27FC236}">
                <a16:creationId xmlns:a16="http://schemas.microsoft.com/office/drawing/2014/main" id="{0DEFF844-3D7C-4C76-BD37-483A051253BF}"/>
              </a:ext>
            </a:extLst>
          </p:cNvPr>
          <p:cNvGrpSpPr/>
          <p:nvPr/>
        </p:nvGrpSpPr>
        <p:grpSpPr>
          <a:xfrm>
            <a:off x="5964934" y="4618000"/>
            <a:ext cx="201483" cy="237631"/>
            <a:chOff x="5873518" y="4427918"/>
            <a:chExt cx="238125" cy="237631"/>
          </a:xfrm>
          <a:noFill/>
        </p:grpSpPr>
        <p:sp>
          <p:nvSpPr>
            <p:cNvPr id="120" name="Freeform: Shape 119">
              <a:extLst>
                <a:ext uri="{FF2B5EF4-FFF2-40B4-BE49-F238E27FC236}">
                  <a16:creationId xmlns:a16="http://schemas.microsoft.com/office/drawing/2014/main" id="{FDF09346-1B81-4038-BB1B-B066A474E8F4}"/>
                </a:ext>
              </a:extLst>
            </p:cNvPr>
            <p:cNvSpPr/>
            <p:nvPr/>
          </p:nvSpPr>
          <p:spPr>
            <a:xfrm>
              <a:off x="5873518" y="4427918"/>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121" name="Freeform: Shape 120">
              <a:extLst>
                <a:ext uri="{FF2B5EF4-FFF2-40B4-BE49-F238E27FC236}">
                  <a16:creationId xmlns:a16="http://schemas.microsoft.com/office/drawing/2014/main" id="{030D42DA-D5E2-45D8-99C1-C47825B07DDC}"/>
                </a:ext>
              </a:extLst>
            </p:cNvPr>
            <p:cNvSpPr/>
            <p:nvPr/>
          </p:nvSpPr>
          <p:spPr>
            <a:xfrm>
              <a:off x="5992581" y="4499204"/>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122" name="Freeform: Shape 121">
              <a:extLst>
                <a:ext uri="{FF2B5EF4-FFF2-40B4-BE49-F238E27FC236}">
                  <a16:creationId xmlns:a16="http://schemas.microsoft.com/office/drawing/2014/main" id="{5B7A14E7-031D-415F-AB42-BC2740AE58CD}"/>
                </a:ext>
              </a:extLst>
            </p:cNvPr>
            <p:cNvSpPr/>
            <p:nvPr/>
          </p:nvSpPr>
          <p:spPr>
            <a:xfrm>
              <a:off x="5944953" y="4546734"/>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24" name="Graphic 4">
            <a:extLst>
              <a:ext uri="{FF2B5EF4-FFF2-40B4-BE49-F238E27FC236}">
                <a16:creationId xmlns:a16="http://schemas.microsoft.com/office/drawing/2014/main" id="{C47A539C-7623-4121-B273-D6DB885F7976}"/>
              </a:ext>
            </a:extLst>
          </p:cNvPr>
          <p:cNvGrpSpPr/>
          <p:nvPr/>
        </p:nvGrpSpPr>
        <p:grpSpPr>
          <a:xfrm>
            <a:off x="5766821" y="4795852"/>
            <a:ext cx="201483" cy="237631"/>
            <a:chOff x="5873518" y="4713075"/>
            <a:chExt cx="238125" cy="237631"/>
          </a:xfrm>
          <a:noFill/>
        </p:grpSpPr>
        <p:sp>
          <p:nvSpPr>
            <p:cNvPr id="124" name="Freeform: Shape 123">
              <a:extLst>
                <a:ext uri="{FF2B5EF4-FFF2-40B4-BE49-F238E27FC236}">
                  <a16:creationId xmlns:a16="http://schemas.microsoft.com/office/drawing/2014/main" id="{A8212C8C-FAF6-4F3C-BB7C-CA4B17334D54}"/>
                </a:ext>
              </a:extLst>
            </p:cNvPr>
            <p:cNvSpPr/>
            <p:nvPr/>
          </p:nvSpPr>
          <p:spPr>
            <a:xfrm>
              <a:off x="5873518" y="4713075"/>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125" name="Freeform: Shape 124">
              <a:extLst>
                <a:ext uri="{FF2B5EF4-FFF2-40B4-BE49-F238E27FC236}">
                  <a16:creationId xmlns:a16="http://schemas.microsoft.com/office/drawing/2014/main" id="{0563A88C-EEFF-4CEC-937C-3525DBDB3B80}"/>
                </a:ext>
              </a:extLst>
            </p:cNvPr>
            <p:cNvSpPr/>
            <p:nvPr/>
          </p:nvSpPr>
          <p:spPr>
            <a:xfrm>
              <a:off x="5992581" y="4784362"/>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126" name="Freeform: Shape 125">
              <a:extLst>
                <a:ext uri="{FF2B5EF4-FFF2-40B4-BE49-F238E27FC236}">
                  <a16:creationId xmlns:a16="http://schemas.microsoft.com/office/drawing/2014/main" id="{CD05CD9D-FFF5-47C3-BC24-B38683FCD356}"/>
                </a:ext>
              </a:extLst>
            </p:cNvPr>
            <p:cNvSpPr/>
            <p:nvPr/>
          </p:nvSpPr>
          <p:spPr>
            <a:xfrm>
              <a:off x="5944953" y="4831891"/>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25" name="Graphic 4">
            <a:extLst>
              <a:ext uri="{FF2B5EF4-FFF2-40B4-BE49-F238E27FC236}">
                <a16:creationId xmlns:a16="http://schemas.microsoft.com/office/drawing/2014/main" id="{705E8DB7-1C6B-4D6B-A3BE-3EE7C72479C8}"/>
              </a:ext>
            </a:extLst>
          </p:cNvPr>
          <p:cNvGrpSpPr/>
          <p:nvPr/>
        </p:nvGrpSpPr>
        <p:grpSpPr>
          <a:xfrm>
            <a:off x="5565360" y="4570498"/>
            <a:ext cx="201483" cy="237631"/>
            <a:chOff x="5444893" y="4570496"/>
            <a:chExt cx="238125" cy="237631"/>
          </a:xfrm>
          <a:noFill/>
        </p:grpSpPr>
        <p:sp>
          <p:nvSpPr>
            <p:cNvPr id="128" name="Freeform: Shape 127">
              <a:extLst>
                <a:ext uri="{FF2B5EF4-FFF2-40B4-BE49-F238E27FC236}">
                  <a16:creationId xmlns:a16="http://schemas.microsoft.com/office/drawing/2014/main" id="{B7F9C698-6BAB-4B1D-A087-F702145D8312}"/>
                </a:ext>
              </a:extLst>
            </p:cNvPr>
            <p:cNvSpPr/>
            <p:nvPr/>
          </p:nvSpPr>
          <p:spPr>
            <a:xfrm>
              <a:off x="5444893" y="4570496"/>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129" name="Freeform: Shape 128">
              <a:extLst>
                <a:ext uri="{FF2B5EF4-FFF2-40B4-BE49-F238E27FC236}">
                  <a16:creationId xmlns:a16="http://schemas.microsoft.com/office/drawing/2014/main" id="{E77CAD3A-8DCB-4625-BA41-75AEC4F8082F}"/>
                </a:ext>
              </a:extLst>
            </p:cNvPr>
            <p:cNvSpPr/>
            <p:nvPr/>
          </p:nvSpPr>
          <p:spPr>
            <a:xfrm>
              <a:off x="5563956" y="4641783"/>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130" name="Freeform: Shape 129">
              <a:extLst>
                <a:ext uri="{FF2B5EF4-FFF2-40B4-BE49-F238E27FC236}">
                  <a16:creationId xmlns:a16="http://schemas.microsoft.com/office/drawing/2014/main" id="{6263BCDA-A936-4503-8866-859E961B478C}"/>
                </a:ext>
              </a:extLst>
            </p:cNvPr>
            <p:cNvSpPr/>
            <p:nvPr/>
          </p:nvSpPr>
          <p:spPr>
            <a:xfrm>
              <a:off x="5516328" y="4689312"/>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26" name="Graphic 4">
            <a:extLst>
              <a:ext uri="{FF2B5EF4-FFF2-40B4-BE49-F238E27FC236}">
                <a16:creationId xmlns:a16="http://schemas.microsoft.com/office/drawing/2014/main" id="{5E2C3387-FD44-4D95-937B-3F8592411B5B}"/>
              </a:ext>
            </a:extLst>
          </p:cNvPr>
          <p:cNvGrpSpPr/>
          <p:nvPr/>
        </p:nvGrpSpPr>
        <p:grpSpPr>
          <a:xfrm>
            <a:off x="5323580" y="4665550"/>
            <a:ext cx="201483" cy="237631"/>
            <a:chOff x="5159143" y="4665549"/>
            <a:chExt cx="238125" cy="237631"/>
          </a:xfrm>
          <a:noFill/>
        </p:grpSpPr>
        <p:sp>
          <p:nvSpPr>
            <p:cNvPr id="132" name="Freeform: Shape 131">
              <a:extLst>
                <a:ext uri="{FF2B5EF4-FFF2-40B4-BE49-F238E27FC236}">
                  <a16:creationId xmlns:a16="http://schemas.microsoft.com/office/drawing/2014/main" id="{47575949-3E71-4256-A2BE-C8BE528DD11F}"/>
                </a:ext>
              </a:extLst>
            </p:cNvPr>
            <p:cNvSpPr/>
            <p:nvPr/>
          </p:nvSpPr>
          <p:spPr>
            <a:xfrm>
              <a:off x="5159143" y="4665549"/>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133" name="Freeform: Shape 132">
              <a:extLst>
                <a:ext uri="{FF2B5EF4-FFF2-40B4-BE49-F238E27FC236}">
                  <a16:creationId xmlns:a16="http://schemas.microsoft.com/office/drawing/2014/main" id="{667AE1A1-44A2-4C05-95DF-E9A9BA8BF5CB}"/>
                </a:ext>
              </a:extLst>
            </p:cNvPr>
            <p:cNvSpPr/>
            <p:nvPr/>
          </p:nvSpPr>
          <p:spPr>
            <a:xfrm>
              <a:off x="5278206" y="4736835"/>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134" name="Freeform: Shape 133">
              <a:extLst>
                <a:ext uri="{FF2B5EF4-FFF2-40B4-BE49-F238E27FC236}">
                  <a16:creationId xmlns:a16="http://schemas.microsoft.com/office/drawing/2014/main" id="{1EF3F394-01E5-43E4-A943-A0077750FBCB}"/>
                </a:ext>
              </a:extLst>
            </p:cNvPr>
            <p:cNvSpPr/>
            <p:nvPr/>
          </p:nvSpPr>
          <p:spPr>
            <a:xfrm>
              <a:off x="5230578" y="4784365"/>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27" name="Graphic 4">
            <a:extLst>
              <a:ext uri="{FF2B5EF4-FFF2-40B4-BE49-F238E27FC236}">
                <a16:creationId xmlns:a16="http://schemas.microsoft.com/office/drawing/2014/main" id="{7CDFEC14-1399-4754-B627-BA9CEFBF5B73}"/>
              </a:ext>
            </a:extLst>
          </p:cNvPr>
          <p:cNvGrpSpPr/>
          <p:nvPr/>
        </p:nvGrpSpPr>
        <p:grpSpPr>
          <a:xfrm>
            <a:off x="5081801" y="4475445"/>
            <a:ext cx="201483" cy="237631"/>
            <a:chOff x="4873393" y="4475444"/>
            <a:chExt cx="238125" cy="237631"/>
          </a:xfrm>
          <a:noFill/>
        </p:grpSpPr>
        <p:sp>
          <p:nvSpPr>
            <p:cNvPr id="136" name="Freeform: Shape 135">
              <a:extLst>
                <a:ext uri="{FF2B5EF4-FFF2-40B4-BE49-F238E27FC236}">
                  <a16:creationId xmlns:a16="http://schemas.microsoft.com/office/drawing/2014/main" id="{BA6AE760-C406-4BB4-B2B3-FCE9C9E85759}"/>
                </a:ext>
              </a:extLst>
            </p:cNvPr>
            <p:cNvSpPr/>
            <p:nvPr/>
          </p:nvSpPr>
          <p:spPr>
            <a:xfrm>
              <a:off x="4873393" y="4475444"/>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137" name="Freeform: Shape 136">
              <a:extLst>
                <a:ext uri="{FF2B5EF4-FFF2-40B4-BE49-F238E27FC236}">
                  <a16:creationId xmlns:a16="http://schemas.microsoft.com/office/drawing/2014/main" id="{851FE544-C268-4244-A47B-9491B8361900}"/>
                </a:ext>
              </a:extLst>
            </p:cNvPr>
            <p:cNvSpPr/>
            <p:nvPr/>
          </p:nvSpPr>
          <p:spPr>
            <a:xfrm>
              <a:off x="4992456" y="4546731"/>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138" name="Freeform: Shape 137">
              <a:extLst>
                <a:ext uri="{FF2B5EF4-FFF2-40B4-BE49-F238E27FC236}">
                  <a16:creationId xmlns:a16="http://schemas.microsoft.com/office/drawing/2014/main" id="{D271AC93-3370-4812-BBEA-79A2D693A554}"/>
                </a:ext>
              </a:extLst>
            </p:cNvPr>
            <p:cNvSpPr/>
            <p:nvPr/>
          </p:nvSpPr>
          <p:spPr>
            <a:xfrm>
              <a:off x="4944828" y="4594260"/>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28" name="Graphic 4">
            <a:extLst>
              <a:ext uri="{FF2B5EF4-FFF2-40B4-BE49-F238E27FC236}">
                <a16:creationId xmlns:a16="http://schemas.microsoft.com/office/drawing/2014/main" id="{5177D854-87EF-40AA-97A4-87211B6ABF4F}"/>
              </a:ext>
            </a:extLst>
          </p:cNvPr>
          <p:cNvGrpSpPr/>
          <p:nvPr/>
        </p:nvGrpSpPr>
        <p:grpSpPr>
          <a:xfrm>
            <a:off x="5001208" y="4760602"/>
            <a:ext cx="201483" cy="237631"/>
            <a:chOff x="4778143" y="4760601"/>
            <a:chExt cx="238125" cy="237631"/>
          </a:xfrm>
          <a:noFill/>
        </p:grpSpPr>
        <p:sp>
          <p:nvSpPr>
            <p:cNvPr id="140" name="Freeform: Shape 139">
              <a:extLst>
                <a:ext uri="{FF2B5EF4-FFF2-40B4-BE49-F238E27FC236}">
                  <a16:creationId xmlns:a16="http://schemas.microsoft.com/office/drawing/2014/main" id="{BA294B2F-A2CE-4DF8-9AE0-E9BE1C0CAF89}"/>
                </a:ext>
              </a:extLst>
            </p:cNvPr>
            <p:cNvSpPr/>
            <p:nvPr/>
          </p:nvSpPr>
          <p:spPr>
            <a:xfrm>
              <a:off x="4778143" y="4760601"/>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141" name="Freeform: Shape 140">
              <a:extLst>
                <a:ext uri="{FF2B5EF4-FFF2-40B4-BE49-F238E27FC236}">
                  <a16:creationId xmlns:a16="http://schemas.microsoft.com/office/drawing/2014/main" id="{490690A3-50EE-41B1-B254-F77246A88E41}"/>
                </a:ext>
              </a:extLst>
            </p:cNvPr>
            <p:cNvSpPr/>
            <p:nvPr/>
          </p:nvSpPr>
          <p:spPr>
            <a:xfrm>
              <a:off x="4897206" y="4831888"/>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142" name="Freeform: Shape 141">
              <a:extLst>
                <a:ext uri="{FF2B5EF4-FFF2-40B4-BE49-F238E27FC236}">
                  <a16:creationId xmlns:a16="http://schemas.microsoft.com/office/drawing/2014/main" id="{095DDC4E-A6DE-45CD-960C-C33FF2E29D79}"/>
                </a:ext>
              </a:extLst>
            </p:cNvPr>
            <p:cNvSpPr/>
            <p:nvPr/>
          </p:nvSpPr>
          <p:spPr>
            <a:xfrm>
              <a:off x="4849578" y="4879417"/>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29" name="Graphic 4">
            <a:extLst>
              <a:ext uri="{FF2B5EF4-FFF2-40B4-BE49-F238E27FC236}">
                <a16:creationId xmlns:a16="http://schemas.microsoft.com/office/drawing/2014/main" id="{E3A2B030-E945-43A3-BE48-BBF5CB28D267}"/>
              </a:ext>
            </a:extLst>
          </p:cNvPr>
          <p:cNvGrpSpPr/>
          <p:nvPr/>
        </p:nvGrpSpPr>
        <p:grpSpPr>
          <a:xfrm>
            <a:off x="4878298" y="4178372"/>
            <a:ext cx="201483" cy="237631"/>
            <a:chOff x="4825717" y="4095188"/>
            <a:chExt cx="238125" cy="237631"/>
          </a:xfrm>
          <a:noFill/>
        </p:grpSpPr>
        <p:sp>
          <p:nvSpPr>
            <p:cNvPr id="144" name="Freeform: Shape 143">
              <a:extLst>
                <a:ext uri="{FF2B5EF4-FFF2-40B4-BE49-F238E27FC236}">
                  <a16:creationId xmlns:a16="http://schemas.microsoft.com/office/drawing/2014/main" id="{0B168984-9DFE-4C8B-B5A1-1269FE95DB0C}"/>
                </a:ext>
              </a:extLst>
            </p:cNvPr>
            <p:cNvSpPr/>
            <p:nvPr/>
          </p:nvSpPr>
          <p:spPr>
            <a:xfrm>
              <a:off x="4825717" y="4095188"/>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45" name="Freeform: Shape 144">
              <a:extLst>
                <a:ext uri="{FF2B5EF4-FFF2-40B4-BE49-F238E27FC236}">
                  <a16:creationId xmlns:a16="http://schemas.microsoft.com/office/drawing/2014/main" id="{FEC2C3BF-5337-437C-9EC4-E0587D4106C2}"/>
                </a:ext>
              </a:extLst>
            </p:cNvPr>
            <p:cNvSpPr/>
            <p:nvPr/>
          </p:nvSpPr>
          <p:spPr>
            <a:xfrm>
              <a:off x="4897187" y="4214003"/>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30" name="Graphic 4">
            <a:extLst>
              <a:ext uri="{FF2B5EF4-FFF2-40B4-BE49-F238E27FC236}">
                <a16:creationId xmlns:a16="http://schemas.microsoft.com/office/drawing/2014/main" id="{2C236516-208F-4FDF-86D4-21077E5D76FE}"/>
              </a:ext>
            </a:extLst>
          </p:cNvPr>
          <p:cNvGrpSpPr/>
          <p:nvPr/>
        </p:nvGrpSpPr>
        <p:grpSpPr>
          <a:xfrm>
            <a:off x="5326972" y="4373274"/>
            <a:ext cx="201483" cy="237631"/>
            <a:chOff x="5206717" y="4285293"/>
            <a:chExt cx="238125" cy="237631"/>
          </a:xfrm>
          <a:noFill/>
        </p:grpSpPr>
        <p:sp>
          <p:nvSpPr>
            <p:cNvPr id="147" name="Freeform: Shape 146">
              <a:extLst>
                <a:ext uri="{FF2B5EF4-FFF2-40B4-BE49-F238E27FC236}">
                  <a16:creationId xmlns:a16="http://schemas.microsoft.com/office/drawing/2014/main" id="{62D84F76-0391-4EF8-AF95-CAF701235F41}"/>
                </a:ext>
              </a:extLst>
            </p:cNvPr>
            <p:cNvSpPr/>
            <p:nvPr/>
          </p:nvSpPr>
          <p:spPr>
            <a:xfrm>
              <a:off x="5206717" y="4285293"/>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48" name="Freeform: Shape 147">
              <a:extLst>
                <a:ext uri="{FF2B5EF4-FFF2-40B4-BE49-F238E27FC236}">
                  <a16:creationId xmlns:a16="http://schemas.microsoft.com/office/drawing/2014/main" id="{AE485881-5335-47B8-83B0-B1FE6CE7A41D}"/>
                </a:ext>
              </a:extLst>
            </p:cNvPr>
            <p:cNvSpPr/>
            <p:nvPr/>
          </p:nvSpPr>
          <p:spPr>
            <a:xfrm>
              <a:off x="5278187" y="4404108"/>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31" name="Graphic 4">
            <a:extLst>
              <a:ext uri="{FF2B5EF4-FFF2-40B4-BE49-F238E27FC236}">
                <a16:creationId xmlns:a16="http://schemas.microsoft.com/office/drawing/2014/main" id="{0C4688BB-9D3D-49C7-882C-7F378DF08380}"/>
              </a:ext>
            </a:extLst>
          </p:cNvPr>
          <p:cNvGrpSpPr/>
          <p:nvPr/>
        </p:nvGrpSpPr>
        <p:grpSpPr>
          <a:xfrm>
            <a:off x="5686207" y="4285294"/>
            <a:ext cx="201483" cy="237631"/>
            <a:chOff x="5587717" y="4285293"/>
            <a:chExt cx="238125" cy="237631"/>
          </a:xfrm>
          <a:noFill/>
        </p:grpSpPr>
        <p:sp>
          <p:nvSpPr>
            <p:cNvPr id="150" name="Freeform: Shape 149">
              <a:extLst>
                <a:ext uri="{FF2B5EF4-FFF2-40B4-BE49-F238E27FC236}">
                  <a16:creationId xmlns:a16="http://schemas.microsoft.com/office/drawing/2014/main" id="{469FD942-12ED-4C7B-A9AA-C8C60F9444AD}"/>
                </a:ext>
              </a:extLst>
            </p:cNvPr>
            <p:cNvSpPr/>
            <p:nvPr/>
          </p:nvSpPr>
          <p:spPr>
            <a:xfrm>
              <a:off x="5587717" y="4285293"/>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51" name="Freeform: Shape 150">
              <a:extLst>
                <a:ext uri="{FF2B5EF4-FFF2-40B4-BE49-F238E27FC236}">
                  <a16:creationId xmlns:a16="http://schemas.microsoft.com/office/drawing/2014/main" id="{1E8DACE1-694D-4A69-B748-5943A040155C}"/>
                </a:ext>
              </a:extLst>
            </p:cNvPr>
            <p:cNvSpPr/>
            <p:nvPr/>
          </p:nvSpPr>
          <p:spPr>
            <a:xfrm>
              <a:off x="5659187" y="4404108"/>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27" name="Graphic 4">
            <a:extLst>
              <a:ext uri="{FF2B5EF4-FFF2-40B4-BE49-F238E27FC236}">
                <a16:creationId xmlns:a16="http://schemas.microsoft.com/office/drawing/2014/main" id="{64FFDDE5-EF57-4576-8D98-D9310DEB4F02}"/>
              </a:ext>
            </a:extLst>
          </p:cNvPr>
          <p:cNvGrpSpPr/>
          <p:nvPr/>
        </p:nvGrpSpPr>
        <p:grpSpPr>
          <a:xfrm>
            <a:off x="5932040" y="4309815"/>
            <a:ext cx="201483" cy="237631"/>
            <a:chOff x="5873467" y="4095188"/>
            <a:chExt cx="238125" cy="237631"/>
          </a:xfrm>
          <a:noFill/>
        </p:grpSpPr>
        <p:sp>
          <p:nvSpPr>
            <p:cNvPr id="153" name="Freeform: Shape 152">
              <a:extLst>
                <a:ext uri="{FF2B5EF4-FFF2-40B4-BE49-F238E27FC236}">
                  <a16:creationId xmlns:a16="http://schemas.microsoft.com/office/drawing/2014/main" id="{C3FC0FD5-381D-41F9-8359-C3FE4CE0AF33}"/>
                </a:ext>
              </a:extLst>
            </p:cNvPr>
            <p:cNvSpPr/>
            <p:nvPr/>
          </p:nvSpPr>
          <p:spPr>
            <a:xfrm>
              <a:off x="5873467" y="4095188"/>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54" name="Freeform: Shape 153">
              <a:extLst>
                <a:ext uri="{FF2B5EF4-FFF2-40B4-BE49-F238E27FC236}">
                  <a16:creationId xmlns:a16="http://schemas.microsoft.com/office/drawing/2014/main" id="{10B8733B-31D4-4391-8959-20B59D6E5A28}"/>
                </a:ext>
              </a:extLst>
            </p:cNvPr>
            <p:cNvSpPr/>
            <p:nvPr/>
          </p:nvSpPr>
          <p:spPr>
            <a:xfrm>
              <a:off x="5944937" y="4214003"/>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28" name="Graphic 4">
            <a:extLst>
              <a:ext uri="{FF2B5EF4-FFF2-40B4-BE49-F238E27FC236}">
                <a16:creationId xmlns:a16="http://schemas.microsoft.com/office/drawing/2014/main" id="{142BAA56-BD10-4BE1-859A-DAC4D19E607D}"/>
              </a:ext>
            </a:extLst>
          </p:cNvPr>
          <p:cNvGrpSpPr/>
          <p:nvPr/>
        </p:nvGrpSpPr>
        <p:grpSpPr>
          <a:xfrm>
            <a:off x="6169765" y="4285294"/>
            <a:ext cx="201483" cy="237631"/>
            <a:chOff x="6159217" y="4285293"/>
            <a:chExt cx="238125" cy="237631"/>
          </a:xfrm>
          <a:noFill/>
        </p:grpSpPr>
        <p:sp>
          <p:nvSpPr>
            <p:cNvPr id="156" name="Freeform: Shape 155">
              <a:extLst>
                <a:ext uri="{FF2B5EF4-FFF2-40B4-BE49-F238E27FC236}">
                  <a16:creationId xmlns:a16="http://schemas.microsoft.com/office/drawing/2014/main" id="{50D4C007-8F85-4809-A590-9366FC2A7F53}"/>
                </a:ext>
              </a:extLst>
            </p:cNvPr>
            <p:cNvSpPr/>
            <p:nvPr/>
          </p:nvSpPr>
          <p:spPr>
            <a:xfrm>
              <a:off x="6159217" y="4285293"/>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57" name="Freeform: Shape 156">
              <a:extLst>
                <a:ext uri="{FF2B5EF4-FFF2-40B4-BE49-F238E27FC236}">
                  <a16:creationId xmlns:a16="http://schemas.microsoft.com/office/drawing/2014/main" id="{52DBD8CC-99C6-41BE-B858-5B227429233D}"/>
                </a:ext>
              </a:extLst>
            </p:cNvPr>
            <p:cNvSpPr/>
            <p:nvPr/>
          </p:nvSpPr>
          <p:spPr>
            <a:xfrm>
              <a:off x="6230687" y="4404108"/>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35" name="Graphic 4">
            <a:extLst>
              <a:ext uri="{FF2B5EF4-FFF2-40B4-BE49-F238E27FC236}">
                <a16:creationId xmlns:a16="http://schemas.microsoft.com/office/drawing/2014/main" id="{07D2B09A-3314-4D25-B19F-30FB937A5ACF}"/>
              </a:ext>
            </a:extLst>
          </p:cNvPr>
          <p:cNvGrpSpPr/>
          <p:nvPr/>
        </p:nvGrpSpPr>
        <p:grpSpPr>
          <a:xfrm>
            <a:off x="6492138" y="4095190"/>
            <a:ext cx="201483" cy="237631"/>
            <a:chOff x="6540217" y="4095188"/>
            <a:chExt cx="238125" cy="237631"/>
          </a:xfrm>
          <a:noFill/>
        </p:grpSpPr>
        <p:sp>
          <p:nvSpPr>
            <p:cNvPr id="159" name="Freeform: Shape 158">
              <a:extLst>
                <a:ext uri="{FF2B5EF4-FFF2-40B4-BE49-F238E27FC236}">
                  <a16:creationId xmlns:a16="http://schemas.microsoft.com/office/drawing/2014/main" id="{AE0D495D-573A-4414-9FBD-A5B8BD8EFD51}"/>
                </a:ext>
              </a:extLst>
            </p:cNvPr>
            <p:cNvSpPr/>
            <p:nvPr/>
          </p:nvSpPr>
          <p:spPr>
            <a:xfrm>
              <a:off x="6540217" y="4095188"/>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60" name="Freeform: Shape 159">
              <a:extLst>
                <a:ext uri="{FF2B5EF4-FFF2-40B4-BE49-F238E27FC236}">
                  <a16:creationId xmlns:a16="http://schemas.microsoft.com/office/drawing/2014/main" id="{55262BC2-1DD1-4679-B624-7F404D2573AE}"/>
                </a:ext>
              </a:extLst>
            </p:cNvPr>
            <p:cNvSpPr/>
            <p:nvPr/>
          </p:nvSpPr>
          <p:spPr>
            <a:xfrm>
              <a:off x="6611687" y="4214003"/>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36" name="Graphic 4">
            <a:extLst>
              <a:ext uri="{FF2B5EF4-FFF2-40B4-BE49-F238E27FC236}">
                <a16:creationId xmlns:a16="http://schemas.microsoft.com/office/drawing/2014/main" id="{0E199452-FE85-4B69-94D7-F0AF191F5916}"/>
              </a:ext>
            </a:extLst>
          </p:cNvPr>
          <p:cNvGrpSpPr/>
          <p:nvPr/>
        </p:nvGrpSpPr>
        <p:grpSpPr>
          <a:xfrm>
            <a:off x="6680570" y="4330455"/>
            <a:ext cx="201483" cy="237631"/>
            <a:chOff x="6921217" y="4095188"/>
            <a:chExt cx="238125" cy="237631"/>
          </a:xfrm>
          <a:noFill/>
        </p:grpSpPr>
        <p:sp>
          <p:nvSpPr>
            <p:cNvPr id="162" name="Freeform: Shape 161">
              <a:extLst>
                <a:ext uri="{FF2B5EF4-FFF2-40B4-BE49-F238E27FC236}">
                  <a16:creationId xmlns:a16="http://schemas.microsoft.com/office/drawing/2014/main" id="{25B5F08E-54F5-4B45-B121-03E3F6EF092F}"/>
                </a:ext>
              </a:extLst>
            </p:cNvPr>
            <p:cNvSpPr/>
            <p:nvPr/>
          </p:nvSpPr>
          <p:spPr>
            <a:xfrm>
              <a:off x="6921217" y="4095188"/>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63" name="Freeform: Shape 162">
              <a:extLst>
                <a:ext uri="{FF2B5EF4-FFF2-40B4-BE49-F238E27FC236}">
                  <a16:creationId xmlns:a16="http://schemas.microsoft.com/office/drawing/2014/main" id="{A56379E8-C730-4FC6-B244-20A94934FDC3}"/>
                </a:ext>
              </a:extLst>
            </p:cNvPr>
            <p:cNvSpPr/>
            <p:nvPr/>
          </p:nvSpPr>
          <p:spPr>
            <a:xfrm>
              <a:off x="6992687" y="4214003"/>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43" name="Graphic 4">
            <a:extLst>
              <a:ext uri="{FF2B5EF4-FFF2-40B4-BE49-F238E27FC236}">
                <a16:creationId xmlns:a16="http://schemas.microsoft.com/office/drawing/2014/main" id="{B97D2590-C136-49D3-9299-770276FC549D}"/>
              </a:ext>
            </a:extLst>
          </p:cNvPr>
          <p:cNvGrpSpPr/>
          <p:nvPr/>
        </p:nvGrpSpPr>
        <p:grpSpPr>
          <a:xfrm>
            <a:off x="7056290" y="4855608"/>
            <a:ext cx="201483" cy="237631"/>
            <a:chOff x="7206967" y="4855607"/>
            <a:chExt cx="238125" cy="237631"/>
          </a:xfrm>
          <a:noFill/>
        </p:grpSpPr>
        <p:sp>
          <p:nvSpPr>
            <p:cNvPr id="165" name="Freeform: Shape 164">
              <a:extLst>
                <a:ext uri="{FF2B5EF4-FFF2-40B4-BE49-F238E27FC236}">
                  <a16:creationId xmlns:a16="http://schemas.microsoft.com/office/drawing/2014/main" id="{4FED0317-F2A2-4C32-AC5E-BA3BFF585ED9}"/>
                </a:ext>
              </a:extLst>
            </p:cNvPr>
            <p:cNvSpPr/>
            <p:nvPr/>
          </p:nvSpPr>
          <p:spPr>
            <a:xfrm>
              <a:off x="7206967" y="4855607"/>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66" name="Freeform: Shape 165">
              <a:extLst>
                <a:ext uri="{FF2B5EF4-FFF2-40B4-BE49-F238E27FC236}">
                  <a16:creationId xmlns:a16="http://schemas.microsoft.com/office/drawing/2014/main" id="{508130B8-8732-4A60-B7F0-8D78197B5280}"/>
                </a:ext>
              </a:extLst>
            </p:cNvPr>
            <p:cNvSpPr/>
            <p:nvPr/>
          </p:nvSpPr>
          <p:spPr>
            <a:xfrm>
              <a:off x="7278437" y="4974422"/>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44" name="Graphic 4">
            <a:extLst>
              <a:ext uri="{FF2B5EF4-FFF2-40B4-BE49-F238E27FC236}">
                <a16:creationId xmlns:a16="http://schemas.microsoft.com/office/drawing/2014/main" id="{21EA1327-6C75-4CE4-8E35-FCE3759FE4A3}"/>
              </a:ext>
            </a:extLst>
          </p:cNvPr>
          <p:cNvGrpSpPr/>
          <p:nvPr/>
        </p:nvGrpSpPr>
        <p:grpSpPr>
          <a:xfrm>
            <a:off x="6411545" y="4950660"/>
            <a:ext cx="201483" cy="237631"/>
            <a:chOff x="6444967" y="4950659"/>
            <a:chExt cx="238125" cy="237631"/>
          </a:xfrm>
          <a:noFill/>
        </p:grpSpPr>
        <p:sp>
          <p:nvSpPr>
            <p:cNvPr id="168" name="Freeform: Shape 167">
              <a:extLst>
                <a:ext uri="{FF2B5EF4-FFF2-40B4-BE49-F238E27FC236}">
                  <a16:creationId xmlns:a16="http://schemas.microsoft.com/office/drawing/2014/main" id="{0294DDF7-E05B-415A-9EE7-EABB88B46FC0}"/>
                </a:ext>
              </a:extLst>
            </p:cNvPr>
            <p:cNvSpPr/>
            <p:nvPr/>
          </p:nvSpPr>
          <p:spPr>
            <a:xfrm>
              <a:off x="6444967" y="4950659"/>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69" name="Freeform: Shape 168">
              <a:extLst>
                <a:ext uri="{FF2B5EF4-FFF2-40B4-BE49-F238E27FC236}">
                  <a16:creationId xmlns:a16="http://schemas.microsoft.com/office/drawing/2014/main" id="{690C6D87-0248-4E41-B3A8-7502E5FEBFCA}"/>
                </a:ext>
              </a:extLst>
            </p:cNvPr>
            <p:cNvSpPr/>
            <p:nvPr/>
          </p:nvSpPr>
          <p:spPr>
            <a:xfrm>
              <a:off x="6516437" y="5069475"/>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48" name="Graphic 4">
            <a:extLst>
              <a:ext uri="{FF2B5EF4-FFF2-40B4-BE49-F238E27FC236}">
                <a16:creationId xmlns:a16="http://schemas.microsoft.com/office/drawing/2014/main" id="{BC1792CC-E15D-4593-B641-41BA954B49BE}"/>
              </a:ext>
            </a:extLst>
          </p:cNvPr>
          <p:cNvGrpSpPr/>
          <p:nvPr/>
        </p:nvGrpSpPr>
        <p:grpSpPr>
          <a:xfrm>
            <a:off x="5686207" y="5045713"/>
            <a:ext cx="201483" cy="237631"/>
            <a:chOff x="5587717" y="5045712"/>
            <a:chExt cx="238125" cy="237631"/>
          </a:xfrm>
          <a:noFill/>
        </p:grpSpPr>
        <p:sp>
          <p:nvSpPr>
            <p:cNvPr id="171" name="Freeform: Shape 170">
              <a:extLst>
                <a:ext uri="{FF2B5EF4-FFF2-40B4-BE49-F238E27FC236}">
                  <a16:creationId xmlns:a16="http://schemas.microsoft.com/office/drawing/2014/main" id="{595340AF-EE28-42CF-AEFC-1C4509968C70}"/>
                </a:ext>
              </a:extLst>
            </p:cNvPr>
            <p:cNvSpPr/>
            <p:nvPr/>
          </p:nvSpPr>
          <p:spPr>
            <a:xfrm>
              <a:off x="5587717" y="5045712"/>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72" name="Freeform: Shape 171">
              <a:extLst>
                <a:ext uri="{FF2B5EF4-FFF2-40B4-BE49-F238E27FC236}">
                  <a16:creationId xmlns:a16="http://schemas.microsoft.com/office/drawing/2014/main" id="{3F1DD2E9-D84A-497B-B45B-57F3289924A9}"/>
                </a:ext>
              </a:extLst>
            </p:cNvPr>
            <p:cNvSpPr/>
            <p:nvPr/>
          </p:nvSpPr>
          <p:spPr>
            <a:xfrm>
              <a:off x="5659187" y="5164527"/>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52" name="Graphic 4">
            <a:extLst>
              <a:ext uri="{FF2B5EF4-FFF2-40B4-BE49-F238E27FC236}">
                <a16:creationId xmlns:a16="http://schemas.microsoft.com/office/drawing/2014/main" id="{A7D41902-2EFF-400F-A021-32B06CA18052}"/>
              </a:ext>
            </a:extLst>
          </p:cNvPr>
          <p:cNvGrpSpPr/>
          <p:nvPr/>
        </p:nvGrpSpPr>
        <p:grpSpPr>
          <a:xfrm>
            <a:off x="6411545" y="4950660"/>
            <a:ext cx="201483" cy="237631"/>
            <a:chOff x="6444967" y="4950659"/>
            <a:chExt cx="238125" cy="237631"/>
          </a:xfrm>
          <a:noFill/>
        </p:grpSpPr>
        <p:sp>
          <p:nvSpPr>
            <p:cNvPr id="174" name="Freeform: Shape 173">
              <a:extLst>
                <a:ext uri="{FF2B5EF4-FFF2-40B4-BE49-F238E27FC236}">
                  <a16:creationId xmlns:a16="http://schemas.microsoft.com/office/drawing/2014/main" id="{292C6637-C8BA-49A1-B940-2C20CD26E152}"/>
                </a:ext>
              </a:extLst>
            </p:cNvPr>
            <p:cNvSpPr/>
            <p:nvPr/>
          </p:nvSpPr>
          <p:spPr>
            <a:xfrm>
              <a:off x="6444967" y="4950659"/>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75" name="Freeform: Shape 174">
              <a:extLst>
                <a:ext uri="{FF2B5EF4-FFF2-40B4-BE49-F238E27FC236}">
                  <a16:creationId xmlns:a16="http://schemas.microsoft.com/office/drawing/2014/main" id="{139CE346-B4B6-4506-9A7A-F3C7461DCDE7}"/>
                </a:ext>
              </a:extLst>
            </p:cNvPr>
            <p:cNvSpPr/>
            <p:nvPr/>
          </p:nvSpPr>
          <p:spPr>
            <a:xfrm>
              <a:off x="6516437" y="5069475"/>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32" name="Graphic 4">
            <a:extLst>
              <a:ext uri="{FF2B5EF4-FFF2-40B4-BE49-F238E27FC236}">
                <a16:creationId xmlns:a16="http://schemas.microsoft.com/office/drawing/2014/main" id="{672D84A9-46A3-4302-BBAD-85963D610DE4}"/>
              </a:ext>
            </a:extLst>
          </p:cNvPr>
          <p:cNvGrpSpPr/>
          <p:nvPr/>
        </p:nvGrpSpPr>
        <p:grpSpPr>
          <a:xfrm>
            <a:off x="6411545" y="4950660"/>
            <a:ext cx="201483" cy="237631"/>
            <a:chOff x="6444967" y="4950659"/>
            <a:chExt cx="238125" cy="237631"/>
          </a:xfrm>
          <a:noFill/>
        </p:grpSpPr>
        <p:sp>
          <p:nvSpPr>
            <p:cNvPr id="177" name="Freeform: Shape 176">
              <a:extLst>
                <a:ext uri="{FF2B5EF4-FFF2-40B4-BE49-F238E27FC236}">
                  <a16:creationId xmlns:a16="http://schemas.microsoft.com/office/drawing/2014/main" id="{B1D4FDB8-CEED-44CD-AED4-10D50D727F33}"/>
                </a:ext>
              </a:extLst>
            </p:cNvPr>
            <p:cNvSpPr/>
            <p:nvPr/>
          </p:nvSpPr>
          <p:spPr>
            <a:xfrm>
              <a:off x="6444967" y="4950659"/>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78" name="Freeform: Shape 177">
              <a:extLst>
                <a:ext uri="{FF2B5EF4-FFF2-40B4-BE49-F238E27FC236}">
                  <a16:creationId xmlns:a16="http://schemas.microsoft.com/office/drawing/2014/main" id="{AD0A8E4C-56AB-4877-8098-F35132210936}"/>
                </a:ext>
              </a:extLst>
            </p:cNvPr>
            <p:cNvSpPr/>
            <p:nvPr/>
          </p:nvSpPr>
          <p:spPr>
            <a:xfrm>
              <a:off x="6516437" y="5069475"/>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33" name="Graphic 4">
            <a:extLst>
              <a:ext uri="{FF2B5EF4-FFF2-40B4-BE49-F238E27FC236}">
                <a16:creationId xmlns:a16="http://schemas.microsoft.com/office/drawing/2014/main" id="{727AB751-856F-4509-94D5-7F69E20EB1B4}"/>
              </a:ext>
            </a:extLst>
          </p:cNvPr>
          <p:cNvGrpSpPr/>
          <p:nvPr/>
        </p:nvGrpSpPr>
        <p:grpSpPr>
          <a:xfrm>
            <a:off x="6008579" y="5045713"/>
            <a:ext cx="201483" cy="237631"/>
            <a:chOff x="5968717" y="5045712"/>
            <a:chExt cx="238125" cy="237631"/>
          </a:xfrm>
          <a:noFill/>
        </p:grpSpPr>
        <p:sp>
          <p:nvSpPr>
            <p:cNvPr id="180" name="Freeform: Shape 179">
              <a:extLst>
                <a:ext uri="{FF2B5EF4-FFF2-40B4-BE49-F238E27FC236}">
                  <a16:creationId xmlns:a16="http://schemas.microsoft.com/office/drawing/2014/main" id="{5519E452-DCAA-415A-BEAB-AF761693C732}"/>
                </a:ext>
              </a:extLst>
            </p:cNvPr>
            <p:cNvSpPr/>
            <p:nvPr/>
          </p:nvSpPr>
          <p:spPr>
            <a:xfrm>
              <a:off x="5968717" y="5045712"/>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81" name="Freeform: Shape 180">
              <a:extLst>
                <a:ext uri="{FF2B5EF4-FFF2-40B4-BE49-F238E27FC236}">
                  <a16:creationId xmlns:a16="http://schemas.microsoft.com/office/drawing/2014/main" id="{83CFE0F5-E00F-49E6-B539-D94C1EAF1289}"/>
                </a:ext>
              </a:extLst>
            </p:cNvPr>
            <p:cNvSpPr/>
            <p:nvPr/>
          </p:nvSpPr>
          <p:spPr>
            <a:xfrm>
              <a:off x="6040187" y="5164527"/>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34" name="Graphic 4">
            <a:extLst>
              <a:ext uri="{FF2B5EF4-FFF2-40B4-BE49-F238E27FC236}">
                <a16:creationId xmlns:a16="http://schemas.microsoft.com/office/drawing/2014/main" id="{E0191C8E-5FA6-431C-AC80-9CEF59B430BC}"/>
              </a:ext>
            </a:extLst>
          </p:cNvPr>
          <p:cNvGrpSpPr/>
          <p:nvPr/>
        </p:nvGrpSpPr>
        <p:grpSpPr>
          <a:xfrm>
            <a:off x="5363834" y="4950660"/>
            <a:ext cx="201483" cy="237631"/>
            <a:chOff x="5206717" y="4950659"/>
            <a:chExt cx="238125" cy="237631"/>
          </a:xfrm>
          <a:noFill/>
        </p:grpSpPr>
        <p:sp>
          <p:nvSpPr>
            <p:cNvPr id="183" name="Freeform: Shape 182">
              <a:extLst>
                <a:ext uri="{FF2B5EF4-FFF2-40B4-BE49-F238E27FC236}">
                  <a16:creationId xmlns:a16="http://schemas.microsoft.com/office/drawing/2014/main" id="{10861B33-30A5-451A-9FD1-728A93E68600}"/>
                </a:ext>
              </a:extLst>
            </p:cNvPr>
            <p:cNvSpPr/>
            <p:nvPr/>
          </p:nvSpPr>
          <p:spPr>
            <a:xfrm>
              <a:off x="5206717" y="4950659"/>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84" name="Freeform: Shape 183">
              <a:extLst>
                <a:ext uri="{FF2B5EF4-FFF2-40B4-BE49-F238E27FC236}">
                  <a16:creationId xmlns:a16="http://schemas.microsoft.com/office/drawing/2014/main" id="{01A96FEF-002B-4CBC-A233-A3D3021272C6}"/>
                </a:ext>
              </a:extLst>
            </p:cNvPr>
            <p:cNvSpPr/>
            <p:nvPr/>
          </p:nvSpPr>
          <p:spPr>
            <a:xfrm>
              <a:off x="5278187" y="5069475"/>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35" name="Graphic 4">
            <a:extLst>
              <a:ext uri="{FF2B5EF4-FFF2-40B4-BE49-F238E27FC236}">
                <a16:creationId xmlns:a16="http://schemas.microsoft.com/office/drawing/2014/main" id="{4CFE2DC3-C2E3-4633-945B-61B2E6864C59}"/>
              </a:ext>
            </a:extLst>
          </p:cNvPr>
          <p:cNvGrpSpPr/>
          <p:nvPr/>
        </p:nvGrpSpPr>
        <p:grpSpPr>
          <a:xfrm>
            <a:off x="5041462" y="5045713"/>
            <a:ext cx="201483" cy="237631"/>
            <a:chOff x="4825717" y="5045712"/>
            <a:chExt cx="238125" cy="237631"/>
          </a:xfrm>
          <a:noFill/>
        </p:grpSpPr>
        <p:sp>
          <p:nvSpPr>
            <p:cNvPr id="186" name="Freeform: Shape 185">
              <a:extLst>
                <a:ext uri="{FF2B5EF4-FFF2-40B4-BE49-F238E27FC236}">
                  <a16:creationId xmlns:a16="http://schemas.microsoft.com/office/drawing/2014/main" id="{23775BAA-1DE1-40EA-AA8C-AE3E3F399C3F}"/>
                </a:ext>
              </a:extLst>
            </p:cNvPr>
            <p:cNvSpPr/>
            <p:nvPr/>
          </p:nvSpPr>
          <p:spPr>
            <a:xfrm>
              <a:off x="4825717" y="5045712"/>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87" name="Freeform: Shape 186">
              <a:extLst>
                <a:ext uri="{FF2B5EF4-FFF2-40B4-BE49-F238E27FC236}">
                  <a16:creationId xmlns:a16="http://schemas.microsoft.com/office/drawing/2014/main" id="{CF928A38-B3E5-4EBA-A9F8-3DA89925EFBA}"/>
                </a:ext>
              </a:extLst>
            </p:cNvPr>
            <p:cNvSpPr/>
            <p:nvPr/>
          </p:nvSpPr>
          <p:spPr>
            <a:xfrm>
              <a:off x="4897187" y="5164527"/>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36" name="Graphic 4">
            <a:extLst>
              <a:ext uri="{FF2B5EF4-FFF2-40B4-BE49-F238E27FC236}">
                <a16:creationId xmlns:a16="http://schemas.microsoft.com/office/drawing/2014/main" id="{1F242EC9-52E4-498E-9338-5783937D6284}"/>
              </a:ext>
            </a:extLst>
          </p:cNvPr>
          <p:cNvGrpSpPr/>
          <p:nvPr/>
        </p:nvGrpSpPr>
        <p:grpSpPr>
          <a:xfrm>
            <a:off x="6733943" y="5045713"/>
            <a:ext cx="201483" cy="237631"/>
            <a:chOff x="6825997" y="5045712"/>
            <a:chExt cx="238125" cy="237631"/>
          </a:xfrm>
          <a:noFill/>
        </p:grpSpPr>
        <p:sp>
          <p:nvSpPr>
            <p:cNvPr id="189" name="Freeform: Shape 188">
              <a:extLst>
                <a:ext uri="{FF2B5EF4-FFF2-40B4-BE49-F238E27FC236}">
                  <a16:creationId xmlns:a16="http://schemas.microsoft.com/office/drawing/2014/main" id="{70491FB4-7037-43F1-A6F1-6483B2EAD6AB}"/>
                </a:ext>
              </a:extLst>
            </p:cNvPr>
            <p:cNvSpPr/>
            <p:nvPr/>
          </p:nvSpPr>
          <p:spPr>
            <a:xfrm>
              <a:off x="6825997" y="5045712"/>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90" name="Freeform: Shape 189">
              <a:extLst>
                <a:ext uri="{FF2B5EF4-FFF2-40B4-BE49-F238E27FC236}">
                  <a16:creationId xmlns:a16="http://schemas.microsoft.com/office/drawing/2014/main" id="{A40CE9B4-5915-483F-A639-C0CB703E3E28}"/>
                </a:ext>
              </a:extLst>
            </p:cNvPr>
            <p:cNvSpPr/>
            <p:nvPr/>
          </p:nvSpPr>
          <p:spPr>
            <a:xfrm>
              <a:off x="6945059" y="5116998"/>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191" name="Freeform: Shape 190">
              <a:extLst>
                <a:ext uri="{FF2B5EF4-FFF2-40B4-BE49-F238E27FC236}">
                  <a16:creationId xmlns:a16="http://schemas.microsoft.com/office/drawing/2014/main" id="{523CE0A3-E5AB-4776-96A4-CB12DECDA91C}"/>
                </a:ext>
              </a:extLst>
            </p:cNvPr>
            <p:cNvSpPr/>
            <p:nvPr/>
          </p:nvSpPr>
          <p:spPr>
            <a:xfrm>
              <a:off x="6897431" y="5164527"/>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37" name="Graphic 4">
            <a:extLst>
              <a:ext uri="{FF2B5EF4-FFF2-40B4-BE49-F238E27FC236}">
                <a16:creationId xmlns:a16="http://schemas.microsoft.com/office/drawing/2014/main" id="{010E2C30-401D-463B-9550-4E34A52B0BBD}"/>
              </a:ext>
            </a:extLst>
          </p:cNvPr>
          <p:cNvGrpSpPr/>
          <p:nvPr/>
        </p:nvGrpSpPr>
        <p:grpSpPr>
          <a:xfrm>
            <a:off x="7056315" y="5140765"/>
            <a:ext cx="201483" cy="237631"/>
            <a:chOff x="7206997" y="5140764"/>
            <a:chExt cx="238125" cy="237631"/>
          </a:xfrm>
          <a:noFill/>
        </p:grpSpPr>
        <p:sp>
          <p:nvSpPr>
            <p:cNvPr id="193" name="Freeform: Shape 192">
              <a:extLst>
                <a:ext uri="{FF2B5EF4-FFF2-40B4-BE49-F238E27FC236}">
                  <a16:creationId xmlns:a16="http://schemas.microsoft.com/office/drawing/2014/main" id="{474E84A1-1B40-4CBB-8736-81783758D8F8}"/>
                </a:ext>
              </a:extLst>
            </p:cNvPr>
            <p:cNvSpPr/>
            <p:nvPr/>
          </p:nvSpPr>
          <p:spPr>
            <a:xfrm>
              <a:off x="7206997" y="5140764"/>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94" name="Freeform: Shape 193">
              <a:extLst>
                <a:ext uri="{FF2B5EF4-FFF2-40B4-BE49-F238E27FC236}">
                  <a16:creationId xmlns:a16="http://schemas.microsoft.com/office/drawing/2014/main" id="{A83510C1-E00B-4F85-9976-9A8FD1940C76}"/>
                </a:ext>
              </a:extLst>
            </p:cNvPr>
            <p:cNvSpPr/>
            <p:nvPr/>
          </p:nvSpPr>
          <p:spPr>
            <a:xfrm>
              <a:off x="7326059" y="5212050"/>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195" name="Freeform: Shape 194">
              <a:extLst>
                <a:ext uri="{FF2B5EF4-FFF2-40B4-BE49-F238E27FC236}">
                  <a16:creationId xmlns:a16="http://schemas.microsoft.com/office/drawing/2014/main" id="{FA40D3BE-3CA8-462C-A57A-4D60604C3DCA}"/>
                </a:ext>
              </a:extLst>
            </p:cNvPr>
            <p:cNvSpPr/>
            <p:nvPr/>
          </p:nvSpPr>
          <p:spPr>
            <a:xfrm>
              <a:off x="7278431" y="5259579"/>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38" name="Graphic 4">
            <a:extLst>
              <a:ext uri="{FF2B5EF4-FFF2-40B4-BE49-F238E27FC236}">
                <a16:creationId xmlns:a16="http://schemas.microsoft.com/office/drawing/2014/main" id="{5F8C758B-E2CC-4B03-83DC-209740B1BA10}"/>
              </a:ext>
            </a:extLst>
          </p:cNvPr>
          <p:cNvGrpSpPr/>
          <p:nvPr/>
        </p:nvGrpSpPr>
        <p:grpSpPr>
          <a:xfrm>
            <a:off x="4870240" y="4485377"/>
            <a:ext cx="201483" cy="237631"/>
            <a:chOff x="4635247" y="4285293"/>
            <a:chExt cx="238125" cy="237631"/>
          </a:xfrm>
          <a:noFill/>
        </p:grpSpPr>
        <p:sp>
          <p:nvSpPr>
            <p:cNvPr id="197" name="Freeform: Shape 196">
              <a:extLst>
                <a:ext uri="{FF2B5EF4-FFF2-40B4-BE49-F238E27FC236}">
                  <a16:creationId xmlns:a16="http://schemas.microsoft.com/office/drawing/2014/main" id="{64F13BE1-8F06-42DD-AB41-58D7319CA684}"/>
                </a:ext>
              </a:extLst>
            </p:cNvPr>
            <p:cNvSpPr/>
            <p:nvPr/>
          </p:nvSpPr>
          <p:spPr>
            <a:xfrm>
              <a:off x="4635247" y="4285293"/>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98" name="Freeform: Shape 197">
              <a:extLst>
                <a:ext uri="{FF2B5EF4-FFF2-40B4-BE49-F238E27FC236}">
                  <a16:creationId xmlns:a16="http://schemas.microsoft.com/office/drawing/2014/main" id="{FA88276B-345C-4558-BC0D-BC23BF13BDC3}"/>
                </a:ext>
              </a:extLst>
            </p:cNvPr>
            <p:cNvSpPr/>
            <p:nvPr/>
          </p:nvSpPr>
          <p:spPr>
            <a:xfrm>
              <a:off x="4754309" y="4356579"/>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199" name="Freeform: Shape 198">
              <a:extLst>
                <a:ext uri="{FF2B5EF4-FFF2-40B4-BE49-F238E27FC236}">
                  <a16:creationId xmlns:a16="http://schemas.microsoft.com/office/drawing/2014/main" id="{528DEDB1-E732-46F7-A2CC-0009CC7E7F63}"/>
                </a:ext>
              </a:extLst>
            </p:cNvPr>
            <p:cNvSpPr/>
            <p:nvPr/>
          </p:nvSpPr>
          <p:spPr>
            <a:xfrm>
              <a:off x="4706681" y="4404108"/>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sp>
        <p:nvSpPr>
          <p:cNvPr id="200" name="TextBox 199">
            <a:extLst>
              <a:ext uri="{FF2B5EF4-FFF2-40B4-BE49-F238E27FC236}">
                <a16:creationId xmlns:a16="http://schemas.microsoft.com/office/drawing/2014/main" id="{A48DD2DB-6E6F-4BA0-B79D-3796B3B0B8DD}"/>
              </a:ext>
            </a:extLst>
          </p:cNvPr>
          <p:cNvSpPr txBox="1"/>
          <p:nvPr/>
        </p:nvSpPr>
        <p:spPr>
          <a:xfrm>
            <a:off x="5141744" y="7201676"/>
            <a:ext cx="2620245" cy="485225"/>
          </a:xfrm>
          <a:prstGeom prst="rect">
            <a:avLst/>
          </a:prstGeom>
          <a:noFill/>
        </p:spPr>
        <p:txBody>
          <a:bodyPr wrap="square" lIns="99532" tIns="49766" rIns="99532" bIns="49766" rtlCol="0">
            <a:spAutoFit/>
          </a:bodyPr>
          <a:lstStyle/>
          <a:p>
            <a:r>
              <a:rPr lang="en-IN" sz="2500" dirty="0">
                <a:solidFill>
                  <a:srgbClr val="FF0000"/>
                </a:solidFill>
              </a:rPr>
              <a:t>Inversion </a:t>
            </a:r>
          </a:p>
        </p:txBody>
      </p:sp>
      <p:sp>
        <p:nvSpPr>
          <p:cNvPr id="201" name="TextBox 200">
            <a:extLst>
              <a:ext uri="{FF2B5EF4-FFF2-40B4-BE49-F238E27FC236}">
                <a16:creationId xmlns:a16="http://schemas.microsoft.com/office/drawing/2014/main" id="{793EF90B-1D1A-44C6-B27E-0E54E107E31F}"/>
              </a:ext>
            </a:extLst>
          </p:cNvPr>
          <p:cNvSpPr txBox="1"/>
          <p:nvPr/>
        </p:nvSpPr>
        <p:spPr>
          <a:xfrm>
            <a:off x="6592630" y="992721"/>
            <a:ext cx="4110316" cy="592946"/>
          </a:xfrm>
          <a:prstGeom prst="rect">
            <a:avLst/>
          </a:prstGeom>
          <a:noFill/>
        </p:spPr>
        <p:txBody>
          <a:bodyPr wrap="square" lIns="99532" tIns="49766" rIns="99532" bIns="49766" rtlCol="0">
            <a:spAutoFit/>
          </a:bodyPr>
          <a:lstStyle/>
          <a:p>
            <a:r>
              <a:rPr lang="en-IN" sz="1600" dirty="0"/>
              <a:t>When a positive voltage above threshold voltage is applied to the gate</a:t>
            </a:r>
          </a:p>
        </p:txBody>
      </p:sp>
      <p:grpSp>
        <p:nvGrpSpPr>
          <p:cNvPr id="39" name="Graphic 201">
            <a:extLst>
              <a:ext uri="{FF2B5EF4-FFF2-40B4-BE49-F238E27FC236}">
                <a16:creationId xmlns:a16="http://schemas.microsoft.com/office/drawing/2014/main" id="{65721B2F-B29A-45CB-AE63-F26948FAC539}"/>
              </a:ext>
            </a:extLst>
          </p:cNvPr>
          <p:cNvGrpSpPr/>
          <p:nvPr/>
        </p:nvGrpSpPr>
        <p:grpSpPr>
          <a:xfrm>
            <a:off x="6069014" y="1182523"/>
            <a:ext cx="201483" cy="238125"/>
            <a:chOff x="6040143" y="1182522"/>
            <a:chExt cx="238125" cy="238125"/>
          </a:xfrm>
          <a:solidFill>
            <a:srgbClr val="D5D5FF"/>
          </a:solidFill>
        </p:grpSpPr>
        <p:sp>
          <p:nvSpPr>
            <p:cNvPr id="205" name="Freeform: Shape 204">
              <a:extLst>
                <a:ext uri="{FF2B5EF4-FFF2-40B4-BE49-F238E27FC236}">
                  <a16:creationId xmlns:a16="http://schemas.microsoft.com/office/drawing/2014/main" id="{01CEC3BF-402C-4FE9-998A-ACC6AEA13D2B}"/>
                </a:ext>
              </a:extLst>
            </p:cNvPr>
            <p:cNvSpPr/>
            <p:nvPr/>
          </p:nvSpPr>
          <p:spPr>
            <a:xfrm>
              <a:off x="6040143" y="1182522"/>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06" name="Freeform: Shape 205">
              <a:extLst>
                <a:ext uri="{FF2B5EF4-FFF2-40B4-BE49-F238E27FC236}">
                  <a16:creationId xmlns:a16="http://schemas.microsoft.com/office/drawing/2014/main" id="{2C73C3A3-3751-4475-BC8F-C2AD052E7E60}"/>
                </a:ext>
              </a:extLst>
            </p:cNvPr>
            <p:cNvSpPr/>
            <p:nvPr/>
          </p:nvSpPr>
          <p:spPr>
            <a:xfrm>
              <a:off x="6159206" y="1253956"/>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07" name="Freeform: Shape 206">
              <a:extLst>
                <a:ext uri="{FF2B5EF4-FFF2-40B4-BE49-F238E27FC236}">
                  <a16:creationId xmlns:a16="http://schemas.microsoft.com/office/drawing/2014/main" id="{A88D5413-B3E9-4949-AC5F-922CC9C61551}"/>
                </a:ext>
              </a:extLst>
            </p:cNvPr>
            <p:cNvSpPr/>
            <p:nvPr/>
          </p:nvSpPr>
          <p:spPr>
            <a:xfrm>
              <a:off x="6111578" y="1301584"/>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40" name="Graphic 201">
            <a:extLst>
              <a:ext uri="{FF2B5EF4-FFF2-40B4-BE49-F238E27FC236}">
                <a16:creationId xmlns:a16="http://schemas.microsoft.com/office/drawing/2014/main" id="{65721B2F-B29A-45CB-AE63-F26948FAC539}"/>
              </a:ext>
            </a:extLst>
          </p:cNvPr>
          <p:cNvGrpSpPr/>
          <p:nvPr/>
        </p:nvGrpSpPr>
        <p:grpSpPr>
          <a:xfrm>
            <a:off x="6069014" y="1230148"/>
            <a:ext cx="201483" cy="238125"/>
            <a:chOff x="6040143" y="1230147"/>
            <a:chExt cx="238125" cy="238125"/>
          </a:xfrm>
          <a:solidFill>
            <a:srgbClr val="D5D5FF"/>
          </a:solidFill>
        </p:grpSpPr>
        <p:sp>
          <p:nvSpPr>
            <p:cNvPr id="209" name="Freeform: Shape 208">
              <a:extLst>
                <a:ext uri="{FF2B5EF4-FFF2-40B4-BE49-F238E27FC236}">
                  <a16:creationId xmlns:a16="http://schemas.microsoft.com/office/drawing/2014/main" id="{F478FB83-6A5B-4264-BE41-152968B2BDC5}"/>
                </a:ext>
              </a:extLst>
            </p:cNvPr>
            <p:cNvSpPr/>
            <p:nvPr/>
          </p:nvSpPr>
          <p:spPr>
            <a:xfrm>
              <a:off x="6040143" y="1230147"/>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10" name="Freeform: Shape 209">
              <a:extLst>
                <a:ext uri="{FF2B5EF4-FFF2-40B4-BE49-F238E27FC236}">
                  <a16:creationId xmlns:a16="http://schemas.microsoft.com/office/drawing/2014/main" id="{83F6FA47-0AC8-42B0-B33E-8FC4710F474F}"/>
                </a:ext>
              </a:extLst>
            </p:cNvPr>
            <p:cNvSpPr/>
            <p:nvPr/>
          </p:nvSpPr>
          <p:spPr>
            <a:xfrm>
              <a:off x="6159206" y="1301581"/>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11" name="Freeform: Shape 210">
              <a:extLst>
                <a:ext uri="{FF2B5EF4-FFF2-40B4-BE49-F238E27FC236}">
                  <a16:creationId xmlns:a16="http://schemas.microsoft.com/office/drawing/2014/main" id="{471D9477-6275-49AA-AE72-51DC9342CBDE}"/>
                </a:ext>
              </a:extLst>
            </p:cNvPr>
            <p:cNvSpPr/>
            <p:nvPr/>
          </p:nvSpPr>
          <p:spPr>
            <a:xfrm>
              <a:off x="6111578" y="1349209"/>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41" name="Graphic 201">
            <a:extLst>
              <a:ext uri="{FF2B5EF4-FFF2-40B4-BE49-F238E27FC236}">
                <a16:creationId xmlns:a16="http://schemas.microsoft.com/office/drawing/2014/main" id="{65721B2F-B29A-45CB-AE63-F26948FAC539}"/>
              </a:ext>
            </a:extLst>
          </p:cNvPr>
          <p:cNvGrpSpPr/>
          <p:nvPr/>
        </p:nvGrpSpPr>
        <p:grpSpPr>
          <a:xfrm>
            <a:off x="6069014" y="1277773"/>
            <a:ext cx="201483" cy="238125"/>
            <a:chOff x="6040143" y="1277772"/>
            <a:chExt cx="238125" cy="238125"/>
          </a:xfrm>
          <a:solidFill>
            <a:srgbClr val="D5D5FF"/>
          </a:solidFill>
        </p:grpSpPr>
        <p:sp>
          <p:nvSpPr>
            <p:cNvPr id="213" name="Freeform: Shape 212">
              <a:extLst>
                <a:ext uri="{FF2B5EF4-FFF2-40B4-BE49-F238E27FC236}">
                  <a16:creationId xmlns:a16="http://schemas.microsoft.com/office/drawing/2014/main" id="{84CAEEFC-5E97-4DF0-AB35-B0A1C22C9E04}"/>
                </a:ext>
              </a:extLst>
            </p:cNvPr>
            <p:cNvSpPr/>
            <p:nvPr/>
          </p:nvSpPr>
          <p:spPr>
            <a:xfrm>
              <a:off x="6040143" y="1277772"/>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14" name="Freeform: Shape 213">
              <a:extLst>
                <a:ext uri="{FF2B5EF4-FFF2-40B4-BE49-F238E27FC236}">
                  <a16:creationId xmlns:a16="http://schemas.microsoft.com/office/drawing/2014/main" id="{584D73CE-4A36-4CF5-84BB-D8B0B543FCE5}"/>
                </a:ext>
              </a:extLst>
            </p:cNvPr>
            <p:cNvSpPr/>
            <p:nvPr/>
          </p:nvSpPr>
          <p:spPr>
            <a:xfrm>
              <a:off x="6159206" y="1349206"/>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15" name="Freeform: Shape 214">
              <a:extLst>
                <a:ext uri="{FF2B5EF4-FFF2-40B4-BE49-F238E27FC236}">
                  <a16:creationId xmlns:a16="http://schemas.microsoft.com/office/drawing/2014/main" id="{6EEE428D-EDD7-4C92-8ABF-B89F8E02FDE7}"/>
                </a:ext>
              </a:extLst>
            </p:cNvPr>
            <p:cNvSpPr/>
            <p:nvPr/>
          </p:nvSpPr>
          <p:spPr>
            <a:xfrm>
              <a:off x="6111578" y="1396834"/>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42" name="Graphic 201">
            <a:extLst>
              <a:ext uri="{FF2B5EF4-FFF2-40B4-BE49-F238E27FC236}">
                <a16:creationId xmlns:a16="http://schemas.microsoft.com/office/drawing/2014/main" id="{65721B2F-B29A-45CB-AE63-F26948FAC539}"/>
              </a:ext>
            </a:extLst>
          </p:cNvPr>
          <p:cNvGrpSpPr/>
          <p:nvPr/>
        </p:nvGrpSpPr>
        <p:grpSpPr>
          <a:xfrm>
            <a:off x="6069014" y="1373023"/>
            <a:ext cx="201483" cy="238125"/>
            <a:chOff x="6040143" y="1373022"/>
            <a:chExt cx="238125" cy="238125"/>
          </a:xfrm>
          <a:solidFill>
            <a:srgbClr val="D5D5FF"/>
          </a:solidFill>
        </p:grpSpPr>
        <p:sp>
          <p:nvSpPr>
            <p:cNvPr id="221" name="Freeform: Shape 220">
              <a:extLst>
                <a:ext uri="{FF2B5EF4-FFF2-40B4-BE49-F238E27FC236}">
                  <a16:creationId xmlns:a16="http://schemas.microsoft.com/office/drawing/2014/main" id="{E4799ADF-0873-452D-8813-FD3EF3F787F7}"/>
                </a:ext>
              </a:extLst>
            </p:cNvPr>
            <p:cNvSpPr/>
            <p:nvPr/>
          </p:nvSpPr>
          <p:spPr>
            <a:xfrm>
              <a:off x="6040143" y="1373022"/>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22" name="Freeform: Shape 221">
              <a:extLst>
                <a:ext uri="{FF2B5EF4-FFF2-40B4-BE49-F238E27FC236}">
                  <a16:creationId xmlns:a16="http://schemas.microsoft.com/office/drawing/2014/main" id="{6D0D1A15-E4D0-4CF4-B98E-ACE90AE58F7F}"/>
                </a:ext>
              </a:extLst>
            </p:cNvPr>
            <p:cNvSpPr/>
            <p:nvPr/>
          </p:nvSpPr>
          <p:spPr>
            <a:xfrm>
              <a:off x="6159206" y="1444456"/>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23" name="Freeform: Shape 222">
              <a:extLst>
                <a:ext uri="{FF2B5EF4-FFF2-40B4-BE49-F238E27FC236}">
                  <a16:creationId xmlns:a16="http://schemas.microsoft.com/office/drawing/2014/main" id="{6F62D765-4B49-4E13-A0EB-EFA62482BF9D}"/>
                </a:ext>
              </a:extLst>
            </p:cNvPr>
            <p:cNvSpPr/>
            <p:nvPr/>
          </p:nvSpPr>
          <p:spPr>
            <a:xfrm>
              <a:off x="6111578" y="1492084"/>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43" name="Graphic 201">
            <a:extLst>
              <a:ext uri="{FF2B5EF4-FFF2-40B4-BE49-F238E27FC236}">
                <a16:creationId xmlns:a16="http://schemas.microsoft.com/office/drawing/2014/main" id="{65721B2F-B29A-45CB-AE63-F26948FAC539}"/>
              </a:ext>
            </a:extLst>
          </p:cNvPr>
          <p:cNvGrpSpPr/>
          <p:nvPr/>
        </p:nvGrpSpPr>
        <p:grpSpPr>
          <a:xfrm>
            <a:off x="6069014" y="1468273"/>
            <a:ext cx="201483" cy="238125"/>
            <a:chOff x="6040143" y="1468272"/>
            <a:chExt cx="238125" cy="238125"/>
          </a:xfrm>
          <a:solidFill>
            <a:srgbClr val="D5D5FF"/>
          </a:solidFill>
        </p:grpSpPr>
        <p:sp>
          <p:nvSpPr>
            <p:cNvPr id="229" name="Freeform: Shape 228">
              <a:extLst>
                <a:ext uri="{FF2B5EF4-FFF2-40B4-BE49-F238E27FC236}">
                  <a16:creationId xmlns:a16="http://schemas.microsoft.com/office/drawing/2014/main" id="{85BEE579-3410-4FF2-9D5A-93D6F50EEDFD}"/>
                </a:ext>
              </a:extLst>
            </p:cNvPr>
            <p:cNvSpPr/>
            <p:nvPr/>
          </p:nvSpPr>
          <p:spPr>
            <a:xfrm>
              <a:off x="6040143" y="1468272"/>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30" name="Freeform: Shape 229">
              <a:extLst>
                <a:ext uri="{FF2B5EF4-FFF2-40B4-BE49-F238E27FC236}">
                  <a16:creationId xmlns:a16="http://schemas.microsoft.com/office/drawing/2014/main" id="{659A99E8-5436-4C96-B6E2-CD3FBD627A7F}"/>
                </a:ext>
              </a:extLst>
            </p:cNvPr>
            <p:cNvSpPr/>
            <p:nvPr/>
          </p:nvSpPr>
          <p:spPr>
            <a:xfrm>
              <a:off x="6159206" y="1539706"/>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31" name="Freeform: Shape 230">
              <a:extLst>
                <a:ext uri="{FF2B5EF4-FFF2-40B4-BE49-F238E27FC236}">
                  <a16:creationId xmlns:a16="http://schemas.microsoft.com/office/drawing/2014/main" id="{053350FC-A86F-4408-B8D1-E5F97EE96733}"/>
                </a:ext>
              </a:extLst>
            </p:cNvPr>
            <p:cNvSpPr/>
            <p:nvPr/>
          </p:nvSpPr>
          <p:spPr>
            <a:xfrm>
              <a:off x="6111578" y="1587334"/>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44" name="Graphic 201">
            <a:extLst>
              <a:ext uri="{FF2B5EF4-FFF2-40B4-BE49-F238E27FC236}">
                <a16:creationId xmlns:a16="http://schemas.microsoft.com/office/drawing/2014/main" id="{65721B2F-B29A-45CB-AE63-F26948FAC539}"/>
              </a:ext>
            </a:extLst>
          </p:cNvPr>
          <p:cNvGrpSpPr/>
          <p:nvPr/>
        </p:nvGrpSpPr>
        <p:grpSpPr>
          <a:xfrm>
            <a:off x="6069014" y="1563523"/>
            <a:ext cx="201483" cy="238125"/>
            <a:chOff x="6040143" y="1563522"/>
            <a:chExt cx="238125" cy="238125"/>
          </a:xfrm>
          <a:solidFill>
            <a:srgbClr val="D5D5FF"/>
          </a:solidFill>
        </p:grpSpPr>
        <p:sp>
          <p:nvSpPr>
            <p:cNvPr id="237" name="Freeform: Shape 236">
              <a:extLst>
                <a:ext uri="{FF2B5EF4-FFF2-40B4-BE49-F238E27FC236}">
                  <a16:creationId xmlns:a16="http://schemas.microsoft.com/office/drawing/2014/main" id="{12F51B9D-4137-47C6-9C1B-FA6822451BE6}"/>
                </a:ext>
              </a:extLst>
            </p:cNvPr>
            <p:cNvSpPr/>
            <p:nvPr/>
          </p:nvSpPr>
          <p:spPr>
            <a:xfrm>
              <a:off x="6040143" y="1563522"/>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38" name="Freeform: Shape 237">
              <a:extLst>
                <a:ext uri="{FF2B5EF4-FFF2-40B4-BE49-F238E27FC236}">
                  <a16:creationId xmlns:a16="http://schemas.microsoft.com/office/drawing/2014/main" id="{EA3FFDDE-4248-4288-9010-F8FB2B439320}"/>
                </a:ext>
              </a:extLst>
            </p:cNvPr>
            <p:cNvSpPr/>
            <p:nvPr/>
          </p:nvSpPr>
          <p:spPr>
            <a:xfrm>
              <a:off x="6159206" y="1634956"/>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39" name="Freeform: Shape 238">
              <a:extLst>
                <a:ext uri="{FF2B5EF4-FFF2-40B4-BE49-F238E27FC236}">
                  <a16:creationId xmlns:a16="http://schemas.microsoft.com/office/drawing/2014/main" id="{99F8DF1F-69BE-49A7-AD9B-A85C3C78CE94}"/>
                </a:ext>
              </a:extLst>
            </p:cNvPr>
            <p:cNvSpPr/>
            <p:nvPr/>
          </p:nvSpPr>
          <p:spPr>
            <a:xfrm>
              <a:off x="6111578" y="1682584"/>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45" name="Graphic 201">
            <a:extLst>
              <a:ext uri="{FF2B5EF4-FFF2-40B4-BE49-F238E27FC236}">
                <a16:creationId xmlns:a16="http://schemas.microsoft.com/office/drawing/2014/main" id="{65721B2F-B29A-45CB-AE63-F26948FAC539}"/>
              </a:ext>
            </a:extLst>
          </p:cNvPr>
          <p:cNvGrpSpPr/>
          <p:nvPr/>
        </p:nvGrpSpPr>
        <p:grpSpPr>
          <a:xfrm>
            <a:off x="6069014" y="1658772"/>
            <a:ext cx="201483" cy="238125"/>
            <a:chOff x="6040143" y="1658772"/>
            <a:chExt cx="238125" cy="238125"/>
          </a:xfrm>
          <a:solidFill>
            <a:srgbClr val="D5D5FF"/>
          </a:solidFill>
        </p:grpSpPr>
        <p:sp>
          <p:nvSpPr>
            <p:cNvPr id="245" name="Freeform: Shape 244">
              <a:extLst>
                <a:ext uri="{FF2B5EF4-FFF2-40B4-BE49-F238E27FC236}">
                  <a16:creationId xmlns:a16="http://schemas.microsoft.com/office/drawing/2014/main" id="{9109E897-D8E3-4A58-A3E2-A69B589ABC40}"/>
                </a:ext>
              </a:extLst>
            </p:cNvPr>
            <p:cNvSpPr/>
            <p:nvPr/>
          </p:nvSpPr>
          <p:spPr>
            <a:xfrm>
              <a:off x="6040143" y="1658772"/>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46" name="Freeform: Shape 245">
              <a:extLst>
                <a:ext uri="{FF2B5EF4-FFF2-40B4-BE49-F238E27FC236}">
                  <a16:creationId xmlns:a16="http://schemas.microsoft.com/office/drawing/2014/main" id="{368D8FC9-D1F5-47FC-989B-EAA2E9342131}"/>
                </a:ext>
              </a:extLst>
            </p:cNvPr>
            <p:cNvSpPr/>
            <p:nvPr/>
          </p:nvSpPr>
          <p:spPr>
            <a:xfrm>
              <a:off x="6159206" y="1730206"/>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47" name="Freeform: Shape 246">
              <a:extLst>
                <a:ext uri="{FF2B5EF4-FFF2-40B4-BE49-F238E27FC236}">
                  <a16:creationId xmlns:a16="http://schemas.microsoft.com/office/drawing/2014/main" id="{E01E24B1-5B20-41CB-9900-2FD2B6F4C3A0}"/>
                </a:ext>
              </a:extLst>
            </p:cNvPr>
            <p:cNvSpPr/>
            <p:nvPr/>
          </p:nvSpPr>
          <p:spPr>
            <a:xfrm>
              <a:off x="6111578" y="1777834"/>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46" name="Graphic 201">
            <a:extLst>
              <a:ext uri="{FF2B5EF4-FFF2-40B4-BE49-F238E27FC236}">
                <a16:creationId xmlns:a16="http://schemas.microsoft.com/office/drawing/2014/main" id="{65721B2F-B29A-45CB-AE63-F26948FAC539}"/>
              </a:ext>
            </a:extLst>
          </p:cNvPr>
          <p:cNvGrpSpPr/>
          <p:nvPr/>
        </p:nvGrpSpPr>
        <p:grpSpPr>
          <a:xfrm>
            <a:off x="6069014" y="1706397"/>
            <a:ext cx="201483" cy="238125"/>
            <a:chOff x="6040143" y="1706397"/>
            <a:chExt cx="238125" cy="238125"/>
          </a:xfrm>
          <a:solidFill>
            <a:srgbClr val="D5D5FF"/>
          </a:solidFill>
        </p:grpSpPr>
        <p:sp>
          <p:nvSpPr>
            <p:cNvPr id="249" name="Freeform: Shape 248">
              <a:extLst>
                <a:ext uri="{FF2B5EF4-FFF2-40B4-BE49-F238E27FC236}">
                  <a16:creationId xmlns:a16="http://schemas.microsoft.com/office/drawing/2014/main" id="{E3C0647D-8B16-4661-8BD0-3B1A2ACC213E}"/>
                </a:ext>
              </a:extLst>
            </p:cNvPr>
            <p:cNvSpPr/>
            <p:nvPr/>
          </p:nvSpPr>
          <p:spPr>
            <a:xfrm>
              <a:off x="6040143" y="1706397"/>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50" name="Freeform: Shape 249">
              <a:extLst>
                <a:ext uri="{FF2B5EF4-FFF2-40B4-BE49-F238E27FC236}">
                  <a16:creationId xmlns:a16="http://schemas.microsoft.com/office/drawing/2014/main" id="{8EEC25DB-62E2-4B68-8950-C7180E41F04A}"/>
                </a:ext>
              </a:extLst>
            </p:cNvPr>
            <p:cNvSpPr/>
            <p:nvPr/>
          </p:nvSpPr>
          <p:spPr>
            <a:xfrm>
              <a:off x="6159206" y="1777831"/>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51" name="Freeform: Shape 250">
              <a:extLst>
                <a:ext uri="{FF2B5EF4-FFF2-40B4-BE49-F238E27FC236}">
                  <a16:creationId xmlns:a16="http://schemas.microsoft.com/office/drawing/2014/main" id="{63A7CBC7-6AF5-47C0-8F2A-D0C45C27B760}"/>
                </a:ext>
              </a:extLst>
            </p:cNvPr>
            <p:cNvSpPr/>
            <p:nvPr/>
          </p:nvSpPr>
          <p:spPr>
            <a:xfrm>
              <a:off x="6111578" y="1825459"/>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47" name="Graphic 201">
            <a:extLst>
              <a:ext uri="{FF2B5EF4-FFF2-40B4-BE49-F238E27FC236}">
                <a16:creationId xmlns:a16="http://schemas.microsoft.com/office/drawing/2014/main" id="{65721B2F-B29A-45CB-AE63-F26948FAC539}"/>
              </a:ext>
            </a:extLst>
          </p:cNvPr>
          <p:cNvGrpSpPr/>
          <p:nvPr/>
        </p:nvGrpSpPr>
        <p:grpSpPr>
          <a:xfrm>
            <a:off x="6069014" y="1754022"/>
            <a:ext cx="201483" cy="238125"/>
            <a:chOff x="6040143" y="1754022"/>
            <a:chExt cx="238125" cy="238125"/>
          </a:xfrm>
          <a:solidFill>
            <a:srgbClr val="D5D5FF"/>
          </a:solidFill>
        </p:grpSpPr>
        <p:sp>
          <p:nvSpPr>
            <p:cNvPr id="253" name="Freeform: Shape 252">
              <a:extLst>
                <a:ext uri="{FF2B5EF4-FFF2-40B4-BE49-F238E27FC236}">
                  <a16:creationId xmlns:a16="http://schemas.microsoft.com/office/drawing/2014/main" id="{FDD28A4C-3AB5-4448-8B80-7A13A8F83C4B}"/>
                </a:ext>
              </a:extLst>
            </p:cNvPr>
            <p:cNvSpPr/>
            <p:nvPr/>
          </p:nvSpPr>
          <p:spPr>
            <a:xfrm>
              <a:off x="6040143" y="1754022"/>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54" name="Freeform: Shape 253">
              <a:extLst>
                <a:ext uri="{FF2B5EF4-FFF2-40B4-BE49-F238E27FC236}">
                  <a16:creationId xmlns:a16="http://schemas.microsoft.com/office/drawing/2014/main" id="{EC417532-F5D5-400A-9179-286BB8BA5AF0}"/>
                </a:ext>
              </a:extLst>
            </p:cNvPr>
            <p:cNvSpPr/>
            <p:nvPr/>
          </p:nvSpPr>
          <p:spPr>
            <a:xfrm>
              <a:off x="6159206" y="1825456"/>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55" name="Freeform: Shape 254">
              <a:extLst>
                <a:ext uri="{FF2B5EF4-FFF2-40B4-BE49-F238E27FC236}">
                  <a16:creationId xmlns:a16="http://schemas.microsoft.com/office/drawing/2014/main" id="{32292CF9-99D9-4C5E-B503-B2ABA0B97BBC}"/>
                </a:ext>
              </a:extLst>
            </p:cNvPr>
            <p:cNvSpPr/>
            <p:nvPr/>
          </p:nvSpPr>
          <p:spPr>
            <a:xfrm>
              <a:off x="6111578" y="1873084"/>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48" name="Graphic 201">
            <a:extLst>
              <a:ext uri="{FF2B5EF4-FFF2-40B4-BE49-F238E27FC236}">
                <a16:creationId xmlns:a16="http://schemas.microsoft.com/office/drawing/2014/main" id="{65721B2F-B29A-45CB-AE63-F26948FAC539}"/>
              </a:ext>
            </a:extLst>
          </p:cNvPr>
          <p:cNvGrpSpPr/>
          <p:nvPr/>
        </p:nvGrpSpPr>
        <p:grpSpPr>
          <a:xfrm>
            <a:off x="6069014" y="1801647"/>
            <a:ext cx="201483" cy="238125"/>
            <a:chOff x="6040143" y="1801647"/>
            <a:chExt cx="238125" cy="238125"/>
          </a:xfrm>
          <a:solidFill>
            <a:srgbClr val="D5D5FF"/>
          </a:solidFill>
        </p:grpSpPr>
        <p:sp>
          <p:nvSpPr>
            <p:cNvPr id="257" name="Freeform: Shape 256">
              <a:extLst>
                <a:ext uri="{FF2B5EF4-FFF2-40B4-BE49-F238E27FC236}">
                  <a16:creationId xmlns:a16="http://schemas.microsoft.com/office/drawing/2014/main" id="{E400DB41-C6AF-464F-AE1B-C935389DE756}"/>
                </a:ext>
              </a:extLst>
            </p:cNvPr>
            <p:cNvSpPr/>
            <p:nvPr/>
          </p:nvSpPr>
          <p:spPr>
            <a:xfrm>
              <a:off x="6040143" y="1801647"/>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58" name="Freeform: Shape 257">
              <a:extLst>
                <a:ext uri="{FF2B5EF4-FFF2-40B4-BE49-F238E27FC236}">
                  <a16:creationId xmlns:a16="http://schemas.microsoft.com/office/drawing/2014/main" id="{89C4EA55-0C99-4FA0-93AE-B3E9305BF340}"/>
                </a:ext>
              </a:extLst>
            </p:cNvPr>
            <p:cNvSpPr/>
            <p:nvPr/>
          </p:nvSpPr>
          <p:spPr>
            <a:xfrm>
              <a:off x="6159206" y="1873081"/>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59" name="Freeform: Shape 258">
              <a:extLst>
                <a:ext uri="{FF2B5EF4-FFF2-40B4-BE49-F238E27FC236}">
                  <a16:creationId xmlns:a16="http://schemas.microsoft.com/office/drawing/2014/main" id="{88E9549E-DA7C-4400-8F43-5C99F2FD7939}"/>
                </a:ext>
              </a:extLst>
            </p:cNvPr>
            <p:cNvSpPr/>
            <p:nvPr/>
          </p:nvSpPr>
          <p:spPr>
            <a:xfrm>
              <a:off x="6111578" y="1920709"/>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55" name="Graphic 259">
            <a:extLst>
              <a:ext uri="{FF2B5EF4-FFF2-40B4-BE49-F238E27FC236}">
                <a16:creationId xmlns:a16="http://schemas.microsoft.com/office/drawing/2014/main" id="{0ECE06B7-D5D5-4318-A949-F79FE8520A66}"/>
              </a:ext>
            </a:extLst>
          </p:cNvPr>
          <p:cNvGrpSpPr/>
          <p:nvPr/>
        </p:nvGrpSpPr>
        <p:grpSpPr>
          <a:xfrm>
            <a:off x="6071262" y="1021381"/>
            <a:ext cx="201483" cy="238125"/>
            <a:chOff x="6042800" y="1021380"/>
            <a:chExt cx="238125" cy="238125"/>
          </a:xfrm>
          <a:solidFill>
            <a:srgbClr val="D5D5FF"/>
          </a:solidFill>
        </p:grpSpPr>
        <p:sp>
          <p:nvSpPr>
            <p:cNvPr id="263" name="Freeform: Shape 262">
              <a:extLst>
                <a:ext uri="{FF2B5EF4-FFF2-40B4-BE49-F238E27FC236}">
                  <a16:creationId xmlns:a16="http://schemas.microsoft.com/office/drawing/2014/main" id="{EB0FAA43-57D2-49D8-B373-8AD844288798}"/>
                </a:ext>
              </a:extLst>
            </p:cNvPr>
            <p:cNvSpPr/>
            <p:nvPr/>
          </p:nvSpPr>
          <p:spPr>
            <a:xfrm>
              <a:off x="6042800" y="1021380"/>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64" name="Freeform: Shape 263">
              <a:extLst>
                <a:ext uri="{FF2B5EF4-FFF2-40B4-BE49-F238E27FC236}">
                  <a16:creationId xmlns:a16="http://schemas.microsoft.com/office/drawing/2014/main" id="{BA89E744-8367-4760-913E-F58EE2671933}"/>
                </a:ext>
              </a:extLst>
            </p:cNvPr>
            <p:cNvSpPr/>
            <p:nvPr/>
          </p:nvSpPr>
          <p:spPr>
            <a:xfrm>
              <a:off x="6161863" y="1092814"/>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65" name="Freeform: Shape 264">
              <a:extLst>
                <a:ext uri="{FF2B5EF4-FFF2-40B4-BE49-F238E27FC236}">
                  <a16:creationId xmlns:a16="http://schemas.microsoft.com/office/drawing/2014/main" id="{646A6BE4-D7A7-4260-AE9E-3942C018DF81}"/>
                </a:ext>
              </a:extLst>
            </p:cNvPr>
            <p:cNvSpPr/>
            <p:nvPr/>
          </p:nvSpPr>
          <p:spPr>
            <a:xfrm>
              <a:off x="6114235" y="1140442"/>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59" name="Graphic 259">
            <a:extLst>
              <a:ext uri="{FF2B5EF4-FFF2-40B4-BE49-F238E27FC236}">
                <a16:creationId xmlns:a16="http://schemas.microsoft.com/office/drawing/2014/main" id="{0ECE06B7-D5D5-4318-A949-F79FE8520A66}"/>
              </a:ext>
            </a:extLst>
          </p:cNvPr>
          <p:cNvGrpSpPr/>
          <p:nvPr/>
        </p:nvGrpSpPr>
        <p:grpSpPr>
          <a:xfrm>
            <a:off x="6071262" y="1069006"/>
            <a:ext cx="201483" cy="238125"/>
            <a:chOff x="6042800" y="1069005"/>
            <a:chExt cx="238125" cy="238125"/>
          </a:xfrm>
          <a:solidFill>
            <a:srgbClr val="D5D5FF"/>
          </a:solidFill>
        </p:grpSpPr>
        <p:sp>
          <p:nvSpPr>
            <p:cNvPr id="267" name="Freeform: Shape 266">
              <a:extLst>
                <a:ext uri="{FF2B5EF4-FFF2-40B4-BE49-F238E27FC236}">
                  <a16:creationId xmlns:a16="http://schemas.microsoft.com/office/drawing/2014/main" id="{D721FF49-4D0F-4208-9C96-49BB2FAAE42C}"/>
                </a:ext>
              </a:extLst>
            </p:cNvPr>
            <p:cNvSpPr/>
            <p:nvPr/>
          </p:nvSpPr>
          <p:spPr>
            <a:xfrm>
              <a:off x="6042800" y="1069005"/>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68" name="Freeform: Shape 267">
              <a:extLst>
                <a:ext uri="{FF2B5EF4-FFF2-40B4-BE49-F238E27FC236}">
                  <a16:creationId xmlns:a16="http://schemas.microsoft.com/office/drawing/2014/main" id="{79E587A4-2C72-482E-ADCE-F23648DA8BBE}"/>
                </a:ext>
              </a:extLst>
            </p:cNvPr>
            <p:cNvSpPr/>
            <p:nvPr/>
          </p:nvSpPr>
          <p:spPr>
            <a:xfrm>
              <a:off x="6161863" y="1140439"/>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69" name="Freeform: Shape 268">
              <a:extLst>
                <a:ext uri="{FF2B5EF4-FFF2-40B4-BE49-F238E27FC236}">
                  <a16:creationId xmlns:a16="http://schemas.microsoft.com/office/drawing/2014/main" id="{E0A385BD-09E5-4A6B-8DBA-D426EB5A2FE0}"/>
                </a:ext>
              </a:extLst>
            </p:cNvPr>
            <p:cNvSpPr/>
            <p:nvPr/>
          </p:nvSpPr>
          <p:spPr>
            <a:xfrm>
              <a:off x="6114235" y="1188067"/>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63" name="Graphic 259">
            <a:extLst>
              <a:ext uri="{FF2B5EF4-FFF2-40B4-BE49-F238E27FC236}">
                <a16:creationId xmlns:a16="http://schemas.microsoft.com/office/drawing/2014/main" id="{B5A8AF04-4737-41F9-A8E9-C3A1C2BC5EE1}"/>
              </a:ext>
            </a:extLst>
          </p:cNvPr>
          <p:cNvGrpSpPr/>
          <p:nvPr/>
        </p:nvGrpSpPr>
        <p:grpSpPr>
          <a:xfrm>
            <a:off x="6071262" y="893184"/>
            <a:ext cx="201483" cy="238125"/>
            <a:chOff x="6042800" y="1069005"/>
            <a:chExt cx="238125" cy="238125"/>
          </a:xfrm>
          <a:solidFill>
            <a:srgbClr val="D5D5FF"/>
          </a:solidFill>
        </p:grpSpPr>
        <p:sp>
          <p:nvSpPr>
            <p:cNvPr id="271" name="Freeform: Shape 270">
              <a:extLst>
                <a:ext uri="{FF2B5EF4-FFF2-40B4-BE49-F238E27FC236}">
                  <a16:creationId xmlns:a16="http://schemas.microsoft.com/office/drawing/2014/main" id="{92F8EE09-802C-4FE4-B8ED-6FC767BE8B85}"/>
                </a:ext>
              </a:extLst>
            </p:cNvPr>
            <p:cNvSpPr/>
            <p:nvPr/>
          </p:nvSpPr>
          <p:spPr>
            <a:xfrm>
              <a:off x="6042800" y="1069005"/>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72" name="Freeform: Shape 271">
              <a:extLst>
                <a:ext uri="{FF2B5EF4-FFF2-40B4-BE49-F238E27FC236}">
                  <a16:creationId xmlns:a16="http://schemas.microsoft.com/office/drawing/2014/main" id="{686C8AEC-4ECE-4E18-B3D1-23FF14C818BC}"/>
                </a:ext>
              </a:extLst>
            </p:cNvPr>
            <p:cNvSpPr/>
            <p:nvPr/>
          </p:nvSpPr>
          <p:spPr>
            <a:xfrm>
              <a:off x="6161863" y="1140439"/>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73" name="Freeform: Shape 272">
              <a:extLst>
                <a:ext uri="{FF2B5EF4-FFF2-40B4-BE49-F238E27FC236}">
                  <a16:creationId xmlns:a16="http://schemas.microsoft.com/office/drawing/2014/main" id="{CA656B67-B40C-4D79-96D5-31A1BDD0FE9C}"/>
                </a:ext>
              </a:extLst>
            </p:cNvPr>
            <p:cNvSpPr/>
            <p:nvPr/>
          </p:nvSpPr>
          <p:spPr>
            <a:xfrm>
              <a:off x="6114235" y="1188067"/>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256" name="Graphic 201">
            <a:extLst>
              <a:ext uri="{FF2B5EF4-FFF2-40B4-BE49-F238E27FC236}">
                <a16:creationId xmlns:a16="http://schemas.microsoft.com/office/drawing/2014/main" id="{3CA903B9-2971-4E6E-A588-114291DD4438}"/>
              </a:ext>
            </a:extLst>
          </p:cNvPr>
          <p:cNvGrpSpPr/>
          <p:nvPr/>
        </p:nvGrpSpPr>
        <p:grpSpPr>
          <a:xfrm>
            <a:off x="6062798" y="1130701"/>
            <a:ext cx="201483" cy="238125"/>
            <a:chOff x="6040143" y="1182522"/>
            <a:chExt cx="238125" cy="238125"/>
          </a:xfrm>
          <a:solidFill>
            <a:srgbClr val="D5D5FF"/>
          </a:solidFill>
        </p:grpSpPr>
        <p:sp>
          <p:nvSpPr>
            <p:cNvPr id="224" name="Freeform: Shape 223">
              <a:extLst>
                <a:ext uri="{FF2B5EF4-FFF2-40B4-BE49-F238E27FC236}">
                  <a16:creationId xmlns:a16="http://schemas.microsoft.com/office/drawing/2014/main" id="{589ED724-0C7D-4C7D-936B-41CB1A401CB7}"/>
                </a:ext>
              </a:extLst>
            </p:cNvPr>
            <p:cNvSpPr/>
            <p:nvPr/>
          </p:nvSpPr>
          <p:spPr>
            <a:xfrm>
              <a:off x="6040143" y="1182522"/>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25" name="Freeform: Shape 224">
              <a:extLst>
                <a:ext uri="{FF2B5EF4-FFF2-40B4-BE49-F238E27FC236}">
                  <a16:creationId xmlns:a16="http://schemas.microsoft.com/office/drawing/2014/main" id="{9FD2D6F5-41E6-4C8D-8BC7-3EDC9A9FCBF0}"/>
                </a:ext>
              </a:extLst>
            </p:cNvPr>
            <p:cNvSpPr/>
            <p:nvPr/>
          </p:nvSpPr>
          <p:spPr>
            <a:xfrm>
              <a:off x="6159206" y="1253956"/>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26" name="Freeform: Shape 225">
              <a:extLst>
                <a:ext uri="{FF2B5EF4-FFF2-40B4-BE49-F238E27FC236}">
                  <a16:creationId xmlns:a16="http://schemas.microsoft.com/office/drawing/2014/main" id="{96EDEB49-23E9-429B-B8FB-AC96EAF08B98}"/>
                </a:ext>
              </a:extLst>
            </p:cNvPr>
            <p:cNvSpPr/>
            <p:nvPr/>
          </p:nvSpPr>
          <p:spPr>
            <a:xfrm>
              <a:off x="6111578" y="1301584"/>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262" name="Graphic 201">
            <a:extLst>
              <a:ext uri="{FF2B5EF4-FFF2-40B4-BE49-F238E27FC236}">
                <a16:creationId xmlns:a16="http://schemas.microsoft.com/office/drawing/2014/main" id="{DE8CB61C-B471-4C78-A52F-DF2894AEF231}"/>
              </a:ext>
            </a:extLst>
          </p:cNvPr>
          <p:cNvGrpSpPr/>
          <p:nvPr/>
        </p:nvGrpSpPr>
        <p:grpSpPr>
          <a:xfrm>
            <a:off x="6062798" y="1178326"/>
            <a:ext cx="201483" cy="238125"/>
            <a:chOff x="6040143" y="1230147"/>
            <a:chExt cx="238125" cy="238125"/>
          </a:xfrm>
          <a:solidFill>
            <a:srgbClr val="D5D5FF"/>
          </a:solidFill>
        </p:grpSpPr>
        <p:sp>
          <p:nvSpPr>
            <p:cNvPr id="232" name="Freeform: Shape 231">
              <a:extLst>
                <a:ext uri="{FF2B5EF4-FFF2-40B4-BE49-F238E27FC236}">
                  <a16:creationId xmlns:a16="http://schemas.microsoft.com/office/drawing/2014/main" id="{F9F489BC-DE21-426D-8B56-B0F9530E163B}"/>
                </a:ext>
              </a:extLst>
            </p:cNvPr>
            <p:cNvSpPr/>
            <p:nvPr/>
          </p:nvSpPr>
          <p:spPr>
            <a:xfrm>
              <a:off x="6040143" y="1230147"/>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33" name="Freeform: Shape 232">
              <a:extLst>
                <a:ext uri="{FF2B5EF4-FFF2-40B4-BE49-F238E27FC236}">
                  <a16:creationId xmlns:a16="http://schemas.microsoft.com/office/drawing/2014/main" id="{BE1387FE-A0C9-48E2-82AF-41D4E71736E3}"/>
                </a:ext>
              </a:extLst>
            </p:cNvPr>
            <p:cNvSpPr/>
            <p:nvPr/>
          </p:nvSpPr>
          <p:spPr>
            <a:xfrm>
              <a:off x="6159206" y="1301581"/>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34" name="Freeform: Shape 233">
              <a:extLst>
                <a:ext uri="{FF2B5EF4-FFF2-40B4-BE49-F238E27FC236}">
                  <a16:creationId xmlns:a16="http://schemas.microsoft.com/office/drawing/2014/main" id="{602CF29F-7E82-41F3-9A03-660868F27143}"/>
                </a:ext>
              </a:extLst>
            </p:cNvPr>
            <p:cNvSpPr/>
            <p:nvPr/>
          </p:nvSpPr>
          <p:spPr>
            <a:xfrm>
              <a:off x="6111578" y="1349209"/>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266" name="Graphic 201">
            <a:extLst>
              <a:ext uri="{FF2B5EF4-FFF2-40B4-BE49-F238E27FC236}">
                <a16:creationId xmlns:a16="http://schemas.microsoft.com/office/drawing/2014/main" id="{B06515F5-3916-44ED-8605-46AF64B3FA31}"/>
              </a:ext>
            </a:extLst>
          </p:cNvPr>
          <p:cNvGrpSpPr/>
          <p:nvPr/>
        </p:nvGrpSpPr>
        <p:grpSpPr>
          <a:xfrm>
            <a:off x="6062798" y="1225951"/>
            <a:ext cx="201483" cy="238125"/>
            <a:chOff x="6040143" y="1277772"/>
            <a:chExt cx="238125" cy="238125"/>
          </a:xfrm>
          <a:solidFill>
            <a:srgbClr val="D5D5FF"/>
          </a:solidFill>
        </p:grpSpPr>
        <p:sp>
          <p:nvSpPr>
            <p:cNvPr id="240" name="Freeform: Shape 239">
              <a:extLst>
                <a:ext uri="{FF2B5EF4-FFF2-40B4-BE49-F238E27FC236}">
                  <a16:creationId xmlns:a16="http://schemas.microsoft.com/office/drawing/2014/main" id="{3BD49617-CE1B-4254-940A-DFF4B1B9BFE9}"/>
                </a:ext>
              </a:extLst>
            </p:cNvPr>
            <p:cNvSpPr/>
            <p:nvPr/>
          </p:nvSpPr>
          <p:spPr>
            <a:xfrm>
              <a:off x="6040143" y="1277772"/>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41" name="Freeform: Shape 240">
              <a:extLst>
                <a:ext uri="{FF2B5EF4-FFF2-40B4-BE49-F238E27FC236}">
                  <a16:creationId xmlns:a16="http://schemas.microsoft.com/office/drawing/2014/main" id="{0A233781-CB5B-4969-849A-A8F11FBFBBCE}"/>
                </a:ext>
              </a:extLst>
            </p:cNvPr>
            <p:cNvSpPr/>
            <p:nvPr/>
          </p:nvSpPr>
          <p:spPr>
            <a:xfrm>
              <a:off x="6159206" y="1349206"/>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42" name="Freeform: Shape 241">
              <a:extLst>
                <a:ext uri="{FF2B5EF4-FFF2-40B4-BE49-F238E27FC236}">
                  <a16:creationId xmlns:a16="http://schemas.microsoft.com/office/drawing/2014/main" id="{98187E4C-C55D-4546-9B77-4AC6E7874131}"/>
                </a:ext>
              </a:extLst>
            </p:cNvPr>
            <p:cNvSpPr/>
            <p:nvPr/>
          </p:nvSpPr>
          <p:spPr>
            <a:xfrm>
              <a:off x="6111578" y="1396834"/>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270" name="Graphic 201">
            <a:extLst>
              <a:ext uri="{FF2B5EF4-FFF2-40B4-BE49-F238E27FC236}">
                <a16:creationId xmlns:a16="http://schemas.microsoft.com/office/drawing/2014/main" id="{334A4BC1-12A6-496D-AB62-1A1F2187C39C}"/>
              </a:ext>
            </a:extLst>
          </p:cNvPr>
          <p:cNvGrpSpPr/>
          <p:nvPr/>
        </p:nvGrpSpPr>
        <p:grpSpPr>
          <a:xfrm>
            <a:off x="6062798" y="1321201"/>
            <a:ext cx="201483" cy="238125"/>
            <a:chOff x="6040143" y="1373022"/>
            <a:chExt cx="238125" cy="238125"/>
          </a:xfrm>
          <a:solidFill>
            <a:srgbClr val="D5D5FF"/>
          </a:solidFill>
        </p:grpSpPr>
        <p:sp>
          <p:nvSpPr>
            <p:cNvPr id="260" name="Freeform: Shape 259">
              <a:extLst>
                <a:ext uri="{FF2B5EF4-FFF2-40B4-BE49-F238E27FC236}">
                  <a16:creationId xmlns:a16="http://schemas.microsoft.com/office/drawing/2014/main" id="{D4303CAA-0340-4E7D-BDAE-4A3B463801D5}"/>
                </a:ext>
              </a:extLst>
            </p:cNvPr>
            <p:cNvSpPr/>
            <p:nvPr/>
          </p:nvSpPr>
          <p:spPr>
            <a:xfrm>
              <a:off x="6040143" y="1373022"/>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61" name="Freeform: Shape 260">
              <a:extLst>
                <a:ext uri="{FF2B5EF4-FFF2-40B4-BE49-F238E27FC236}">
                  <a16:creationId xmlns:a16="http://schemas.microsoft.com/office/drawing/2014/main" id="{9EA72A03-ECEC-4E3F-8779-37368C78BAC7}"/>
                </a:ext>
              </a:extLst>
            </p:cNvPr>
            <p:cNvSpPr/>
            <p:nvPr/>
          </p:nvSpPr>
          <p:spPr>
            <a:xfrm>
              <a:off x="6159206" y="1444456"/>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74" name="Freeform: Shape 273">
              <a:extLst>
                <a:ext uri="{FF2B5EF4-FFF2-40B4-BE49-F238E27FC236}">
                  <a16:creationId xmlns:a16="http://schemas.microsoft.com/office/drawing/2014/main" id="{B0BFA026-0805-4A37-84C7-4D2D72A9D2E0}"/>
                </a:ext>
              </a:extLst>
            </p:cNvPr>
            <p:cNvSpPr/>
            <p:nvPr/>
          </p:nvSpPr>
          <p:spPr>
            <a:xfrm>
              <a:off x="6111578" y="1492084"/>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275" name="Graphic 201">
            <a:extLst>
              <a:ext uri="{FF2B5EF4-FFF2-40B4-BE49-F238E27FC236}">
                <a16:creationId xmlns:a16="http://schemas.microsoft.com/office/drawing/2014/main" id="{0D06DD3E-0804-4C7A-AC2F-D496B2DFE025}"/>
              </a:ext>
            </a:extLst>
          </p:cNvPr>
          <p:cNvGrpSpPr/>
          <p:nvPr/>
        </p:nvGrpSpPr>
        <p:grpSpPr>
          <a:xfrm>
            <a:off x="6062798" y="1416451"/>
            <a:ext cx="201483" cy="238125"/>
            <a:chOff x="6040143" y="1468272"/>
            <a:chExt cx="238125" cy="238125"/>
          </a:xfrm>
          <a:solidFill>
            <a:srgbClr val="D5D5FF"/>
          </a:solidFill>
        </p:grpSpPr>
        <p:sp>
          <p:nvSpPr>
            <p:cNvPr id="276" name="Freeform: Shape 275">
              <a:extLst>
                <a:ext uri="{FF2B5EF4-FFF2-40B4-BE49-F238E27FC236}">
                  <a16:creationId xmlns:a16="http://schemas.microsoft.com/office/drawing/2014/main" id="{50AA31D5-E88C-4B98-A372-D7417B023B7F}"/>
                </a:ext>
              </a:extLst>
            </p:cNvPr>
            <p:cNvSpPr/>
            <p:nvPr/>
          </p:nvSpPr>
          <p:spPr>
            <a:xfrm>
              <a:off x="6040143" y="1468272"/>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77" name="Freeform: Shape 276">
              <a:extLst>
                <a:ext uri="{FF2B5EF4-FFF2-40B4-BE49-F238E27FC236}">
                  <a16:creationId xmlns:a16="http://schemas.microsoft.com/office/drawing/2014/main" id="{C403AB82-9C0D-4AA1-BD5C-FD2F55D9D3BA}"/>
                </a:ext>
              </a:extLst>
            </p:cNvPr>
            <p:cNvSpPr/>
            <p:nvPr/>
          </p:nvSpPr>
          <p:spPr>
            <a:xfrm>
              <a:off x="6159206" y="1539706"/>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78" name="Freeform: Shape 277">
              <a:extLst>
                <a:ext uri="{FF2B5EF4-FFF2-40B4-BE49-F238E27FC236}">
                  <a16:creationId xmlns:a16="http://schemas.microsoft.com/office/drawing/2014/main" id="{97D5C91E-1FC3-4222-9322-2F007DF257F3}"/>
                </a:ext>
              </a:extLst>
            </p:cNvPr>
            <p:cNvSpPr/>
            <p:nvPr/>
          </p:nvSpPr>
          <p:spPr>
            <a:xfrm>
              <a:off x="6111578" y="1587334"/>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279" name="Graphic 201">
            <a:extLst>
              <a:ext uri="{FF2B5EF4-FFF2-40B4-BE49-F238E27FC236}">
                <a16:creationId xmlns:a16="http://schemas.microsoft.com/office/drawing/2014/main" id="{DAC5E9F7-E988-4387-B3BA-741CC9EA4A52}"/>
              </a:ext>
            </a:extLst>
          </p:cNvPr>
          <p:cNvGrpSpPr/>
          <p:nvPr/>
        </p:nvGrpSpPr>
        <p:grpSpPr>
          <a:xfrm>
            <a:off x="6062798" y="1511701"/>
            <a:ext cx="201483" cy="238125"/>
            <a:chOff x="6040143" y="1563522"/>
            <a:chExt cx="238125" cy="238125"/>
          </a:xfrm>
          <a:solidFill>
            <a:srgbClr val="D5D5FF"/>
          </a:solidFill>
        </p:grpSpPr>
        <p:sp>
          <p:nvSpPr>
            <p:cNvPr id="280" name="Freeform: Shape 279">
              <a:extLst>
                <a:ext uri="{FF2B5EF4-FFF2-40B4-BE49-F238E27FC236}">
                  <a16:creationId xmlns:a16="http://schemas.microsoft.com/office/drawing/2014/main" id="{53683A83-266D-4C71-8ACD-4BAA9E04DA80}"/>
                </a:ext>
              </a:extLst>
            </p:cNvPr>
            <p:cNvSpPr/>
            <p:nvPr/>
          </p:nvSpPr>
          <p:spPr>
            <a:xfrm>
              <a:off x="6040143" y="1563522"/>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81" name="Freeform: Shape 280">
              <a:extLst>
                <a:ext uri="{FF2B5EF4-FFF2-40B4-BE49-F238E27FC236}">
                  <a16:creationId xmlns:a16="http://schemas.microsoft.com/office/drawing/2014/main" id="{B6AEE3A4-F5FA-4F03-ACB5-6EA1417BBE5C}"/>
                </a:ext>
              </a:extLst>
            </p:cNvPr>
            <p:cNvSpPr/>
            <p:nvPr/>
          </p:nvSpPr>
          <p:spPr>
            <a:xfrm>
              <a:off x="6159206" y="1634956"/>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82" name="Freeform: Shape 281">
              <a:extLst>
                <a:ext uri="{FF2B5EF4-FFF2-40B4-BE49-F238E27FC236}">
                  <a16:creationId xmlns:a16="http://schemas.microsoft.com/office/drawing/2014/main" id="{CF321BC4-734A-46B7-8AED-1200B8C840D1}"/>
                </a:ext>
              </a:extLst>
            </p:cNvPr>
            <p:cNvSpPr/>
            <p:nvPr/>
          </p:nvSpPr>
          <p:spPr>
            <a:xfrm>
              <a:off x="6111578" y="1682584"/>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283" name="Graphic 201">
            <a:extLst>
              <a:ext uri="{FF2B5EF4-FFF2-40B4-BE49-F238E27FC236}">
                <a16:creationId xmlns:a16="http://schemas.microsoft.com/office/drawing/2014/main" id="{365A5C3D-6E8A-46D9-8EBE-86E2782C1DAB}"/>
              </a:ext>
            </a:extLst>
          </p:cNvPr>
          <p:cNvGrpSpPr/>
          <p:nvPr/>
        </p:nvGrpSpPr>
        <p:grpSpPr>
          <a:xfrm>
            <a:off x="6062798" y="1606951"/>
            <a:ext cx="201483" cy="238125"/>
            <a:chOff x="6040143" y="1658772"/>
            <a:chExt cx="238125" cy="238125"/>
          </a:xfrm>
          <a:solidFill>
            <a:srgbClr val="D5D5FF"/>
          </a:solidFill>
        </p:grpSpPr>
        <p:sp>
          <p:nvSpPr>
            <p:cNvPr id="284" name="Freeform: Shape 283">
              <a:extLst>
                <a:ext uri="{FF2B5EF4-FFF2-40B4-BE49-F238E27FC236}">
                  <a16:creationId xmlns:a16="http://schemas.microsoft.com/office/drawing/2014/main" id="{2AB7CCD2-A318-48E1-8BEC-2A7C7B154411}"/>
                </a:ext>
              </a:extLst>
            </p:cNvPr>
            <p:cNvSpPr/>
            <p:nvPr/>
          </p:nvSpPr>
          <p:spPr>
            <a:xfrm>
              <a:off x="6040143" y="1658772"/>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85" name="Freeform: Shape 284">
              <a:extLst>
                <a:ext uri="{FF2B5EF4-FFF2-40B4-BE49-F238E27FC236}">
                  <a16:creationId xmlns:a16="http://schemas.microsoft.com/office/drawing/2014/main" id="{D2AC3C04-67E1-4C3E-A522-CE9291009D60}"/>
                </a:ext>
              </a:extLst>
            </p:cNvPr>
            <p:cNvSpPr/>
            <p:nvPr/>
          </p:nvSpPr>
          <p:spPr>
            <a:xfrm>
              <a:off x="6159206" y="1730206"/>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86" name="Freeform: Shape 285">
              <a:extLst>
                <a:ext uri="{FF2B5EF4-FFF2-40B4-BE49-F238E27FC236}">
                  <a16:creationId xmlns:a16="http://schemas.microsoft.com/office/drawing/2014/main" id="{6E806909-12E5-4235-9E78-5A31DE3D6D09}"/>
                </a:ext>
              </a:extLst>
            </p:cNvPr>
            <p:cNvSpPr/>
            <p:nvPr/>
          </p:nvSpPr>
          <p:spPr>
            <a:xfrm>
              <a:off x="6111578" y="1777834"/>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287" name="Graphic 201">
            <a:extLst>
              <a:ext uri="{FF2B5EF4-FFF2-40B4-BE49-F238E27FC236}">
                <a16:creationId xmlns:a16="http://schemas.microsoft.com/office/drawing/2014/main" id="{56EDE9F3-4263-470A-A9C3-E3299544671D}"/>
              </a:ext>
            </a:extLst>
          </p:cNvPr>
          <p:cNvGrpSpPr/>
          <p:nvPr/>
        </p:nvGrpSpPr>
        <p:grpSpPr>
          <a:xfrm>
            <a:off x="6062798" y="1654576"/>
            <a:ext cx="201483" cy="238125"/>
            <a:chOff x="6040143" y="1706397"/>
            <a:chExt cx="238125" cy="238125"/>
          </a:xfrm>
          <a:solidFill>
            <a:srgbClr val="D5D5FF"/>
          </a:solidFill>
        </p:grpSpPr>
        <p:sp>
          <p:nvSpPr>
            <p:cNvPr id="288" name="Freeform: Shape 287">
              <a:extLst>
                <a:ext uri="{FF2B5EF4-FFF2-40B4-BE49-F238E27FC236}">
                  <a16:creationId xmlns:a16="http://schemas.microsoft.com/office/drawing/2014/main" id="{066BE7EA-04A0-4C19-B5C7-0659551EE527}"/>
                </a:ext>
              </a:extLst>
            </p:cNvPr>
            <p:cNvSpPr/>
            <p:nvPr/>
          </p:nvSpPr>
          <p:spPr>
            <a:xfrm>
              <a:off x="6040143" y="1706397"/>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89" name="Freeform: Shape 288">
              <a:extLst>
                <a:ext uri="{FF2B5EF4-FFF2-40B4-BE49-F238E27FC236}">
                  <a16:creationId xmlns:a16="http://schemas.microsoft.com/office/drawing/2014/main" id="{714B4B56-7CFB-4BEB-BCB3-77B932AD59A3}"/>
                </a:ext>
              </a:extLst>
            </p:cNvPr>
            <p:cNvSpPr/>
            <p:nvPr/>
          </p:nvSpPr>
          <p:spPr>
            <a:xfrm>
              <a:off x="6159206" y="1777831"/>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90" name="Freeform: Shape 289">
              <a:extLst>
                <a:ext uri="{FF2B5EF4-FFF2-40B4-BE49-F238E27FC236}">
                  <a16:creationId xmlns:a16="http://schemas.microsoft.com/office/drawing/2014/main" id="{573D8680-6C3B-42CE-806D-AFEA76DADB5F}"/>
                </a:ext>
              </a:extLst>
            </p:cNvPr>
            <p:cNvSpPr/>
            <p:nvPr/>
          </p:nvSpPr>
          <p:spPr>
            <a:xfrm>
              <a:off x="6111578" y="1825459"/>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291" name="Graphic 201">
            <a:extLst>
              <a:ext uri="{FF2B5EF4-FFF2-40B4-BE49-F238E27FC236}">
                <a16:creationId xmlns:a16="http://schemas.microsoft.com/office/drawing/2014/main" id="{87F692DF-10D3-4673-890C-909E8AF28ED2}"/>
              </a:ext>
            </a:extLst>
          </p:cNvPr>
          <p:cNvGrpSpPr/>
          <p:nvPr/>
        </p:nvGrpSpPr>
        <p:grpSpPr>
          <a:xfrm>
            <a:off x="6062798" y="1702200"/>
            <a:ext cx="201483" cy="238125"/>
            <a:chOff x="6040143" y="1754022"/>
            <a:chExt cx="238125" cy="238125"/>
          </a:xfrm>
          <a:solidFill>
            <a:srgbClr val="D5D5FF"/>
          </a:solidFill>
        </p:grpSpPr>
        <p:sp>
          <p:nvSpPr>
            <p:cNvPr id="292" name="Freeform: Shape 291">
              <a:extLst>
                <a:ext uri="{FF2B5EF4-FFF2-40B4-BE49-F238E27FC236}">
                  <a16:creationId xmlns:a16="http://schemas.microsoft.com/office/drawing/2014/main" id="{A0FB361D-1DA2-47E7-AF8E-05B98AD2C4E6}"/>
                </a:ext>
              </a:extLst>
            </p:cNvPr>
            <p:cNvSpPr/>
            <p:nvPr/>
          </p:nvSpPr>
          <p:spPr>
            <a:xfrm>
              <a:off x="6040143" y="1754022"/>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93" name="Freeform: Shape 292">
              <a:extLst>
                <a:ext uri="{FF2B5EF4-FFF2-40B4-BE49-F238E27FC236}">
                  <a16:creationId xmlns:a16="http://schemas.microsoft.com/office/drawing/2014/main" id="{0B4B18C1-230B-40DD-B70F-29CA9D2A87A0}"/>
                </a:ext>
              </a:extLst>
            </p:cNvPr>
            <p:cNvSpPr/>
            <p:nvPr/>
          </p:nvSpPr>
          <p:spPr>
            <a:xfrm>
              <a:off x="6159206" y="1825456"/>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94" name="Freeform: Shape 293">
              <a:extLst>
                <a:ext uri="{FF2B5EF4-FFF2-40B4-BE49-F238E27FC236}">
                  <a16:creationId xmlns:a16="http://schemas.microsoft.com/office/drawing/2014/main" id="{2333DBC0-42D5-4222-9787-6D4B75AEEDCA}"/>
                </a:ext>
              </a:extLst>
            </p:cNvPr>
            <p:cNvSpPr/>
            <p:nvPr/>
          </p:nvSpPr>
          <p:spPr>
            <a:xfrm>
              <a:off x="6111578" y="1873084"/>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295" name="Graphic 201">
            <a:extLst>
              <a:ext uri="{FF2B5EF4-FFF2-40B4-BE49-F238E27FC236}">
                <a16:creationId xmlns:a16="http://schemas.microsoft.com/office/drawing/2014/main" id="{BA921276-2EEC-4A76-B46C-E0736440811F}"/>
              </a:ext>
            </a:extLst>
          </p:cNvPr>
          <p:cNvGrpSpPr/>
          <p:nvPr/>
        </p:nvGrpSpPr>
        <p:grpSpPr>
          <a:xfrm>
            <a:off x="6062798" y="1749825"/>
            <a:ext cx="201483" cy="238125"/>
            <a:chOff x="6040143" y="1801647"/>
            <a:chExt cx="238125" cy="238125"/>
          </a:xfrm>
          <a:solidFill>
            <a:srgbClr val="D5D5FF"/>
          </a:solidFill>
        </p:grpSpPr>
        <p:sp>
          <p:nvSpPr>
            <p:cNvPr id="296" name="Freeform: Shape 295">
              <a:extLst>
                <a:ext uri="{FF2B5EF4-FFF2-40B4-BE49-F238E27FC236}">
                  <a16:creationId xmlns:a16="http://schemas.microsoft.com/office/drawing/2014/main" id="{82786852-FB1D-47CB-BB3A-37A04895E868}"/>
                </a:ext>
              </a:extLst>
            </p:cNvPr>
            <p:cNvSpPr/>
            <p:nvPr/>
          </p:nvSpPr>
          <p:spPr>
            <a:xfrm>
              <a:off x="6040143" y="1801647"/>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97" name="Freeform: Shape 296">
              <a:extLst>
                <a:ext uri="{FF2B5EF4-FFF2-40B4-BE49-F238E27FC236}">
                  <a16:creationId xmlns:a16="http://schemas.microsoft.com/office/drawing/2014/main" id="{75DB61FA-3C98-4ECB-A839-6D0F7E62C389}"/>
                </a:ext>
              </a:extLst>
            </p:cNvPr>
            <p:cNvSpPr/>
            <p:nvPr/>
          </p:nvSpPr>
          <p:spPr>
            <a:xfrm>
              <a:off x="6159206" y="1873081"/>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98" name="Freeform: Shape 297">
              <a:extLst>
                <a:ext uri="{FF2B5EF4-FFF2-40B4-BE49-F238E27FC236}">
                  <a16:creationId xmlns:a16="http://schemas.microsoft.com/office/drawing/2014/main" id="{28B295F0-2B42-46C3-A31A-EB8C1B7CC574}"/>
                </a:ext>
              </a:extLst>
            </p:cNvPr>
            <p:cNvSpPr/>
            <p:nvPr/>
          </p:nvSpPr>
          <p:spPr>
            <a:xfrm>
              <a:off x="6111578" y="1920709"/>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299" name="Graphic 259">
            <a:extLst>
              <a:ext uri="{FF2B5EF4-FFF2-40B4-BE49-F238E27FC236}">
                <a16:creationId xmlns:a16="http://schemas.microsoft.com/office/drawing/2014/main" id="{A7B61F8F-E007-44B7-8014-EBA12F437887}"/>
              </a:ext>
            </a:extLst>
          </p:cNvPr>
          <p:cNvGrpSpPr/>
          <p:nvPr/>
        </p:nvGrpSpPr>
        <p:grpSpPr>
          <a:xfrm>
            <a:off x="6065046" y="969559"/>
            <a:ext cx="201483" cy="238125"/>
            <a:chOff x="6042800" y="1021380"/>
            <a:chExt cx="238125" cy="238125"/>
          </a:xfrm>
          <a:solidFill>
            <a:srgbClr val="D5D5FF"/>
          </a:solidFill>
        </p:grpSpPr>
        <p:sp>
          <p:nvSpPr>
            <p:cNvPr id="300" name="Freeform: Shape 299">
              <a:extLst>
                <a:ext uri="{FF2B5EF4-FFF2-40B4-BE49-F238E27FC236}">
                  <a16:creationId xmlns:a16="http://schemas.microsoft.com/office/drawing/2014/main" id="{9CB4BDFB-3FF7-4B66-93D0-5F0242EE86AE}"/>
                </a:ext>
              </a:extLst>
            </p:cNvPr>
            <p:cNvSpPr/>
            <p:nvPr/>
          </p:nvSpPr>
          <p:spPr>
            <a:xfrm>
              <a:off x="6042800" y="1021380"/>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301" name="Freeform: Shape 300">
              <a:extLst>
                <a:ext uri="{FF2B5EF4-FFF2-40B4-BE49-F238E27FC236}">
                  <a16:creationId xmlns:a16="http://schemas.microsoft.com/office/drawing/2014/main" id="{78A37746-FE30-424C-AD7B-7D893B385428}"/>
                </a:ext>
              </a:extLst>
            </p:cNvPr>
            <p:cNvSpPr/>
            <p:nvPr/>
          </p:nvSpPr>
          <p:spPr>
            <a:xfrm>
              <a:off x="6161863" y="1092814"/>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302" name="Freeform: Shape 301">
              <a:extLst>
                <a:ext uri="{FF2B5EF4-FFF2-40B4-BE49-F238E27FC236}">
                  <a16:creationId xmlns:a16="http://schemas.microsoft.com/office/drawing/2014/main" id="{436D004D-F7AE-4F84-9FA3-4D091D864F17}"/>
                </a:ext>
              </a:extLst>
            </p:cNvPr>
            <p:cNvSpPr/>
            <p:nvPr/>
          </p:nvSpPr>
          <p:spPr>
            <a:xfrm>
              <a:off x="6114235" y="1140442"/>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303" name="Graphic 259">
            <a:extLst>
              <a:ext uri="{FF2B5EF4-FFF2-40B4-BE49-F238E27FC236}">
                <a16:creationId xmlns:a16="http://schemas.microsoft.com/office/drawing/2014/main" id="{C0CBBFB0-8067-4B37-9011-1E62591441C4}"/>
              </a:ext>
            </a:extLst>
          </p:cNvPr>
          <p:cNvGrpSpPr/>
          <p:nvPr/>
        </p:nvGrpSpPr>
        <p:grpSpPr>
          <a:xfrm>
            <a:off x="6065046" y="1017184"/>
            <a:ext cx="201483" cy="238125"/>
            <a:chOff x="6042800" y="1069005"/>
            <a:chExt cx="238125" cy="238125"/>
          </a:xfrm>
          <a:solidFill>
            <a:srgbClr val="D5D5FF"/>
          </a:solidFill>
        </p:grpSpPr>
        <p:sp>
          <p:nvSpPr>
            <p:cNvPr id="304" name="Freeform: Shape 303">
              <a:extLst>
                <a:ext uri="{FF2B5EF4-FFF2-40B4-BE49-F238E27FC236}">
                  <a16:creationId xmlns:a16="http://schemas.microsoft.com/office/drawing/2014/main" id="{A1C90E3D-C577-439F-BDB4-68750F3173AA}"/>
                </a:ext>
              </a:extLst>
            </p:cNvPr>
            <p:cNvSpPr/>
            <p:nvPr/>
          </p:nvSpPr>
          <p:spPr>
            <a:xfrm>
              <a:off x="6042800" y="1069005"/>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305" name="Freeform: Shape 304">
              <a:extLst>
                <a:ext uri="{FF2B5EF4-FFF2-40B4-BE49-F238E27FC236}">
                  <a16:creationId xmlns:a16="http://schemas.microsoft.com/office/drawing/2014/main" id="{72C533D2-D109-4284-A3EE-DE33FBAE97A3}"/>
                </a:ext>
              </a:extLst>
            </p:cNvPr>
            <p:cNvSpPr/>
            <p:nvPr/>
          </p:nvSpPr>
          <p:spPr>
            <a:xfrm>
              <a:off x="6161863" y="1140439"/>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306" name="Freeform: Shape 305">
              <a:extLst>
                <a:ext uri="{FF2B5EF4-FFF2-40B4-BE49-F238E27FC236}">
                  <a16:creationId xmlns:a16="http://schemas.microsoft.com/office/drawing/2014/main" id="{169FCE3E-EFB0-4C5F-8F19-C4F1609EB621}"/>
                </a:ext>
              </a:extLst>
            </p:cNvPr>
            <p:cNvSpPr/>
            <p:nvPr/>
          </p:nvSpPr>
          <p:spPr>
            <a:xfrm>
              <a:off x="6114235" y="1188067"/>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307" name="Graphic 259">
            <a:extLst>
              <a:ext uri="{FF2B5EF4-FFF2-40B4-BE49-F238E27FC236}">
                <a16:creationId xmlns:a16="http://schemas.microsoft.com/office/drawing/2014/main" id="{D432E447-6C55-4C35-877B-24590FD5F086}"/>
              </a:ext>
            </a:extLst>
          </p:cNvPr>
          <p:cNvGrpSpPr/>
          <p:nvPr/>
        </p:nvGrpSpPr>
        <p:grpSpPr>
          <a:xfrm>
            <a:off x="6065046" y="841362"/>
            <a:ext cx="201483" cy="238125"/>
            <a:chOff x="6042800" y="1069005"/>
            <a:chExt cx="238125" cy="238125"/>
          </a:xfrm>
          <a:solidFill>
            <a:srgbClr val="D5D5FF"/>
          </a:solidFill>
        </p:grpSpPr>
        <p:sp>
          <p:nvSpPr>
            <p:cNvPr id="308" name="Freeform: Shape 307">
              <a:extLst>
                <a:ext uri="{FF2B5EF4-FFF2-40B4-BE49-F238E27FC236}">
                  <a16:creationId xmlns:a16="http://schemas.microsoft.com/office/drawing/2014/main" id="{40045841-0617-415E-AE45-1BDC58764EC8}"/>
                </a:ext>
              </a:extLst>
            </p:cNvPr>
            <p:cNvSpPr/>
            <p:nvPr/>
          </p:nvSpPr>
          <p:spPr>
            <a:xfrm>
              <a:off x="6042800" y="1069005"/>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309" name="Freeform: Shape 308">
              <a:extLst>
                <a:ext uri="{FF2B5EF4-FFF2-40B4-BE49-F238E27FC236}">
                  <a16:creationId xmlns:a16="http://schemas.microsoft.com/office/drawing/2014/main" id="{04F59A89-3E04-4B60-8AAA-4A1136704126}"/>
                </a:ext>
              </a:extLst>
            </p:cNvPr>
            <p:cNvSpPr/>
            <p:nvPr/>
          </p:nvSpPr>
          <p:spPr>
            <a:xfrm>
              <a:off x="6161863" y="1140439"/>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310" name="Freeform: Shape 309">
              <a:extLst>
                <a:ext uri="{FF2B5EF4-FFF2-40B4-BE49-F238E27FC236}">
                  <a16:creationId xmlns:a16="http://schemas.microsoft.com/office/drawing/2014/main" id="{A7DF8E61-1273-4C69-ABE6-5D23766138E3}"/>
                </a:ext>
              </a:extLst>
            </p:cNvPr>
            <p:cNvSpPr/>
            <p:nvPr/>
          </p:nvSpPr>
          <p:spPr>
            <a:xfrm>
              <a:off x="6114235" y="1188067"/>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pic>
        <p:nvPicPr>
          <p:cNvPr id="3" name="Graphic 2">
            <a:extLst>
              <a:ext uri="{FF2B5EF4-FFF2-40B4-BE49-F238E27FC236}">
                <a16:creationId xmlns:a16="http://schemas.microsoft.com/office/drawing/2014/main" id="{6143F257-90B2-4FE3-8276-332854B5561A}"/>
              </a:ext>
            </a:extLst>
          </p:cNvPr>
          <p:cNvPicPr>
            <a:picLocks noChangeAspect="1"/>
          </p:cNvPicPr>
          <p:nvPr/>
        </p:nvPicPr>
        <p:blipFill>
          <a:blip cstate="print"/>
          <a:stretch>
            <a:fillRect/>
          </a:stretch>
        </p:blipFill>
        <p:spPr>
          <a:xfrm>
            <a:off x="4850166" y="3550987"/>
            <a:ext cx="2595100" cy="304800"/>
          </a:xfrm>
          <a:prstGeom prst="rect">
            <a:avLst/>
          </a:prstGeom>
        </p:spPr>
      </p:pic>
      <p:sp>
        <p:nvSpPr>
          <p:cNvPr id="311" name="TextBox 310">
            <a:extLst>
              <a:ext uri="{FF2B5EF4-FFF2-40B4-BE49-F238E27FC236}">
                <a16:creationId xmlns:a16="http://schemas.microsoft.com/office/drawing/2014/main" id="{A758ECB9-B0F5-4DB7-B943-F73EFFF0EACC}"/>
              </a:ext>
            </a:extLst>
          </p:cNvPr>
          <p:cNvSpPr txBox="1"/>
          <p:nvPr/>
        </p:nvSpPr>
        <p:spPr>
          <a:xfrm>
            <a:off x="7745372" y="3682424"/>
            <a:ext cx="2620245" cy="469836"/>
          </a:xfrm>
          <a:prstGeom prst="rect">
            <a:avLst/>
          </a:prstGeom>
          <a:noFill/>
        </p:spPr>
        <p:txBody>
          <a:bodyPr wrap="square" lIns="99532" tIns="49766" rIns="99532" bIns="49766" rtlCol="0">
            <a:spAutoFit/>
          </a:bodyPr>
          <a:lstStyle/>
          <a:p>
            <a:r>
              <a:rPr lang="en-IN" sz="2400" dirty="0">
                <a:solidFill>
                  <a:schemeClr val="accent6">
                    <a:lumMod val="75000"/>
                  </a:schemeClr>
                </a:solidFill>
              </a:rPr>
              <a:t>Channel</a:t>
            </a:r>
          </a:p>
        </p:txBody>
      </p:sp>
      <p:sp>
        <p:nvSpPr>
          <p:cNvPr id="71" name="Title 70">
            <a:extLst>
              <a:ext uri="{FF2B5EF4-FFF2-40B4-BE49-F238E27FC236}">
                <a16:creationId xmlns:a16="http://schemas.microsoft.com/office/drawing/2014/main" id="{8F1F2D6E-6B81-87E4-2BA5-A40C81F5F07A}"/>
              </a:ext>
            </a:extLst>
          </p:cNvPr>
          <p:cNvSpPr>
            <a:spLocks noGrp="1"/>
          </p:cNvSpPr>
          <p:nvPr>
            <p:ph type="title"/>
          </p:nvPr>
        </p:nvSpPr>
        <p:spPr/>
        <p:txBody>
          <a:bodyPr/>
          <a:lstStyle/>
          <a:p>
            <a:endParaRPr lang="en-IN"/>
          </a:p>
        </p:txBody>
      </p:sp>
      <p:sp>
        <p:nvSpPr>
          <p:cNvPr id="75" name="Title 1">
            <a:extLst>
              <a:ext uri="{FF2B5EF4-FFF2-40B4-BE49-F238E27FC236}">
                <a16:creationId xmlns:a16="http://schemas.microsoft.com/office/drawing/2014/main" id="{3FA3890F-C216-2E93-7ED2-296454031D78}"/>
              </a:ext>
            </a:extLst>
          </p:cNvPr>
          <p:cNvSpPr txBox="1">
            <a:spLocks/>
          </p:cNvSpPr>
          <p:nvPr/>
        </p:nvSpPr>
        <p:spPr>
          <a:xfrm>
            <a:off x="2619801" y="151414"/>
            <a:ext cx="7365940" cy="799186"/>
          </a:xfrm>
          <a:prstGeom prst="rect">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rmAutofit/>
          </a:bodyPr>
          <a:lstStyle>
            <a:lvl1pPr algn="l" defTabSz="1104047" rtl="0" eaLnBrk="1" latinLnBrk="0" hangingPunct="1">
              <a:lnSpc>
                <a:spcPct val="90000"/>
              </a:lnSpc>
              <a:spcBef>
                <a:spcPct val="0"/>
              </a:spcBef>
              <a:buNone/>
              <a:defRPr sz="4800" kern="1200">
                <a:solidFill>
                  <a:schemeClr val="tx1"/>
                </a:solidFill>
                <a:latin typeface="+mj-lt"/>
                <a:ea typeface="+mj-ea"/>
                <a:cs typeface="+mj-cs"/>
              </a:defRPr>
            </a:lvl1pPr>
          </a:lstStyle>
          <a:p>
            <a:pPr algn="ctr"/>
            <a:r>
              <a:rPr lang="en-US" dirty="0">
                <a:solidFill>
                  <a:schemeClr val="accent2">
                    <a:lumMod val="40000"/>
                    <a:lumOff val="60000"/>
                  </a:schemeClr>
                </a:solidFill>
                <a:latin typeface="Times" panose="02020603050405020304" pitchFamily="18" charset="0"/>
                <a:cs typeface="Times" panose="02020603050405020304" pitchFamily="18" charset="0"/>
              </a:rPr>
              <a:t>MOSFET Capacitor</a:t>
            </a:r>
          </a:p>
        </p:txBody>
      </p:sp>
    </p:spTree>
    <p:extLst>
      <p:ext uri="{BB962C8B-B14F-4D97-AF65-F5344CB8AC3E}">
        <p14:creationId xmlns:p14="http://schemas.microsoft.com/office/powerpoint/2010/main" val="2333737534"/>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00115 0.00038 L 0.00166 0.16507 L -0.11127 0.16564 " pathEditMode="relative" ptsTypes="AAA">
                                      <p:cBhvr>
                                        <p:cTn id="14" dur="2000" fill="hold"/>
                                        <p:tgtEl>
                                          <p:spTgt spid="48"/>
                                        </p:tgtEl>
                                        <p:attrNameLst>
                                          <p:attrName>ppt_x</p:attrName>
                                          <p:attrName>ppt_y</p:attrName>
                                        </p:attrNameLst>
                                      </p:cBhvr>
                                    </p:animMotion>
                                  </p:childTnLst>
                                </p:cTn>
                              </p:par>
                              <p:par>
                                <p:cTn id="15" presetID="0" presetClass="path" presetSubtype="0" accel="50000" decel="50000" fill="hold" nodeType="withEffect">
                                  <p:stCondLst>
                                    <p:cond delay="0"/>
                                  </p:stCondLst>
                                  <p:childTnLst>
                                    <p:animMotion origin="layout" path="M -0.00026 -0.01036 L 0.00191 0.17024 L -0.09776 0.17216 " pathEditMode="relative" ptsTypes="AAA">
                                      <p:cBhvr>
                                        <p:cTn id="16" dur="2000" fill="hold"/>
                                        <p:tgtEl>
                                          <p:spTgt spid="47"/>
                                        </p:tgtEl>
                                        <p:attrNameLst>
                                          <p:attrName>ppt_x</p:attrName>
                                          <p:attrName>ppt_y</p:attrName>
                                        </p:attrNameLst>
                                      </p:cBhvr>
                                    </p:animMotion>
                                  </p:childTnLst>
                                </p:cTn>
                              </p:par>
                              <p:par>
                                <p:cTn id="17" presetID="0" presetClass="path" presetSubtype="0" accel="50000" decel="50000" fill="hold" nodeType="withEffect">
                                  <p:stCondLst>
                                    <p:cond delay="0"/>
                                  </p:stCondLst>
                                  <p:childTnLst>
                                    <p:animMotion origin="layout" path="M -0.00051 -0.00632 L 0.00076 0.18175 L -0.0831 0.18424 " pathEditMode="relative" ptsTypes="AAA">
                                      <p:cBhvr>
                                        <p:cTn id="18" dur="2000" fill="hold"/>
                                        <p:tgtEl>
                                          <p:spTgt spid="45"/>
                                        </p:tgtEl>
                                        <p:attrNameLst>
                                          <p:attrName>ppt_x</p:attrName>
                                          <p:attrName>ppt_y</p:attrName>
                                        </p:attrNameLst>
                                      </p:cBhvr>
                                    </p:animMotion>
                                  </p:childTnLst>
                                </p:cTn>
                              </p:par>
                              <p:par>
                                <p:cTn id="19" presetID="0" presetClass="path" presetSubtype="0" accel="50000" decel="50000" fill="hold" nodeType="withEffect">
                                  <p:stCondLst>
                                    <p:cond delay="0"/>
                                  </p:stCondLst>
                                  <p:childTnLst>
                                    <p:animMotion origin="layout" path="M -0.00153 -0.00978 L -0.00051 0.17753 L -0.0687 0.17753 " pathEditMode="relative" ptsTypes="AAA">
                                      <p:cBhvr>
                                        <p:cTn id="20" dur="2000" fill="hold"/>
                                        <p:tgtEl>
                                          <p:spTgt spid="46"/>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0.00115 -0.00403 L -0.00153 0.19517 L -0.05684 0.19574 " pathEditMode="relative" ptsTypes="AAA">
                                      <p:cBhvr>
                                        <p:cTn id="22" dur="2000" fill="hold"/>
                                        <p:tgtEl>
                                          <p:spTgt spid="44"/>
                                        </p:tgtEl>
                                        <p:attrNameLst>
                                          <p:attrName>ppt_x</p:attrName>
                                          <p:attrName>ppt_y</p:attrName>
                                        </p:attrNameLst>
                                      </p:cBhvr>
                                    </p:animMotion>
                                  </p:childTnLst>
                                </p:cTn>
                              </p:par>
                              <p:par>
                                <p:cTn id="23" presetID="0" presetClass="path" presetSubtype="0" accel="50000" decel="50000" fill="hold" nodeType="withEffect">
                                  <p:stCondLst>
                                    <p:cond delay="0"/>
                                  </p:stCondLst>
                                  <p:childTnLst>
                                    <p:animMotion origin="layout" path="M -0.00089 -0.00441 L 0.00013 0.20667 L -0.04091 0.20609 " pathEditMode="relative" ptsTypes="AAA">
                                      <p:cBhvr>
                                        <p:cTn id="24" dur="2000" fill="hold"/>
                                        <p:tgtEl>
                                          <p:spTgt spid="43"/>
                                        </p:tgtEl>
                                        <p:attrNameLst>
                                          <p:attrName>ppt_x</p:attrName>
                                          <p:attrName>ppt_y</p:attrName>
                                        </p:attrNameLst>
                                      </p:cBhvr>
                                    </p:animMotion>
                                  </p:childTnLst>
                                </p:cTn>
                              </p:par>
                              <p:par>
                                <p:cTn id="25" presetID="0" presetClass="path" presetSubtype="0" accel="50000" decel="50000" fill="hold" nodeType="withEffect">
                                  <p:stCondLst>
                                    <p:cond delay="0"/>
                                  </p:stCondLst>
                                  <p:childTnLst>
                                    <p:animMotion origin="layout" path="M -0.00077 -0.00498 L -0.00077 0.2178 L -0.0232 0.21722 " pathEditMode="relative" ptsTypes="AAA">
                                      <p:cBhvr>
                                        <p:cTn id="26" dur="2000" fill="hold"/>
                                        <p:tgtEl>
                                          <p:spTgt spid="42"/>
                                        </p:tgtEl>
                                        <p:attrNameLst>
                                          <p:attrName>ppt_x</p:attrName>
                                          <p:attrName>ppt_y</p:attrName>
                                        </p:attrNameLst>
                                      </p:cBhvr>
                                    </p:animMotion>
                                  </p:childTnLst>
                                </p:cTn>
                              </p:par>
                              <p:par>
                                <p:cTn id="27" presetID="0" presetClass="path" presetSubtype="0" accel="50000" decel="50000" fill="hold" nodeType="withEffect">
                                  <p:stCondLst>
                                    <p:cond delay="0"/>
                                  </p:stCondLst>
                                  <p:childTnLst>
                                    <p:animMotion origin="layout" path="M 4.99618E-7 -0.01227 L -0.00115 0.21645 L 0.10744 0.21645 " pathEditMode="relative" ptsTypes="AAA">
                                      <p:cBhvr>
                                        <p:cTn id="28" dur="2000" fill="hold"/>
                                        <p:tgtEl>
                                          <p:spTgt spid="42"/>
                                        </p:tgtEl>
                                        <p:attrNameLst>
                                          <p:attrName>ppt_x</p:attrName>
                                          <p:attrName>ppt_y</p:attrName>
                                        </p:attrNameLst>
                                      </p:cBhvr>
                                    </p:animMotion>
                                  </p:childTnLst>
                                </p:cTn>
                              </p:par>
                              <p:par>
                                <p:cTn id="29" presetID="0" presetClass="path" presetSubtype="0" accel="50000" decel="50000" fill="hold" nodeType="withEffect">
                                  <p:stCondLst>
                                    <p:cond delay="0"/>
                                  </p:stCondLst>
                                  <p:childTnLst>
                                    <p:animMotion origin="layout" path="M -0.00077 -0.01323 L -0.00026 0.23256 L 0.0882 0.22834 " pathEditMode="relative" ptsTypes="AAA">
                                      <p:cBhvr>
                                        <p:cTn id="30" dur="2000" fill="hold"/>
                                        <p:tgtEl>
                                          <p:spTgt spid="41"/>
                                        </p:tgtEl>
                                        <p:attrNameLst>
                                          <p:attrName>ppt_x</p:attrName>
                                          <p:attrName>ppt_y</p:attrName>
                                        </p:attrNameLst>
                                      </p:cBhvr>
                                    </p:animMotion>
                                  </p:childTnLst>
                                </p:cTn>
                              </p:par>
                              <p:par>
                                <p:cTn id="31" presetID="0" presetClass="path" presetSubtype="0" accel="50000" decel="50000" fill="hold" nodeType="withEffect">
                                  <p:stCondLst>
                                    <p:cond delay="0"/>
                                  </p:stCondLst>
                                  <p:childTnLst>
                                    <p:animMotion origin="layout" path="M -0.00089 -0.01208 L -0.00204 0.236 L 0.07112 0.23313 " pathEditMode="relative" rAng="0" ptsTypes="AAA">
                                      <p:cBhvr>
                                        <p:cTn id="32" dur="2000" fill="hold"/>
                                        <p:tgtEl>
                                          <p:spTgt spid="40"/>
                                        </p:tgtEl>
                                        <p:attrNameLst>
                                          <p:attrName>ppt_x</p:attrName>
                                          <p:attrName>ppt_y</p:attrName>
                                        </p:attrNameLst>
                                      </p:cBhvr>
                                      <p:rCtr x="3543" y="12404"/>
                                    </p:animMotion>
                                  </p:childTnLst>
                                </p:cTn>
                              </p:par>
                              <p:par>
                                <p:cTn id="33" presetID="0" presetClass="path" presetSubtype="0" accel="50000" decel="50000" fill="hold" nodeType="withEffect">
                                  <p:stCondLst>
                                    <p:cond delay="0"/>
                                  </p:stCondLst>
                                  <p:childTnLst>
                                    <p:animMotion origin="layout" path="M -0.00089 -0.01361 L -0.00178 0.24118 L 0.05149 0.24118 " pathEditMode="relative" ptsTypes="AAA">
                                      <p:cBhvr>
                                        <p:cTn id="34" dur="2000" fill="hold"/>
                                        <p:tgtEl>
                                          <p:spTgt spid="39"/>
                                        </p:tgtEl>
                                        <p:attrNameLst>
                                          <p:attrName>ppt_x</p:attrName>
                                          <p:attrName>ppt_y</p:attrName>
                                        </p:attrNameLst>
                                      </p:cBhvr>
                                    </p:animMotion>
                                  </p:childTnLst>
                                </p:cTn>
                              </p:par>
                              <p:par>
                                <p:cTn id="35" presetID="0" presetClass="path" presetSubtype="0" accel="50000" decel="50000" fill="hold" nodeType="withEffect">
                                  <p:stCondLst>
                                    <p:cond delay="0"/>
                                  </p:stCondLst>
                                  <p:childTnLst>
                                    <p:animMotion origin="layout" path="M -0.00128 -0.00651 L -0.00281 0.25652 L 0.02778 0.25576 " pathEditMode="relative" ptsTypes="AAA">
                                      <p:cBhvr>
                                        <p:cTn id="36" dur="2000" fill="hold"/>
                                        <p:tgtEl>
                                          <p:spTgt spid="59"/>
                                        </p:tgtEl>
                                        <p:attrNameLst>
                                          <p:attrName>ppt_x</p:attrName>
                                          <p:attrName>ppt_y</p:attrName>
                                        </p:attrNameLst>
                                      </p:cBhvr>
                                    </p:animMotion>
                                  </p:childTnLst>
                                </p:cTn>
                              </p:par>
                              <p:par>
                                <p:cTn id="37" presetID="0" presetClass="path" presetSubtype="0" accel="50000" decel="50000" fill="hold" nodeType="withEffect">
                                  <p:stCondLst>
                                    <p:cond delay="0"/>
                                  </p:stCondLst>
                                  <p:childTnLst>
                                    <p:animMotion origin="layout" path="M 3.04614E-6 -0.01303 L -0.00319 0.26055 L 0.00828 0.26304 " pathEditMode="relative" ptsTypes="AAA">
                                      <p:cBhvr>
                                        <p:cTn id="38" dur="2000" fill="hold"/>
                                        <p:tgtEl>
                                          <p:spTgt spid="55"/>
                                        </p:tgtEl>
                                        <p:attrNameLst>
                                          <p:attrName>ppt_x</p:attrName>
                                          <p:attrName>ppt_y</p:attrName>
                                        </p:attrNameLst>
                                      </p:cBhvr>
                                    </p:animMotion>
                                  </p:childTnLst>
                                </p:cTn>
                              </p:par>
                              <p:par>
                                <p:cTn id="39" presetID="0" presetClass="path" presetSubtype="0" accel="50000" decel="50000" fill="hold" nodeType="withEffect">
                                  <p:stCondLst>
                                    <p:cond delay="0"/>
                                  </p:stCondLst>
                                  <p:childTnLst>
                                    <p:animMotion origin="layout" path="M 0.00025 -0.00365 L -0.00102 0.27607 L -0.00829 0.27703 " pathEditMode="relative" ptsTypes="AAA">
                                      <p:cBhvr>
                                        <p:cTn id="40" dur="2000" fill="hold"/>
                                        <p:tgtEl>
                                          <p:spTgt spid="63"/>
                                        </p:tgtEl>
                                        <p:attrNameLst>
                                          <p:attrName>ppt_x</p:attrName>
                                          <p:attrName>ppt_y</p:attrName>
                                        </p:attrNameLst>
                                      </p:cBhvr>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9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8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8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7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7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6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6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5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0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9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0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0" presetClass="path" presetSubtype="0" accel="50000" decel="50000" fill="hold" nodeType="clickEffect">
                                  <p:stCondLst>
                                    <p:cond delay="0"/>
                                  </p:stCondLst>
                                  <p:childTnLst>
                                    <p:animMotion origin="layout" path="M -0.00114 0.00039 L 0.00166 0.16507 L -0.11126 0.16565 " pathEditMode="relative" rAng="0" ptsTypes="AAA">
                                      <p:cBhvr>
                                        <p:cTn id="72" dur="2000" fill="hold"/>
                                        <p:tgtEl>
                                          <p:spTgt spid="295"/>
                                        </p:tgtEl>
                                        <p:attrNameLst>
                                          <p:attrName>ppt_x</p:attrName>
                                          <p:attrName>ppt_y</p:attrName>
                                        </p:attrNameLst>
                                      </p:cBhvr>
                                      <p:rCtr x="-5366" y="8263"/>
                                    </p:animMotion>
                                  </p:childTnLst>
                                </p:cTn>
                              </p:par>
                              <p:par>
                                <p:cTn id="73" presetID="0" presetClass="path" presetSubtype="0" accel="50000" decel="50000" fill="hold" nodeType="withEffect">
                                  <p:stCondLst>
                                    <p:cond delay="0"/>
                                  </p:stCondLst>
                                  <p:childTnLst>
                                    <p:animMotion origin="layout" path="M -0.00025 -0.01035 L 0.00191 0.17025 L -0.09775 0.17216 " pathEditMode="relative" rAng="0" ptsTypes="AAA">
                                      <p:cBhvr>
                                        <p:cTn id="74" dur="2000" fill="hold"/>
                                        <p:tgtEl>
                                          <p:spTgt spid="291"/>
                                        </p:tgtEl>
                                        <p:attrNameLst>
                                          <p:attrName>ppt_x</p:attrName>
                                          <p:attrName>ppt_y</p:attrName>
                                        </p:attrNameLst>
                                      </p:cBhvr>
                                      <p:rCtr x="-4767" y="9126"/>
                                    </p:animMotion>
                                  </p:childTnLst>
                                </p:cTn>
                              </p:par>
                              <p:par>
                                <p:cTn id="75" presetID="0" presetClass="path" presetSubtype="0" accel="50000" decel="50000" fill="hold" nodeType="withEffect">
                                  <p:stCondLst>
                                    <p:cond delay="0"/>
                                  </p:stCondLst>
                                  <p:childTnLst>
                                    <p:animMotion origin="layout" path="M -0.00051 -0.00633 L 0.00077 0.18175 L -0.0831 0.18424 " pathEditMode="relative" rAng="0" ptsTypes="AAA">
                                      <p:cBhvr>
                                        <p:cTn id="76" dur="2000" fill="hold"/>
                                        <p:tgtEl>
                                          <p:spTgt spid="283"/>
                                        </p:tgtEl>
                                        <p:attrNameLst>
                                          <p:attrName>ppt_x</p:attrName>
                                          <p:attrName>ppt_y</p:attrName>
                                        </p:attrNameLst>
                                      </p:cBhvr>
                                      <p:rCtr x="-4066" y="9528"/>
                                    </p:animMotion>
                                  </p:childTnLst>
                                </p:cTn>
                              </p:par>
                              <p:par>
                                <p:cTn id="77" presetID="0" presetClass="path" presetSubtype="0" accel="50000" decel="50000" fill="hold" nodeType="withEffect">
                                  <p:stCondLst>
                                    <p:cond delay="0"/>
                                  </p:stCondLst>
                                  <p:childTnLst>
                                    <p:animMotion origin="layout" path="M -0.00153 -0.00978 L -0.00051 0.17753 L -0.0687 0.17753 " pathEditMode="relative" rAng="0" ptsTypes="AAA">
                                      <p:cBhvr>
                                        <p:cTn id="78" dur="2000" fill="hold"/>
                                        <p:tgtEl>
                                          <p:spTgt spid="287"/>
                                        </p:tgtEl>
                                        <p:attrNameLst>
                                          <p:attrName>ppt_x</p:attrName>
                                          <p:attrName>ppt_y</p:attrName>
                                        </p:attrNameLst>
                                      </p:cBhvr>
                                      <p:rCtr x="-3314" y="9356"/>
                                    </p:animMotion>
                                  </p:childTnLst>
                                </p:cTn>
                              </p:par>
                              <p:par>
                                <p:cTn id="79" presetID="0" presetClass="path" presetSubtype="0" accel="50000" decel="50000" fill="hold" nodeType="withEffect">
                                  <p:stCondLst>
                                    <p:cond delay="0"/>
                                  </p:stCondLst>
                                  <p:childTnLst>
                                    <p:animMotion origin="layout" path="M -0.00114 -0.00402 L -0.00153 0.19517 L -0.05684 0.19575 " pathEditMode="relative" rAng="0" ptsTypes="AAA">
                                      <p:cBhvr>
                                        <p:cTn id="80" dur="2000" fill="hold"/>
                                        <p:tgtEl>
                                          <p:spTgt spid="279"/>
                                        </p:tgtEl>
                                        <p:attrNameLst>
                                          <p:attrName>ppt_x</p:attrName>
                                          <p:attrName>ppt_y</p:attrName>
                                        </p:attrNameLst>
                                      </p:cBhvr>
                                      <p:rCtr x="-2791" y="9988"/>
                                    </p:animMotion>
                                  </p:childTnLst>
                                </p:cTn>
                              </p:par>
                              <p:par>
                                <p:cTn id="81" presetID="0" presetClass="path" presetSubtype="0" accel="50000" decel="50000" fill="hold" nodeType="withEffect">
                                  <p:stCondLst>
                                    <p:cond delay="0"/>
                                  </p:stCondLst>
                                  <p:childTnLst>
                                    <p:animMotion origin="layout" path="M -0.00089 -0.00441 L 0.00013 0.20667 L -0.04091 0.2061 " pathEditMode="relative" rAng="0" ptsTypes="AAA">
                                      <p:cBhvr>
                                        <p:cTn id="82" dur="2000" fill="hold"/>
                                        <p:tgtEl>
                                          <p:spTgt spid="275"/>
                                        </p:tgtEl>
                                        <p:attrNameLst>
                                          <p:attrName>ppt_x</p:attrName>
                                          <p:attrName>ppt_y</p:attrName>
                                        </p:attrNameLst>
                                      </p:cBhvr>
                                      <p:rCtr x="-1950" y="10544"/>
                                    </p:animMotion>
                                  </p:childTnLst>
                                </p:cTn>
                              </p:par>
                              <p:par>
                                <p:cTn id="83" presetID="0" presetClass="path" presetSubtype="0" accel="50000" decel="50000" fill="hold" nodeType="withEffect">
                                  <p:stCondLst>
                                    <p:cond delay="0"/>
                                  </p:stCondLst>
                                  <p:childTnLst>
                                    <p:animMotion origin="layout" path="M -0.00076 -0.00499 L -0.00076 0.21779 L -0.02319 0.21721 " pathEditMode="relative" rAng="0" ptsTypes="AAA">
                                      <p:cBhvr>
                                        <p:cTn id="84" dur="2000" fill="hold"/>
                                        <p:tgtEl>
                                          <p:spTgt spid="270"/>
                                        </p:tgtEl>
                                        <p:attrNameLst>
                                          <p:attrName>ppt_x</p:attrName>
                                          <p:attrName>ppt_y</p:attrName>
                                        </p:attrNameLst>
                                      </p:cBhvr>
                                      <p:rCtr x="-1122" y="11139"/>
                                    </p:animMotion>
                                  </p:childTnLst>
                                </p:cTn>
                              </p:par>
                              <p:par>
                                <p:cTn id="85" presetID="0" presetClass="path" presetSubtype="0" accel="50000" decel="50000" fill="hold" nodeType="withEffect">
                                  <p:stCondLst>
                                    <p:cond delay="0"/>
                                  </p:stCondLst>
                                  <p:childTnLst>
                                    <p:animMotion origin="layout" path="M -2.23298E-6 -0.01227 L -0.00114 0.21645 L 0.10745 0.21645 " pathEditMode="relative" rAng="0" ptsTypes="AAA">
                                      <p:cBhvr>
                                        <p:cTn id="86" dur="2000" fill="hold"/>
                                        <p:tgtEl>
                                          <p:spTgt spid="270"/>
                                        </p:tgtEl>
                                        <p:attrNameLst>
                                          <p:attrName>ppt_x</p:attrName>
                                          <p:attrName>ppt_y</p:attrName>
                                        </p:attrNameLst>
                                      </p:cBhvr>
                                      <p:rCtr x="5315" y="11426"/>
                                    </p:animMotion>
                                  </p:childTnLst>
                                </p:cTn>
                              </p:par>
                              <p:par>
                                <p:cTn id="87" presetID="0" presetClass="path" presetSubtype="0" accel="50000" decel="50000" fill="hold" nodeType="withEffect">
                                  <p:stCondLst>
                                    <p:cond delay="0"/>
                                  </p:stCondLst>
                                  <p:childTnLst>
                                    <p:animMotion origin="layout" path="M -0.00076 -0.01322 L -0.00025 0.23256 L 0.0882 0.22834 " pathEditMode="relative" rAng="0" ptsTypes="AAA">
                                      <p:cBhvr>
                                        <p:cTn id="88" dur="2000" fill="hold"/>
                                        <p:tgtEl>
                                          <p:spTgt spid="266"/>
                                        </p:tgtEl>
                                        <p:attrNameLst>
                                          <p:attrName>ppt_x</p:attrName>
                                          <p:attrName>ppt_y</p:attrName>
                                        </p:attrNameLst>
                                      </p:cBhvr>
                                      <p:rCtr x="4448" y="12289"/>
                                    </p:animMotion>
                                  </p:childTnLst>
                                </p:cTn>
                              </p:par>
                              <p:par>
                                <p:cTn id="89" presetID="0" presetClass="path" presetSubtype="0" accel="50000" decel="50000" fill="hold" nodeType="withEffect">
                                  <p:stCondLst>
                                    <p:cond delay="0"/>
                                  </p:stCondLst>
                                  <p:childTnLst>
                                    <p:animMotion origin="layout" path="M -0.00089 -0.01207 L -0.00204 0.23601 L 0.07112 0.23313 " pathEditMode="relative" rAng="0" ptsTypes="AAA">
                                      <p:cBhvr>
                                        <p:cTn id="90" dur="2000" fill="hold"/>
                                        <p:tgtEl>
                                          <p:spTgt spid="262"/>
                                        </p:tgtEl>
                                        <p:attrNameLst>
                                          <p:attrName>ppt_x</p:attrName>
                                          <p:attrName>ppt_y</p:attrName>
                                        </p:attrNameLst>
                                      </p:cBhvr>
                                      <p:rCtr x="3543" y="12404"/>
                                    </p:animMotion>
                                  </p:childTnLst>
                                </p:cTn>
                              </p:par>
                              <p:par>
                                <p:cTn id="91" presetID="0" presetClass="path" presetSubtype="0" accel="50000" decel="50000" fill="hold" nodeType="withEffect">
                                  <p:stCondLst>
                                    <p:cond delay="0"/>
                                  </p:stCondLst>
                                  <p:childTnLst>
                                    <p:animMotion origin="layout" path="M -0.00089 -0.01361 L -0.00178 0.24118 L 0.05149 0.24118 " pathEditMode="relative" rAng="0" ptsTypes="AAA">
                                      <p:cBhvr>
                                        <p:cTn id="92" dur="2000" fill="hold"/>
                                        <p:tgtEl>
                                          <p:spTgt spid="256"/>
                                        </p:tgtEl>
                                        <p:attrNameLst>
                                          <p:attrName>ppt_x</p:attrName>
                                          <p:attrName>ppt_y</p:attrName>
                                        </p:attrNameLst>
                                      </p:cBhvr>
                                      <p:rCtr x="2575" y="12730"/>
                                    </p:animMotion>
                                  </p:childTnLst>
                                </p:cTn>
                              </p:par>
                              <p:par>
                                <p:cTn id="93" presetID="0" presetClass="path" presetSubtype="0" accel="50000" decel="50000" fill="hold" nodeType="withEffect">
                                  <p:stCondLst>
                                    <p:cond delay="0"/>
                                  </p:stCondLst>
                                  <p:childTnLst>
                                    <p:animMotion origin="layout" path="M -0.00128 -0.00652 L -0.00281 0.25652 L 0.02778 0.25575 " pathEditMode="relative" rAng="0" ptsTypes="AAA">
                                      <p:cBhvr>
                                        <p:cTn id="94" dur="2000" fill="hold"/>
                                        <p:tgtEl>
                                          <p:spTgt spid="303"/>
                                        </p:tgtEl>
                                        <p:attrNameLst>
                                          <p:attrName>ppt_x</p:attrName>
                                          <p:attrName>ppt_y</p:attrName>
                                        </p:attrNameLst>
                                      </p:cBhvr>
                                      <p:rCtr x="1376" y="13152"/>
                                    </p:animMotion>
                                  </p:childTnLst>
                                </p:cTn>
                              </p:par>
                              <p:par>
                                <p:cTn id="95" presetID="0" presetClass="path" presetSubtype="0" accel="50000" decel="50000" fill="hold" nodeType="withEffect">
                                  <p:stCondLst>
                                    <p:cond delay="0"/>
                                  </p:stCondLst>
                                  <p:childTnLst>
                                    <p:animMotion origin="layout" path="M 2.86006E-6 -0.01304 L -0.00319 0.26054 L 0.00828 0.26304 " pathEditMode="relative" rAng="0" ptsTypes="AAA">
                                      <p:cBhvr>
                                        <p:cTn id="96" dur="2000" fill="hold"/>
                                        <p:tgtEl>
                                          <p:spTgt spid="299"/>
                                        </p:tgtEl>
                                        <p:attrNameLst>
                                          <p:attrName>ppt_x</p:attrName>
                                          <p:attrName>ppt_y</p:attrName>
                                        </p:attrNameLst>
                                      </p:cBhvr>
                                      <p:rCtr x="255" y="13804"/>
                                    </p:animMotion>
                                  </p:childTnLst>
                                </p:cTn>
                              </p:par>
                              <p:par>
                                <p:cTn id="97" presetID="0" presetClass="path" presetSubtype="0" accel="50000" decel="50000" fill="hold" nodeType="withEffect">
                                  <p:stCondLst>
                                    <p:cond delay="0"/>
                                  </p:stCondLst>
                                  <p:childTnLst>
                                    <p:animMotion origin="layout" path="M 0.00025 -0.00364 L -0.00102 0.27607 L -0.00829 0.27703 " pathEditMode="relative" rAng="0" ptsTypes="AAA">
                                      <p:cBhvr>
                                        <p:cTn id="98" dur="2000" fill="hold"/>
                                        <p:tgtEl>
                                          <p:spTgt spid="307"/>
                                        </p:tgtEl>
                                        <p:attrNameLst>
                                          <p:attrName>ppt_x</p:attrName>
                                          <p:attrName>ppt_y</p:attrName>
                                        </p:attrNameLst>
                                      </p:cBhvr>
                                      <p:rCtr x="-433" y="14034"/>
                                    </p:animMotion>
                                  </p:childTnLst>
                                </p:cTn>
                              </p:par>
                            </p:childTnLst>
                          </p:cTn>
                        </p:par>
                      </p:childTnLst>
                    </p:cTn>
                  </p:par>
                  <p:par>
                    <p:cTn id="99" fill="hold">
                      <p:stCondLst>
                        <p:cond delay="indefinite"/>
                      </p:stCondLst>
                      <p:childTnLst>
                        <p:par>
                          <p:cTn id="100" fill="hold">
                            <p:stCondLst>
                              <p:cond delay="0"/>
                            </p:stCondLst>
                            <p:childTnLst>
                              <p:par>
                                <p:cTn id="101" presetID="0" presetClass="path" presetSubtype="0" accel="50000" decel="50000" fill="hold" nodeType="clickEffect">
                                  <p:stCondLst>
                                    <p:cond delay="0"/>
                                  </p:stCondLst>
                                  <p:childTnLst>
                                    <p:animMotion origin="layout" path="M 0.00025 -0.00096 L -0.00064 -0.0763 " pathEditMode="relative" ptsTypes="AA">
                                      <p:cBhvr>
                                        <p:cTn id="102" dur="2000" fill="hold"/>
                                        <p:tgtEl>
                                          <p:spTgt spid="29"/>
                                        </p:tgtEl>
                                        <p:attrNameLst>
                                          <p:attrName>ppt_x</p:attrName>
                                          <p:attrName>ppt_y</p:attrName>
                                        </p:attrNameLst>
                                      </p:cBhvr>
                                    </p:animMotion>
                                  </p:childTnLst>
                                </p:cTn>
                              </p:par>
                              <p:par>
                                <p:cTn id="103" presetID="0" presetClass="path" presetSubtype="0" accel="50000" decel="50000" fill="hold" nodeType="withEffect">
                                  <p:stCondLst>
                                    <p:cond delay="0"/>
                                  </p:stCondLst>
                                  <p:childTnLst>
                                    <p:animMotion origin="layout" path="M 0.00114 -1.34969E-6 L -0.0246 -0.09969 " pathEditMode="relative" rAng="0" ptsTypes="AA">
                                      <p:cBhvr>
                                        <p:cTn id="104" dur="2000" fill="hold"/>
                                        <p:tgtEl>
                                          <p:spTgt spid="30"/>
                                        </p:tgtEl>
                                        <p:attrNameLst>
                                          <p:attrName>ppt_x</p:attrName>
                                          <p:attrName>ppt_y</p:attrName>
                                        </p:attrNameLst>
                                      </p:cBhvr>
                                      <p:rCtr x="-1287" y="-4985"/>
                                    </p:animMotion>
                                  </p:childTnLst>
                                </p:cTn>
                              </p:par>
                              <p:par>
                                <p:cTn id="105" presetID="0" presetClass="path" presetSubtype="0" accel="50000" decel="50000" fill="hold" nodeType="withEffect">
                                  <p:stCondLst>
                                    <p:cond delay="0"/>
                                  </p:stCondLst>
                                  <p:childTnLst>
                                    <p:animMotion origin="layout" path="M -0.00243 0.00095 L -0.0376 -0.08915 " pathEditMode="relative" ptsTypes="AA">
                                      <p:cBhvr>
                                        <p:cTn id="106" dur="2000" fill="hold"/>
                                        <p:tgtEl>
                                          <p:spTgt spid="31"/>
                                        </p:tgtEl>
                                        <p:attrNameLst>
                                          <p:attrName>ppt_x</p:attrName>
                                          <p:attrName>ppt_y</p:attrName>
                                        </p:attrNameLst>
                                      </p:cBhvr>
                                    </p:animMotion>
                                  </p:childTnLst>
                                </p:cTn>
                              </p:par>
                              <p:par>
                                <p:cTn id="107" presetID="0" presetClass="path" presetSubtype="0" accel="50000" decel="50000" fill="hold" nodeType="withEffect">
                                  <p:stCondLst>
                                    <p:cond delay="0"/>
                                  </p:stCondLst>
                                  <p:childTnLst>
                                    <p:animMotion origin="layout" path="M 0.00242 -0.00115 L -0.03339 -0.09183 " pathEditMode="relative" ptsTypes="AA">
                                      <p:cBhvr>
                                        <p:cTn id="108" dur="2000" fill="hold"/>
                                        <p:tgtEl>
                                          <p:spTgt spid="227"/>
                                        </p:tgtEl>
                                        <p:attrNameLst>
                                          <p:attrName>ppt_x</p:attrName>
                                          <p:attrName>ppt_y</p:attrName>
                                        </p:attrNameLst>
                                      </p:cBhvr>
                                    </p:animMotion>
                                  </p:childTnLst>
                                </p:cTn>
                              </p:par>
                              <p:par>
                                <p:cTn id="109" presetID="0" presetClass="path" presetSubtype="0" accel="50000" decel="50000" fill="hold" nodeType="withEffect">
                                  <p:stCondLst>
                                    <p:cond delay="0"/>
                                  </p:stCondLst>
                                  <p:childTnLst>
                                    <p:animMotion origin="layout" path="M 1.48866E-6 0.00095 L -0.02779 -0.08915 " pathEditMode="relative" ptsTypes="AA">
                                      <p:cBhvr>
                                        <p:cTn id="110" dur="2000" fill="hold"/>
                                        <p:tgtEl>
                                          <p:spTgt spid="228"/>
                                        </p:tgtEl>
                                        <p:attrNameLst>
                                          <p:attrName>ppt_x</p:attrName>
                                          <p:attrName>ppt_y</p:attrName>
                                        </p:attrNameLst>
                                      </p:cBhvr>
                                    </p:animMotion>
                                  </p:childTnLst>
                                </p:cTn>
                              </p:par>
                              <p:par>
                                <p:cTn id="111" presetID="0" presetClass="path" presetSubtype="0" accel="50000" decel="50000" fill="hold" nodeType="withEffect">
                                  <p:stCondLst>
                                    <p:cond delay="0"/>
                                  </p:stCondLst>
                                  <p:childTnLst>
                                    <p:animMotion origin="layout" path="M 0.0028 0.00057 L -0.03148 -0.06672 " pathEditMode="relative" ptsTypes="AA">
                                      <p:cBhvr>
                                        <p:cTn id="112" dur="2000" fill="hold"/>
                                        <p:tgtEl>
                                          <p:spTgt spid="235"/>
                                        </p:tgtEl>
                                        <p:attrNameLst>
                                          <p:attrName>ppt_x</p:attrName>
                                          <p:attrName>ppt_y</p:attrName>
                                        </p:attrNameLst>
                                      </p:cBhvr>
                                    </p:animMotion>
                                  </p:childTnLst>
                                </p:cTn>
                              </p:par>
                              <p:par>
                                <p:cTn id="113" presetID="0" presetClass="path" presetSubtype="0" accel="50000" decel="50000" fill="hold" nodeType="withEffect">
                                  <p:stCondLst>
                                    <p:cond delay="0"/>
                                  </p:stCondLst>
                                  <p:childTnLst>
                                    <p:animMotion origin="layout" path="M 0.00395 -0.00134 L -0.02664 -0.09605 " pathEditMode="relative" ptsTypes="AA">
                                      <p:cBhvr>
                                        <p:cTn id="114" dur="2000" fill="hold"/>
                                        <p:tgtEl>
                                          <p:spTgt spid="236"/>
                                        </p:tgtEl>
                                        <p:attrNameLst>
                                          <p:attrName>ppt_x</p:attrName>
                                          <p:attrName>ppt_y</p:attrName>
                                        </p:attrNameLst>
                                      </p:cBhvr>
                                    </p:animMotion>
                                  </p:childTnLst>
                                </p:cTn>
                              </p:par>
                              <p:par>
                                <p:cTn id="115" presetID="0" presetClass="path" presetSubtype="0" accel="50000" decel="50000" fill="hold" nodeType="withEffect">
                                  <p:stCondLst>
                                    <p:cond delay="0"/>
                                  </p:stCondLst>
                                  <p:childTnLst>
                                    <p:animMotion origin="layout" path="M 0.0028 0.00173 L -0.03786 -0.16085 " pathEditMode="relative" ptsTypes="AA">
                                      <p:cBhvr>
                                        <p:cTn id="116" dur="2000" fill="hold"/>
                                        <p:tgtEl>
                                          <p:spTgt spid="243"/>
                                        </p:tgtEl>
                                        <p:attrNameLst>
                                          <p:attrName>ppt_x</p:attrName>
                                          <p:attrName>ppt_y</p:attrName>
                                        </p:attrNameLst>
                                      </p:cBhvr>
                                    </p:animMotion>
                                  </p:childTnLst>
                                </p:cTn>
                              </p:par>
                              <p:par>
                                <p:cTn id="117" presetID="0" presetClass="path" presetSubtype="0" accel="50000" decel="50000" fill="hold" nodeType="withEffect">
                                  <p:stCondLst>
                                    <p:cond delay="0"/>
                                  </p:stCondLst>
                                  <p:childTnLst>
                                    <p:animMotion origin="layout" path="M 0.00153 -0.00057 L 0.04869 -0.16947 " pathEditMode="relative" ptsTypes="AA">
                                      <p:cBhvr>
                                        <p:cTn id="118" dur="2000" fill="hold"/>
                                        <p:tgtEl>
                                          <p:spTgt spid="32"/>
                                        </p:tgtEl>
                                        <p:attrNameLst>
                                          <p:attrName>ppt_x</p:attrName>
                                          <p:attrName>ppt_y</p:attrName>
                                        </p:attrNameLst>
                                      </p:cBhvr>
                                    </p:animMotion>
                                  </p:childTnLst>
                                </p:cTn>
                              </p:par>
                              <p:par>
                                <p:cTn id="119" presetID="0" presetClass="path" presetSubtype="0" accel="50000" decel="50000" fill="hold" nodeType="withEffect">
                                  <p:stCondLst>
                                    <p:cond delay="0"/>
                                  </p:stCondLst>
                                  <p:childTnLst>
                                    <p:animMotion origin="layout" path="M -0.00063 0.00019 L 0.11293 -0.18233 " pathEditMode="relative" ptsTypes="AA">
                                      <p:cBhvr>
                                        <p:cTn id="120" dur="2000" fill="hold"/>
                                        <p:tgtEl>
                                          <p:spTgt spid="33"/>
                                        </p:tgtEl>
                                        <p:attrNameLst>
                                          <p:attrName>ppt_x</p:attrName>
                                          <p:attrName>ppt_y</p:attrName>
                                        </p:attrNameLst>
                                      </p:cBhvr>
                                    </p:animMotion>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3"/>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311"/>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2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0" grpId="0"/>
      <p:bldP spid="201" grpId="0"/>
      <p:bldP spid="311"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Content Placeholder 1"/>
          <p:cNvSpPr>
            <a:spLocks noGrp="1" noChangeArrowheads="1"/>
          </p:cNvSpPr>
          <p:nvPr>
            <p:ph idx="1"/>
          </p:nvPr>
        </p:nvSpPr>
        <p:spPr>
          <a:xfrm>
            <a:off x="713597" y="2364316"/>
            <a:ext cx="10742890" cy="4445389"/>
          </a:xfrm>
        </p:spPr>
        <p:txBody>
          <a:bodyPr/>
          <a:lstStyle/>
          <a:p>
            <a:pPr algn="just" eaLnBrk="1" hangingPunct="1"/>
            <a:r>
              <a:rPr lang="en-US" altLang="hi-IN">
                <a:latin typeface="Times New Roman" panose="02020603050405020304" pitchFamily="18" charset="0"/>
                <a:cs typeface="Times New Roman" panose="02020603050405020304" pitchFamily="18" charset="0"/>
              </a:rPr>
              <a:t>Differential Amplifiers: MOS Differential Pair</a:t>
            </a:r>
          </a:p>
        </p:txBody>
      </p:sp>
      <p:sp>
        <p:nvSpPr>
          <p:cNvPr id="7171" name="Title 2"/>
          <p:cNvSpPr>
            <a:spLocks noGrp="1" noChangeArrowheads="1"/>
          </p:cNvSpPr>
          <p:nvPr>
            <p:ph type="title"/>
          </p:nvPr>
        </p:nvSpPr>
        <p:spPr>
          <a:xfrm>
            <a:off x="856317" y="1010101"/>
            <a:ext cx="9990369" cy="1354214"/>
          </a:xfrm>
        </p:spPr>
        <p:txBody>
          <a:bodyPr/>
          <a:lstStyle/>
          <a:p>
            <a:pPr eaLnBrk="1" hangingPunct="1"/>
            <a:r>
              <a:rPr lang="en-US" altLang="en-US" b="1">
                <a:latin typeface="Times New Roman" panose="02020603050405020304" pitchFamily="18" charset="0"/>
                <a:cs typeface="Times New Roman" panose="02020603050405020304" pitchFamily="18" charset="0"/>
              </a:rPr>
              <a:t>Contents</a:t>
            </a:r>
          </a:p>
        </p:txBody>
      </p:sp>
      <p:sp>
        <p:nvSpPr>
          <p:cNvPr id="7172" name="Date Placeholder 3"/>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76D16208-E199-439D-8555-6FEE7911CB69}" type="datetime1">
              <a:rPr lang="en-IN" altLang="en-US" sz="1226">
                <a:solidFill>
                  <a:schemeClr val="bg1"/>
                </a:solidFill>
                <a:latin typeface="Times New Roman" panose="02020603050405020304" pitchFamily="18" charset="0"/>
                <a:cs typeface="Times New Roman" panose="02020603050405020304" pitchFamily="18" charset="0"/>
              </a:rPr>
              <a:pPr fontAlgn="base">
                <a:lnSpc>
                  <a:spcPct val="100000"/>
                </a:lnSpc>
                <a:spcBef>
                  <a:spcPct val="0"/>
                </a:spcBef>
                <a:spcAft>
                  <a:spcPct val="0"/>
                </a:spcAft>
                <a:buFontTx/>
                <a:buNone/>
              </a:pPr>
              <a:t>23-12-2024</a:t>
            </a:fld>
            <a:endParaRPr lang="en-US" altLang="en-US" sz="1226">
              <a:solidFill>
                <a:schemeClr val="bg1"/>
              </a:solidFill>
              <a:latin typeface="Times New Roman" panose="02020603050405020304" pitchFamily="18" charset="0"/>
              <a:cs typeface="Times New Roman" panose="02020603050405020304" pitchFamily="18" charset="0"/>
            </a:endParaRPr>
          </a:p>
        </p:txBody>
      </p:sp>
      <p:sp>
        <p:nvSpPr>
          <p:cNvPr id="7173" name="Footer Placeholder 4"/>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Times New Roman" panose="02020603050405020304" pitchFamily="18" charset="0"/>
                <a:cs typeface="Times New Roman" panose="02020603050405020304" pitchFamily="18" charset="0"/>
              </a:rPr>
              <a:t>International Institute of Information Technology, Naya Raipur</a:t>
            </a:r>
          </a:p>
        </p:txBody>
      </p:sp>
      <p:sp>
        <p:nvSpPr>
          <p:cNvPr id="7174" name="Slide Number Placeholder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BFC13093-C5C6-442A-B12B-B69F271C5BEE}" type="slidenum">
              <a:rPr lang="en-US" altLang="en-US" sz="1226">
                <a:solidFill>
                  <a:schemeClr val="bg1"/>
                </a:solidFill>
                <a:latin typeface="Times New Roman" panose="02020603050405020304" pitchFamily="18" charset="0"/>
                <a:cs typeface="Times New Roman" panose="02020603050405020304" pitchFamily="18" charset="0"/>
              </a:rPr>
              <a:pPr fontAlgn="base">
                <a:lnSpc>
                  <a:spcPct val="100000"/>
                </a:lnSpc>
                <a:spcBef>
                  <a:spcPct val="0"/>
                </a:spcBef>
                <a:spcAft>
                  <a:spcPct val="0"/>
                </a:spcAft>
                <a:buFontTx/>
                <a:buNone/>
              </a:pPr>
              <a:t>100</a:t>
            </a:fld>
            <a:endParaRPr lang="en-US" altLang="en-US" sz="1226">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6631914"/>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CF9D05AC-9EB0-41D3-AF05-48369B0CC400}" type="datetime1">
              <a:rPr lang="en-IN" smtClean="0"/>
              <a:pPr>
                <a:defRPr/>
              </a:pPr>
              <a:t>23-12-2024</a:t>
            </a:fld>
            <a:endParaRPr lang="en-US" dirty="0"/>
          </a:p>
        </p:txBody>
      </p:sp>
      <p:sp>
        <p:nvSpPr>
          <p:cNvPr id="8195"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hi-IN" sz="1430">
                <a:solidFill>
                  <a:schemeClr val="bg1"/>
                </a:solidFill>
                <a:latin typeface="Georgia" panose="02040502050405020303" pitchFamily="18" charset="0"/>
              </a:rPr>
              <a:t>International Institute of Information Technology, Naya Raipur</a:t>
            </a:r>
          </a:p>
        </p:txBody>
      </p:sp>
      <p:sp>
        <p:nvSpPr>
          <p:cNvPr id="6" name="Slide Number Placeholder 5"/>
          <p:cNvSpPr>
            <a:spLocks noGrp="1"/>
          </p:cNvSpPr>
          <p:nvPr>
            <p:ph type="sldNum" sz="quarter" idx="12"/>
          </p:nvPr>
        </p:nvSpPr>
        <p:spPr/>
        <p:txBody>
          <a:bodyPr/>
          <a:lstStyle/>
          <a:p>
            <a:pPr>
              <a:defRPr/>
            </a:pPr>
            <a:fld id="{29F36725-57C1-4976-A6FA-34087A946103}" type="slidenum">
              <a:rPr lang="en-US" smtClean="0"/>
              <a:pPr>
                <a:defRPr/>
              </a:pPr>
              <a:t>101</a:t>
            </a:fld>
            <a:endParaRPr lang="en-US" dirty="0"/>
          </a:p>
        </p:txBody>
      </p:sp>
      <p:sp>
        <p:nvSpPr>
          <p:cNvPr id="2" name="TextBox 1"/>
          <p:cNvSpPr txBox="1"/>
          <p:nvPr/>
        </p:nvSpPr>
        <p:spPr>
          <a:xfrm>
            <a:off x="4246201" y="946998"/>
            <a:ext cx="3103676" cy="801008"/>
          </a:xfrm>
          <a:prstGeom prst="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a:defRPr/>
            </a:pPr>
            <a:r>
              <a:rPr lang="en-US" sz="4495" dirty="0">
                <a:latin typeface="Times New Roman" panose="02020603050405020304" pitchFamily="18" charset="0"/>
                <a:cs typeface="Times New Roman" panose="02020603050405020304" pitchFamily="18" charset="0"/>
              </a:rPr>
              <a:t>Introduction</a:t>
            </a:r>
            <a:endParaRPr lang="hi-IN" sz="4495" dirty="0">
              <a:latin typeface="Times New Roman" panose="02020603050405020304" pitchFamily="18" charset="0"/>
            </a:endParaRPr>
          </a:p>
        </p:txBody>
      </p:sp>
      <p:sp>
        <p:nvSpPr>
          <p:cNvPr id="14" name="Rectangle 3"/>
          <p:cNvSpPr txBox="1">
            <a:spLocks noChangeArrowheads="1"/>
          </p:cNvSpPr>
          <p:nvPr/>
        </p:nvSpPr>
        <p:spPr bwMode="auto">
          <a:xfrm>
            <a:off x="272464" y="1962151"/>
            <a:ext cx="11810451" cy="5372100"/>
          </a:xfrm>
          <a:prstGeom prst="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rgbClr val="002060"/>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rgbClr val="002060"/>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rgbClr val="002060"/>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rgbClr val="002060"/>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defRPr/>
            </a:pPr>
            <a:r>
              <a:rPr lang="en-US" altLang="hi-IN" sz="2860" dirty="0">
                <a:latin typeface="Times New Roman" panose="02020603050405020304" pitchFamily="18" charset="0"/>
                <a:cs typeface="Times New Roman" panose="02020603050405020304" pitchFamily="18" charset="0"/>
              </a:rPr>
              <a:t>The differential-pair of </a:t>
            </a:r>
            <a:r>
              <a:rPr lang="en-US" altLang="hi-IN" sz="2860" dirty="0">
                <a:solidFill>
                  <a:srgbClr val="FF0000"/>
                </a:solidFill>
                <a:latin typeface="Times New Roman" panose="02020603050405020304" pitchFamily="18" charset="0"/>
                <a:cs typeface="Times New Roman" panose="02020603050405020304" pitchFamily="18" charset="0"/>
              </a:rPr>
              <a:t>differential-amplifier configuration is widely used</a:t>
            </a:r>
            <a:r>
              <a:rPr lang="en-US" altLang="hi-IN" sz="2860" dirty="0">
                <a:latin typeface="Times New Roman" panose="02020603050405020304" pitchFamily="18" charset="0"/>
                <a:cs typeface="Times New Roman" panose="02020603050405020304" pitchFamily="18" charset="0"/>
              </a:rPr>
              <a:t> in IC circuit design.</a:t>
            </a:r>
          </a:p>
          <a:p>
            <a:pPr lvl="1" eaLnBrk="1" hangingPunct="1">
              <a:defRPr/>
            </a:pPr>
            <a:r>
              <a:rPr lang="en-US" altLang="hi-IN" sz="2452" dirty="0">
                <a:latin typeface="Times New Roman" panose="02020603050405020304" pitchFamily="18" charset="0"/>
                <a:cs typeface="Times New Roman" panose="02020603050405020304" pitchFamily="18" charset="0"/>
              </a:rPr>
              <a:t>One example is input stage of op-amp.</a:t>
            </a:r>
          </a:p>
          <a:p>
            <a:pPr lvl="1" eaLnBrk="1" hangingPunct="1">
              <a:defRPr/>
            </a:pPr>
            <a:r>
              <a:rPr lang="en-US" altLang="hi-IN" sz="2452" dirty="0">
                <a:latin typeface="Times New Roman" panose="02020603050405020304" pitchFamily="18" charset="0"/>
                <a:cs typeface="Times New Roman" panose="02020603050405020304" pitchFamily="18" charset="0"/>
              </a:rPr>
              <a:t>Another example is emitter-coupled logic (ECL).</a:t>
            </a:r>
          </a:p>
        </p:txBody>
      </p:sp>
      <p:sp>
        <p:nvSpPr>
          <p:cNvPr id="3" name="Rectangle 2"/>
          <p:cNvSpPr/>
          <p:nvPr/>
        </p:nvSpPr>
        <p:spPr>
          <a:xfrm>
            <a:off x="327421" y="3789350"/>
            <a:ext cx="11700536" cy="1384995"/>
          </a:xfrm>
          <a:prstGeom prst="rect">
            <a:avLst/>
          </a:prstGeom>
        </p:spPr>
        <p:txBody>
          <a:bodyPr wrap="square">
            <a:spAutoFit/>
          </a:bodyPr>
          <a:lstStyle/>
          <a:p>
            <a:pPr marL="285750" indent="-285750" algn="just">
              <a:buFont typeface="Arial" panose="020B0604020202020204" pitchFamily="34" charset="0"/>
              <a:buChar char="•"/>
              <a:defRPr/>
            </a:pPr>
            <a:r>
              <a:rPr lang="en-US" altLang="hi-IN" sz="2800" dirty="0">
                <a:solidFill>
                  <a:srgbClr val="FF0000"/>
                </a:solidFill>
                <a:latin typeface="Times New Roman" panose="02020603050405020304" pitchFamily="18" charset="0"/>
                <a:cs typeface="Times New Roman" panose="02020603050405020304" pitchFamily="18" charset="0"/>
              </a:rPr>
              <a:t>Technology was invented in 1940’s</a:t>
            </a:r>
            <a:r>
              <a:rPr lang="en-US" altLang="hi-IN" sz="2800" dirty="0">
                <a:latin typeface="Times New Roman" panose="02020603050405020304" pitchFamily="18" charset="0"/>
                <a:cs typeface="Times New Roman" panose="02020603050405020304" pitchFamily="18" charset="0"/>
              </a:rPr>
              <a:t> for use in vacuum tubes – the basic </a:t>
            </a:r>
            <a:r>
              <a:rPr lang="en-US" altLang="hi-IN" sz="2800" dirty="0">
                <a:solidFill>
                  <a:srgbClr val="0000CC"/>
                </a:solidFill>
                <a:latin typeface="Times New Roman" panose="02020603050405020304" pitchFamily="18" charset="0"/>
                <a:cs typeface="Times New Roman" panose="02020603050405020304" pitchFamily="18" charset="0"/>
              </a:rPr>
              <a:t>differential-amplifier configuration </a:t>
            </a:r>
            <a:r>
              <a:rPr lang="en-US" altLang="hi-IN" sz="2800" dirty="0">
                <a:latin typeface="Times New Roman" panose="02020603050405020304" pitchFamily="18" charset="0"/>
                <a:cs typeface="Times New Roman" panose="02020603050405020304" pitchFamily="18" charset="0"/>
              </a:rPr>
              <a:t>was later implemented with </a:t>
            </a:r>
            <a:r>
              <a:rPr lang="en-US" altLang="hi-IN" sz="2800" dirty="0">
                <a:solidFill>
                  <a:srgbClr val="0000CC"/>
                </a:solidFill>
                <a:latin typeface="Times New Roman" panose="02020603050405020304" pitchFamily="18" charset="0"/>
                <a:cs typeface="Times New Roman" panose="02020603050405020304" pitchFamily="18" charset="0"/>
              </a:rPr>
              <a:t>discrete bipolar transistors</a:t>
            </a:r>
            <a:r>
              <a:rPr lang="en-US" altLang="hi-IN" sz="2800" dirty="0">
                <a:latin typeface="Times New Roman" panose="02020603050405020304" pitchFamily="18" charset="0"/>
                <a:cs typeface="Times New Roman" panose="02020603050405020304" pitchFamily="18" charset="0"/>
              </a:rPr>
              <a:t>.</a:t>
            </a:r>
          </a:p>
        </p:txBody>
      </p:sp>
      <p:sp>
        <p:nvSpPr>
          <p:cNvPr id="5" name="Rectangle 4"/>
          <p:cNvSpPr/>
          <p:nvPr/>
        </p:nvSpPr>
        <p:spPr>
          <a:xfrm>
            <a:off x="426593" y="5777244"/>
            <a:ext cx="11656322" cy="954107"/>
          </a:xfrm>
          <a:prstGeom prst="rect">
            <a:avLst/>
          </a:prstGeom>
        </p:spPr>
        <p:txBody>
          <a:bodyPr wrap="square">
            <a:spAutoFit/>
          </a:bodyPr>
          <a:lstStyle/>
          <a:p>
            <a:pPr marL="285750" indent="-285750" algn="just">
              <a:buFont typeface="Arial" panose="020B0604020202020204" pitchFamily="34" charset="0"/>
              <a:buChar char="•"/>
              <a:defRPr/>
            </a:pPr>
            <a:r>
              <a:rPr lang="en-US" altLang="hi-IN" sz="2800" dirty="0">
                <a:latin typeface="Times New Roman" panose="02020603050405020304" pitchFamily="18" charset="0"/>
                <a:cs typeface="Times New Roman" panose="02020603050405020304" pitchFamily="18" charset="0"/>
              </a:rPr>
              <a:t>However, the </a:t>
            </a:r>
            <a:r>
              <a:rPr lang="en-US" altLang="hi-IN" sz="2800" dirty="0">
                <a:solidFill>
                  <a:srgbClr val="FF0000"/>
                </a:solidFill>
                <a:latin typeface="Times New Roman" panose="02020603050405020304" pitchFamily="18" charset="0"/>
                <a:cs typeface="Times New Roman" panose="02020603050405020304" pitchFamily="18" charset="0"/>
              </a:rPr>
              <a:t>configuration became most useful</a:t>
            </a:r>
            <a:r>
              <a:rPr lang="en-US" altLang="hi-IN" sz="2800" dirty="0">
                <a:latin typeface="Times New Roman" panose="02020603050405020304" pitchFamily="18" charset="0"/>
                <a:cs typeface="Times New Roman" panose="02020603050405020304" pitchFamily="18" charset="0"/>
              </a:rPr>
              <a:t> with invention of modern transistor / MOS technologies.</a:t>
            </a:r>
          </a:p>
        </p:txBody>
      </p:sp>
    </p:spTree>
    <p:extLst>
      <p:ext uri="{BB962C8B-B14F-4D97-AF65-F5344CB8AC3E}">
        <p14:creationId xmlns:p14="http://schemas.microsoft.com/office/powerpoint/2010/main" val="278157826"/>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CF9D05AC-9EB0-41D3-AF05-48369B0CC400}" type="datetime1">
              <a:rPr lang="en-IN" smtClean="0"/>
              <a:pPr>
                <a:defRPr/>
              </a:pPr>
              <a:t>23-12-2024</a:t>
            </a:fld>
            <a:endParaRPr lang="en-US" dirty="0"/>
          </a:p>
        </p:txBody>
      </p:sp>
      <p:sp>
        <p:nvSpPr>
          <p:cNvPr id="9219"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hi-IN" sz="1430">
                <a:solidFill>
                  <a:schemeClr val="bg1"/>
                </a:solidFill>
                <a:latin typeface="Georgia" panose="02040502050405020303" pitchFamily="18" charset="0"/>
              </a:rPr>
              <a:t>International Institute of Information Technology, Naya Raipur</a:t>
            </a:r>
          </a:p>
        </p:txBody>
      </p:sp>
      <p:sp>
        <p:nvSpPr>
          <p:cNvPr id="6" name="Slide Number Placeholder 5"/>
          <p:cNvSpPr>
            <a:spLocks noGrp="1"/>
          </p:cNvSpPr>
          <p:nvPr>
            <p:ph type="sldNum" sz="quarter" idx="12"/>
          </p:nvPr>
        </p:nvSpPr>
        <p:spPr/>
        <p:txBody>
          <a:bodyPr/>
          <a:lstStyle/>
          <a:p>
            <a:pPr>
              <a:defRPr/>
            </a:pPr>
            <a:fld id="{E88A1348-F879-4D62-B778-6B0908579837}" type="slidenum">
              <a:rPr lang="en-US" smtClean="0"/>
              <a:pPr>
                <a:defRPr/>
              </a:pPr>
              <a:t>102</a:t>
            </a:fld>
            <a:endParaRPr lang="en-US" dirty="0"/>
          </a:p>
        </p:txBody>
      </p:sp>
      <p:sp>
        <p:nvSpPr>
          <p:cNvPr id="2" name="TextBox 1"/>
          <p:cNvSpPr txBox="1"/>
          <p:nvPr/>
        </p:nvSpPr>
        <p:spPr>
          <a:xfrm>
            <a:off x="2920886" y="917216"/>
            <a:ext cx="5366386" cy="672551"/>
          </a:xfrm>
          <a:prstGeom prst="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a:defRPr/>
            </a:pPr>
            <a:r>
              <a:rPr lang="en-US" altLang="hi-IN" sz="3678" dirty="0">
                <a:latin typeface="Times New Roman" panose="02020603050405020304" pitchFamily="18" charset="0"/>
                <a:cs typeface="Times New Roman" panose="02020603050405020304" pitchFamily="18" charset="0"/>
              </a:rPr>
              <a:t>The MOS Differential Pair</a:t>
            </a:r>
            <a:endParaRPr lang="hi-IN" sz="3678" dirty="0">
              <a:latin typeface="Times New Roman" panose="02020603050405020304" pitchFamily="18" charset="0"/>
            </a:endParaRPr>
          </a:p>
        </p:txBody>
      </p:sp>
      <p:sp>
        <p:nvSpPr>
          <p:cNvPr id="14" name="Rectangle 3"/>
          <p:cNvSpPr txBox="1">
            <a:spLocks noChangeArrowheads="1"/>
          </p:cNvSpPr>
          <p:nvPr/>
        </p:nvSpPr>
        <p:spPr bwMode="auto">
          <a:xfrm>
            <a:off x="102616" y="2363873"/>
            <a:ext cx="7229158" cy="3425269"/>
          </a:xfrm>
          <a:prstGeom prst="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rgbClr val="002060"/>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rgbClr val="002060"/>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rgbClr val="002060"/>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rgbClr val="002060"/>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defRPr/>
            </a:pPr>
            <a:r>
              <a:rPr lang="en-US" altLang="hi-IN" sz="2860" dirty="0">
                <a:latin typeface="Times New Roman" panose="02020603050405020304" pitchFamily="18" charset="0"/>
                <a:cs typeface="Times New Roman" panose="02020603050405020304" pitchFamily="18" charset="0"/>
              </a:rPr>
              <a:t>Two </a:t>
            </a:r>
            <a:r>
              <a:rPr lang="en-US" altLang="hi-IN" sz="2860" dirty="0">
                <a:solidFill>
                  <a:srgbClr val="FF0000"/>
                </a:solidFill>
                <a:latin typeface="Times New Roman" panose="02020603050405020304" pitchFamily="18" charset="0"/>
                <a:cs typeface="Times New Roman" panose="02020603050405020304" pitchFamily="18" charset="0"/>
              </a:rPr>
              <a:t>matched transistors (</a:t>
            </a:r>
            <a:r>
              <a:rPr lang="en-US" altLang="hi-IN" sz="2860" i="1" dirty="0">
                <a:solidFill>
                  <a:srgbClr val="FF0000"/>
                </a:solidFill>
                <a:latin typeface="Times New Roman" panose="02020603050405020304" pitchFamily="18" charset="0"/>
                <a:cs typeface="Times New Roman" panose="02020603050405020304" pitchFamily="18" charset="0"/>
              </a:rPr>
              <a:t>Q</a:t>
            </a:r>
            <a:r>
              <a:rPr lang="en-US" altLang="hi-IN" sz="2860" baseline="-25000" dirty="0">
                <a:solidFill>
                  <a:srgbClr val="FF0000"/>
                </a:solidFill>
                <a:latin typeface="Times New Roman" panose="02020603050405020304" pitchFamily="18" charset="0"/>
                <a:cs typeface="Times New Roman" panose="02020603050405020304" pitchFamily="18" charset="0"/>
              </a:rPr>
              <a:t>1</a:t>
            </a:r>
            <a:r>
              <a:rPr lang="en-US" altLang="hi-IN" sz="2860" dirty="0">
                <a:solidFill>
                  <a:srgbClr val="FF0000"/>
                </a:solidFill>
                <a:latin typeface="Times New Roman" panose="02020603050405020304" pitchFamily="18" charset="0"/>
                <a:cs typeface="Times New Roman" panose="02020603050405020304" pitchFamily="18" charset="0"/>
              </a:rPr>
              <a:t> and </a:t>
            </a:r>
            <a:r>
              <a:rPr lang="en-US" altLang="hi-IN" sz="2860" i="1" dirty="0">
                <a:solidFill>
                  <a:srgbClr val="FF0000"/>
                </a:solidFill>
                <a:latin typeface="Times New Roman" panose="02020603050405020304" pitchFamily="18" charset="0"/>
                <a:cs typeface="Times New Roman" panose="02020603050405020304" pitchFamily="18" charset="0"/>
              </a:rPr>
              <a:t>Q</a:t>
            </a:r>
            <a:r>
              <a:rPr lang="en-US" altLang="hi-IN" sz="2860" baseline="-25000" dirty="0">
                <a:solidFill>
                  <a:srgbClr val="FF0000"/>
                </a:solidFill>
                <a:latin typeface="Times New Roman" panose="02020603050405020304" pitchFamily="18" charset="0"/>
                <a:cs typeface="Times New Roman" panose="02020603050405020304" pitchFamily="18" charset="0"/>
              </a:rPr>
              <a:t>2</a:t>
            </a:r>
            <a:r>
              <a:rPr lang="en-US" altLang="hi-IN" sz="2860" dirty="0">
                <a:solidFill>
                  <a:srgbClr val="FF0000"/>
                </a:solidFill>
                <a:latin typeface="Times New Roman" panose="02020603050405020304" pitchFamily="18" charset="0"/>
                <a:cs typeface="Times New Roman" panose="02020603050405020304" pitchFamily="18" charset="0"/>
              </a:rPr>
              <a:t>)</a:t>
            </a:r>
            <a:r>
              <a:rPr lang="en-US" altLang="hi-IN" sz="2860" baseline="-25000" dirty="0">
                <a:latin typeface="Times New Roman" panose="02020603050405020304" pitchFamily="18" charset="0"/>
                <a:cs typeface="Times New Roman" panose="02020603050405020304" pitchFamily="18" charset="0"/>
              </a:rPr>
              <a:t> </a:t>
            </a:r>
            <a:r>
              <a:rPr lang="en-US" altLang="hi-IN" sz="2860" dirty="0">
                <a:latin typeface="Times New Roman" panose="02020603050405020304" pitchFamily="18" charset="0"/>
                <a:cs typeface="Times New Roman" panose="02020603050405020304" pitchFamily="18" charset="0"/>
              </a:rPr>
              <a:t>joined and biased by a constant current source </a:t>
            </a:r>
            <a:r>
              <a:rPr lang="en-US" altLang="hi-IN" sz="2860" i="1" dirty="0">
                <a:latin typeface="Times New Roman" panose="02020603050405020304" pitchFamily="18" charset="0"/>
                <a:cs typeface="Times New Roman" panose="02020603050405020304" pitchFamily="18" charset="0"/>
              </a:rPr>
              <a:t>I</a:t>
            </a:r>
            <a:r>
              <a:rPr lang="en-US" altLang="hi-IN" sz="2860" dirty="0">
                <a:latin typeface="Times New Roman" panose="02020603050405020304" pitchFamily="18" charset="0"/>
                <a:cs typeface="Times New Roman" panose="02020603050405020304" pitchFamily="18" charset="0"/>
              </a:rPr>
              <a:t>.</a:t>
            </a:r>
          </a:p>
          <a:p>
            <a:pPr eaLnBrk="1" hangingPunct="1">
              <a:defRPr/>
            </a:pPr>
            <a:r>
              <a:rPr lang="en-US" altLang="hi-IN" sz="2860" dirty="0">
                <a:latin typeface="Times New Roman" panose="02020603050405020304" pitchFamily="18" charset="0"/>
                <a:cs typeface="Times New Roman" panose="02020603050405020304" pitchFamily="18" charset="0"/>
              </a:rPr>
              <a:t>FET’s should not enter </a:t>
            </a:r>
            <a:r>
              <a:rPr lang="en-US" altLang="hi-IN" sz="2860" dirty="0">
                <a:solidFill>
                  <a:srgbClr val="FF0000"/>
                </a:solidFill>
                <a:latin typeface="Times New Roman" panose="02020603050405020304" pitchFamily="18" charset="0"/>
                <a:cs typeface="Times New Roman" panose="02020603050405020304" pitchFamily="18" charset="0"/>
              </a:rPr>
              <a:t>triode region</a:t>
            </a:r>
            <a:r>
              <a:rPr lang="en-US" altLang="hi-IN" sz="2860" dirty="0">
                <a:latin typeface="Times New Roman" panose="02020603050405020304" pitchFamily="18" charset="0"/>
                <a:cs typeface="Times New Roman" panose="02020603050405020304" pitchFamily="18" charset="0"/>
              </a:rPr>
              <a:t> of operation for any type of loading condition.</a:t>
            </a:r>
          </a:p>
        </p:txBody>
      </p:sp>
      <p:sp>
        <p:nvSpPr>
          <p:cNvPr id="9227" name="Rectangle 14"/>
          <p:cNvSpPr>
            <a:spLocks noChangeArrowheads="1"/>
          </p:cNvSpPr>
          <p:nvPr/>
        </p:nvSpPr>
        <p:spPr bwMode="auto">
          <a:xfrm>
            <a:off x="7343570" y="6329648"/>
            <a:ext cx="4988697" cy="736681"/>
          </a:xfrm>
          <a:prstGeom prst="rect">
            <a:avLst/>
          </a:prstGeom>
          <a:solidFill>
            <a:schemeClr val="bg1"/>
          </a:solidFill>
          <a:ln w="76200">
            <a:solidFill>
              <a:schemeClr val="bg1"/>
            </a:solidFill>
            <a:miter lim="800000"/>
            <a:headEnd/>
            <a:tailEnd/>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hi-IN" sz="2043" b="1">
                <a:latin typeface="Times New Roman" panose="02020603050405020304" pitchFamily="18" charset="0"/>
                <a:ea typeface="MS PGothic" panose="020B0600070205080204" pitchFamily="34" charset="-128"/>
                <a:cs typeface="Times New Roman" panose="02020603050405020304" pitchFamily="18" charset="0"/>
              </a:rPr>
              <a:t>Figure 1: </a:t>
            </a:r>
            <a:r>
              <a:rPr lang="en-US" altLang="hi-IN" sz="2043">
                <a:latin typeface="Times New Roman" panose="02020603050405020304" pitchFamily="18" charset="0"/>
                <a:ea typeface="MS PGothic" panose="020B0600070205080204" pitchFamily="34" charset="-128"/>
                <a:cs typeface="Times New Roman" panose="02020603050405020304" pitchFamily="18" charset="0"/>
              </a:rPr>
              <a:t>The basic MOS differential-pair configuration.</a:t>
            </a:r>
          </a:p>
        </p:txBody>
      </p:sp>
      <p:pic>
        <p:nvPicPr>
          <p:cNvPr id="9228" name="Picture 15" descr="se08F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6827" y="2364315"/>
            <a:ext cx="4962748" cy="3877755"/>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6253041"/>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28"/>
                                        </p:tgtEl>
                                        <p:attrNameLst>
                                          <p:attrName>style.visibility</p:attrName>
                                        </p:attrNameLst>
                                      </p:cBhvr>
                                      <p:to>
                                        <p:strVal val="visible"/>
                                      </p:to>
                                    </p:set>
                                    <p:anim calcmode="lin" valueType="num">
                                      <p:cBhvr additive="base">
                                        <p:cTn id="7" dur="500" fill="hold"/>
                                        <p:tgtEl>
                                          <p:spTgt spid="9228"/>
                                        </p:tgtEl>
                                        <p:attrNameLst>
                                          <p:attrName>ppt_x</p:attrName>
                                        </p:attrNameLst>
                                      </p:cBhvr>
                                      <p:tavLst>
                                        <p:tav tm="0">
                                          <p:val>
                                            <p:strVal val="#ppt_x"/>
                                          </p:val>
                                        </p:tav>
                                        <p:tav tm="100000">
                                          <p:val>
                                            <p:strVal val="#ppt_x"/>
                                          </p:val>
                                        </p:tav>
                                      </p:tavLst>
                                    </p:anim>
                                    <p:anim calcmode="lin" valueType="num">
                                      <p:cBhvr additive="base">
                                        <p:cTn id="8" dur="500" fill="hold"/>
                                        <p:tgtEl>
                                          <p:spTgt spid="922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227"/>
                                        </p:tgtEl>
                                        <p:attrNameLst>
                                          <p:attrName>style.visibility</p:attrName>
                                        </p:attrNameLst>
                                      </p:cBhvr>
                                      <p:to>
                                        <p:strVal val="visible"/>
                                      </p:to>
                                    </p:set>
                                    <p:anim calcmode="lin" valueType="num">
                                      <p:cBhvr additive="base">
                                        <p:cTn id="11" dur="500" fill="hold"/>
                                        <p:tgtEl>
                                          <p:spTgt spid="9227"/>
                                        </p:tgtEl>
                                        <p:attrNameLst>
                                          <p:attrName>ppt_x</p:attrName>
                                        </p:attrNameLst>
                                      </p:cBhvr>
                                      <p:tavLst>
                                        <p:tav tm="0">
                                          <p:val>
                                            <p:strVal val="#ppt_x"/>
                                          </p:val>
                                        </p:tav>
                                        <p:tav tm="100000">
                                          <p:val>
                                            <p:strVal val="#ppt_x"/>
                                          </p:val>
                                        </p:tav>
                                      </p:tavLst>
                                    </p:anim>
                                    <p:anim calcmode="lin" valueType="num">
                                      <p:cBhvr additive="base">
                                        <p:cTn id="12" dur="500" fill="hold"/>
                                        <p:tgtEl>
                                          <p:spTgt spid="922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9227"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CF9D05AC-9EB0-41D3-AF05-48369B0CC400}" type="datetime1">
              <a:rPr lang="en-IN" smtClean="0"/>
              <a:pPr>
                <a:defRPr/>
              </a:pPr>
              <a:t>23-12-2024</a:t>
            </a:fld>
            <a:endParaRPr lang="en-US" dirty="0"/>
          </a:p>
        </p:txBody>
      </p:sp>
      <p:sp>
        <p:nvSpPr>
          <p:cNvPr id="10243"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hi-IN" sz="1430">
                <a:solidFill>
                  <a:schemeClr val="bg1"/>
                </a:solidFill>
                <a:latin typeface="Georgia" panose="02040502050405020303" pitchFamily="18" charset="0"/>
              </a:rPr>
              <a:t>International Institute of Information Technology, Naya Raipur</a:t>
            </a:r>
          </a:p>
        </p:txBody>
      </p:sp>
      <p:sp>
        <p:nvSpPr>
          <p:cNvPr id="6" name="Slide Number Placeholder 5"/>
          <p:cNvSpPr>
            <a:spLocks noGrp="1"/>
          </p:cNvSpPr>
          <p:nvPr>
            <p:ph type="sldNum" sz="quarter" idx="12"/>
          </p:nvPr>
        </p:nvSpPr>
        <p:spPr/>
        <p:txBody>
          <a:bodyPr/>
          <a:lstStyle/>
          <a:p>
            <a:pPr>
              <a:defRPr/>
            </a:pPr>
            <a:fld id="{63992143-0232-4968-A94D-22CFB701EEB3}" type="slidenum">
              <a:rPr lang="en-US" smtClean="0"/>
              <a:pPr>
                <a:defRPr/>
              </a:pPr>
              <a:t>103</a:t>
            </a:fld>
            <a:endParaRPr lang="en-US" dirty="0"/>
          </a:p>
        </p:txBody>
      </p:sp>
      <p:sp>
        <p:nvSpPr>
          <p:cNvPr id="2" name="TextBox 1"/>
          <p:cNvSpPr txBox="1"/>
          <p:nvPr/>
        </p:nvSpPr>
        <p:spPr>
          <a:xfrm>
            <a:off x="1401247" y="917216"/>
            <a:ext cx="9344372" cy="672551"/>
          </a:xfrm>
          <a:prstGeom prst="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a:defRPr/>
            </a:pPr>
            <a:r>
              <a:rPr lang="en-US" altLang="hi-IN" sz="3678" dirty="0">
                <a:latin typeface="Times New Roman" panose="02020603050405020304" pitchFamily="18" charset="0"/>
                <a:cs typeface="Times New Roman" panose="02020603050405020304" pitchFamily="18" charset="0"/>
              </a:rPr>
              <a:t>Operation with a Common-Mode Input Voltage</a:t>
            </a:r>
            <a:endParaRPr lang="hi-IN" sz="3678" dirty="0">
              <a:latin typeface="Times New Roman" panose="02020603050405020304" pitchFamily="18" charset="0"/>
            </a:endParaRPr>
          </a:p>
        </p:txBody>
      </p:sp>
      <p:sp>
        <p:nvSpPr>
          <p:cNvPr id="10248" name="Rectangle 14"/>
          <p:cNvSpPr>
            <a:spLocks noChangeArrowheads="1"/>
          </p:cNvSpPr>
          <p:nvPr/>
        </p:nvSpPr>
        <p:spPr bwMode="auto">
          <a:xfrm>
            <a:off x="7343570" y="6329648"/>
            <a:ext cx="4988697" cy="608421"/>
          </a:xfrm>
          <a:prstGeom prst="rect">
            <a:avLst/>
          </a:prstGeom>
          <a:solidFill>
            <a:schemeClr val="bg1"/>
          </a:solidFill>
          <a:ln w="76200">
            <a:solidFill>
              <a:schemeClr val="bg1"/>
            </a:solidFill>
            <a:miter lim="800000"/>
            <a:headEnd/>
            <a:tailEnd/>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hi-IN" sz="1635" b="1">
                <a:latin typeface="Times New Roman" panose="02020603050405020304" pitchFamily="18" charset="0"/>
                <a:ea typeface="MS PGothic" panose="020B0600070205080204" pitchFamily="34" charset="-128"/>
                <a:cs typeface="Times New Roman" panose="02020603050405020304" pitchFamily="18" charset="0"/>
              </a:rPr>
              <a:t>Figure 2: </a:t>
            </a:r>
            <a:r>
              <a:rPr lang="en-US" altLang="hi-IN" sz="1635">
                <a:latin typeface="Times New Roman" panose="02020603050405020304" pitchFamily="18" charset="0"/>
                <a:ea typeface="MS PGothic" panose="020B0600070205080204" pitchFamily="34" charset="-128"/>
                <a:cs typeface="Times New Roman" panose="02020603050405020304" pitchFamily="18" charset="0"/>
              </a:rPr>
              <a:t>The MOS differential pair with a common-mode input voltage </a:t>
            </a:r>
            <a:r>
              <a:rPr lang="en-US" altLang="hi-IN" sz="1635" i="1">
                <a:latin typeface="Times New Roman" panose="02020603050405020304" pitchFamily="18" charset="0"/>
                <a:ea typeface="MS PGothic" panose="020B0600070205080204" pitchFamily="34" charset="-128"/>
                <a:cs typeface="Times New Roman" panose="02020603050405020304" pitchFamily="18" charset="0"/>
              </a:rPr>
              <a:t>V</a:t>
            </a:r>
            <a:r>
              <a:rPr lang="en-US" altLang="hi-IN" sz="1635" i="1" baseline="-25000">
                <a:latin typeface="Times New Roman" panose="02020603050405020304" pitchFamily="18" charset="0"/>
                <a:ea typeface="MS PGothic" panose="020B0600070205080204" pitchFamily="34" charset="-128"/>
                <a:cs typeface="Times New Roman" panose="02020603050405020304" pitchFamily="18" charset="0"/>
              </a:rPr>
              <a:t>CM</a:t>
            </a:r>
            <a:endParaRPr lang="en-US" altLang="hi-IN" sz="1635" baseline="-25000">
              <a:latin typeface="Times New Roman" panose="02020603050405020304" pitchFamily="18" charset="0"/>
              <a:ea typeface="MS PGothic" panose="020B0600070205080204" pitchFamily="34" charset="-128"/>
              <a:cs typeface="Times New Roman" panose="02020603050405020304" pitchFamily="18" charset="0"/>
            </a:endParaRPr>
          </a:p>
        </p:txBody>
      </p:sp>
      <p:pic>
        <p:nvPicPr>
          <p:cNvPr id="10249"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94869" y="1759378"/>
            <a:ext cx="5860656" cy="4570271"/>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sp>
        <p:nvSpPr>
          <p:cNvPr id="10250" name="Rectangle 3"/>
          <p:cNvSpPr txBox="1">
            <a:spLocks noChangeArrowheads="1"/>
          </p:cNvSpPr>
          <p:nvPr/>
        </p:nvSpPr>
        <p:spPr bwMode="auto">
          <a:xfrm>
            <a:off x="272464" y="1759378"/>
            <a:ext cx="6947848" cy="4904363"/>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r>
              <a:rPr lang="en-US" altLang="hi-IN" sz="2860" dirty="0">
                <a:solidFill>
                  <a:srgbClr val="002060"/>
                </a:solidFill>
                <a:latin typeface="Times New Roman" panose="02020603050405020304" pitchFamily="18" charset="0"/>
                <a:cs typeface="Times New Roman" panose="02020603050405020304" pitchFamily="18" charset="0"/>
              </a:rPr>
              <a:t>Consider case when </a:t>
            </a:r>
            <a:r>
              <a:rPr lang="en-US" altLang="hi-IN" sz="2860" dirty="0">
                <a:solidFill>
                  <a:srgbClr val="FF0000"/>
                </a:solidFill>
                <a:latin typeface="Times New Roman" panose="02020603050405020304" pitchFamily="18" charset="0"/>
                <a:cs typeface="Times New Roman" panose="02020603050405020304" pitchFamily="18" charset="0"/>
              </a:rPr>
              <a:t>two gate terminals are joined</a:t>
            </a:r>
            <a:r>
              <a:rPr lang="en-US" altLang="hi-IN" sz="2860" dirty="0">
                <a:solidFill>
                  <a:srgbClr val="002060"/>
                </a:solidFill>
                <a:latin typeface="Times New Roman" panose="02020603050405020304" pitchFamily="18" charset="0"/>
                <a:cs typeface="Times New Roman" panose="02020603050405020304" pitchFamily="18" charset="0"/>
              </a:rPr>
              <a:t> together.</a:t>
            </a:r>
          </a:p>
          <a:p>
            <a:pPr lvl="1" eaLnBrk="1" hangingPunct="1"/>
            <a:r>
              <a:rPr lang="en-US" altLang="hi-IN" sz="2860" dirty="0">
                <a:solidFill>
                  <a:srgbClr val="002060"/>
                </a:solidFill>
                <a:latin typeface="Times New Roman" panose="02020603050405020304" pitchFamily="18" charset="0"/>
                <a:cs typeface="Times New Roman" panose="02020603050405020304" pitchFamily="18" charset="0"/>
              </a:rPr>
              <a:t>Connected to a </a:t>
            </a:r>
            <a:r>
              <a:rPr lang="en-US" altLang="hi-IN" sz="2860" b="1" dirty="0">
                <a:solidFill>
                  <a:srgbClr val="3333FF"/>
                </a:solidFill>
                <a:latin typeface="Times New Roman" panose="02020603050405020304" pitchFamily="18" charset="0"/>
                <a:cs typeface="Times New Roman" panose="02020603050405020304" pitchFamily="18" charset="0"/>
              </a:rPr>
              <a:t>common-mode voltage</a:t>
            </a:r>
            <a:r>
              <a:rPr lang="en-US" altLang="hi-IN" sz="2860" dirty="0">
                <a:solidFill>
                  <a:srgbClr val="002060"/>
                </a:solidFill>
                <a:latin typeface="Times New Roman" panose="02020603050405020304" pitchFamily="18" charset="0"/>
                <a:cs typeface="Times New Roman" panose="02020603050405020304" pitchFamily="18" charset="0"/>
              </a:rPr>
              <a:t> (</a:t>
            </a:r>
            <a:r>
              <a:rPr lang="en-US" altLang="hi-IN" sz="2860" i="1" dirty="0">
                <a:solidFill>
                  <a:srgbClr val="002060"/>
                </a:solidFill>
                <a:latin typeface="Times New Roman" panose="02020603050405020304" pitchFamily="18" charset="0"/>
                <a:cs typeface="Times New Roman" panose="02020603050405020304" pitchFamily="18" charset="0"/>
              </a:rPr>
              <a:t>V</a:t>
            </a:r>
            <a:r>
              <a:rPr lang="en-US" altLang="hi-IN" sz="2860" i="1" baseline="-25000" dirty="0">
                <a:solidFill>
                  <a:srgbClr val="002060"/>
                </a:solidFill>
                <a:latin typeface="Times New Roman" panose="02020603050405020304" pitchFamily="18" charset="0"/>
                <a:cs typeface="Times New Roman" panose="02020603050405020304" pitchFamily="18" charset="0"/>
              </a:rPr>
              <a:t>CM</a:t>
            </a:r>
            <a:r>
              <a:rPr lang="en-US" altLang="hi-IN" sz="2860" dirty="0">
                <a:solidFill>
                  <a:srgbClr val="002060"/>
                </a:solidFill>
                <a:latin typeface="Times New Roman" panose="02020603050405020304" pitchFamily="18" charset="0"/>
                <a:cs typeface="Times New Roman" panose="02020603050405020304" pitchFamily="18" charset="0"/>
              </a:rPr>
              <a:t>).</a:t>
            </a:r>
          </a:p>
          <a:p>
            <a:pPr lvl="1" eaLnBrk="1" hangingPunct="1"/>
            <a:r>
              <a:rPr lang="en-US" altLang="hi-IN" sz="2860" i="1" dirty="0">
                <a:solidFill>
                  <a:srgbClr val="002060"/>
                </a:solidFill>
                <a:latin typeface="Times New Roman" panose="02020603050405020304" pitchFamily="18" charset="0"/>
                <a:cs typeface="Times New Roman" panose="02020603050405020304" pitchFamily="18" charset="0"/>
              </a:rPr>
              <a:t>v</a:t>
            </a:r>
            <a:r>
              <a:rPr lang="en-US" altLang="hi-IN" sz="2860" i="1" baseline="-25000" dirty="0">
                <a:solidFill>
                  <a:srgbClr val="002060"/>
                </a:solidFill>
                <a:latin typeface="Times New Roman" panose="02020603050405020304" pitchFamily="18" charset="0"/>
                <a:cs typeface="Times New Roman" panose="02020603050405020304" pitchFamily="18" charset="0"/>
              </a:rPr>
              <a:t>G</a:t>
            </a:r>
            <a:r>
              <a:rPr lang="en-US" altLang="hi-IN" sz="2860" baseline="-25000" dirty="0">
                <a:solidFill>
                  <a:srgbClr val="002060"/>
                </a:solidFill>
                <a:latin typeface="Times New Roman" panose="02020603050405020304" pitchFamily="18" charset="0"/>
                <a:cs typeface="Times New Roman" panose="02020603050405020304" pitchFamily="18" charset="0"/>
              </a:rPr>
              <a:t>1</a:t>
            </a:r>
            <a:r>
              <a:rPr lang="en-US" altLang="hi-IN" sz="2860" dirty="0">
                <a:solidFill>
                  <a:srgbClr val="002060"/>
                </a:solidFill>
                <a:latin typeface="Times New Roman" panose="02020603050405020304" pitchFamily="18" charset="0"/>
                <a:cs typeface="Times New Roman" panose="02020603050405020304" pitchFamily="18" charset="0"/>
              </a:rPr>
              <a:t> = </a:t>
            </a:r>
            <a:r>
              <a:rPr lang="en-US" altLang="hi-IN" sz="2860" i="1" dirty="0">
                <a:solidFill>
                  <a:srgbClr val="002060"/>
                </a:solidFill>
                <a:latin typeface="Times New Roman" panose="02020603050405020304" pitchFamily="18" charset="0"/>
                <a:cs typeface="Times New Roman" panose="02020603050405020304" pitchFamily="18" charset="0"/>
              </a:rPr>
              <a:t>v</a:t>
            </a:r>
            <a:r>
              <a:rPr lang="en-US" altLang="hi-IN" sz="2860" i="1" baseline="-25000" dirty="0">
                <a:solidFill>
                  <a:srgbClr val="002060"/>
                </a:solidFill>
                <a:latin typeface="Times New Roman" panose="02020603050405020304" pitchFamily="18" charset="0"/>
                <a:cs typeface="Times New Roman" panose="02020603050405020304" pitchFamily="18" charset="0"/>
              </a:rPr>
              <a:t>G</a:t>
            </a:r>
            <a:r>
              <a:rPr lang="en-US" altLang="hi-IN" sz="2860" baseline="-25000" dirty="0">
                <a:solidFill>
                  <a:srgbClr val="002060"/>
                </a:solidFill>
                <a:latin typeface="Times New Roman" panose="02020603050405020304" pitchFamily="18" charset="0"/>
                <a:cs typeface="Times New Roman" panose="02020603050405020304" pitchFamily="18" charset="0"/>
              </a:rPr>
              <a:t>2</a:t>
            </a:r>
            <a:r>
              <a:rPr lang="en-US" altLang="hi-IN" sz="2860" dirty="0">
                <a:solidFill>
                  <a:srgbClr val="002060"/>
                </a:solidFill>
                <a:latin typeface="Times New Roman" panose="02020603050405020304" pitchFamily="18" charset="0"/>
                <a:cs typeface="Times New Roman" panose="02020603050405020304" pitchFamily="18" charset="0"/>
              </a:rPr>
              <a:t> = </a:t>
            </a:r>
            <a:r>
              <a:rPr lang="en-US" altLang="hi-IN" sz="2860" i="1" dirty="0">
                <a:solidFill>
                  <a:srgbClr val="002060"/>
                </a:solidFill>
                <a:latin typeface="Times New Roman" panose="02020603050405020304" pitchFamily="18" charset="0"/>
                <a:cs typeface="Times New Roman" panose="02020603050405020304" pitchFamily="18" charset="0"/>
              </a:rPr>
              <a:t>V</a:t>
            </a:r>
            <a:r>
              <a:rPr lang="en-US" altLang="hi-IN" sz="2860" i="1" baseline="-25000" dirty="0">
                <a:solidFill>
                  <a:srgbClr val="002060"/>
                </a:solidFill>
                <a:latin typeface="Times New Roman" panose="02020603050405020304" pitchFamily="18" charset="0"/>
                <a:cs typeface="Times New Roman" panose="02020603050405020304" pitchFamily="18" charset="0"/>
              </a:rPr>
              <a:t>CM</a:t>
            </a:r>
            <a:endParaRPr lang="en-US" altLang="hi-IN" sz="2860" dirty="0">
              <a:solidFill>
                <a:srgbClr val="002060"/>
              </a:solidFill>
              <a:latin typeface="Times New Roman" panose="02020603050405020304" pitchFamily="18" charset="0"/>
              <a:cs typeface="Times New Roman" panose="02020603050405020304" pitchFamily="18" charset="0"/>
            </a:endParaRPr>
          </a:p>
          <a:p>
            <a:pPr eaLnBrk="1" hangingPunct="1"/>
            <a:r>
              <a:rPr lang="en-US" altLang="hi-IN" sz="2860" i="1" dirty="0">
                <a:solidFill>
                  <a:srgbClr val="002060"/>
                </a:solidFill>
                <a:latin typeface="Times New Roman" panose="02020603050405020304" pitchFamily="18" charset="0"/>
                <a:cs typeface="Times New Roman" panose="02020603050405020304" pitchFamily="18" charset="0"/>
              </a:rPr>
              <a:t>Since Q</a:t>
            </a:r>
            <a:r>
              <a:rPr lang="en-US" altLang="hi-IN" sz="2860" baseline="-25000" dirty="0">
                <a:solidFill>
                  <a:srgbClr val="002060"/>
                </a:solidFill>
                <a:latin typeface="Times New Roman" panose="02020603050405020304" pitchFamily="18" charset="0"/>
                <a:cs typeface="Times New Roman" panose="02020603050405020304" pitchFamily="18" charset="0"/>
              </a:rPr>
              <a:t>1</a:t>
            </a:r>
            <a:r>
              <a:rPr lang="en-US" altLang="hi-IN" sz="2860" dirty="0">
                <a:solidFill>
                  <a:srgbClr val="002060"/>
                </a:solidFill>
                <a:latin typeface="Times New Roman" panose="02020603050405020304" pitchFamily="18" charset="0"/>
                <a:cs typeface="Times New Roman" panose="02020603050405020304" pitchFamily="18" charset="0"/>
              </a:rPr>
              <a:t> and </a:t>
            </a:r>
            <a:r>
              <a:rPr lang="en-US" altLang="hi-IN" sz="2860" i="1" dirty="0">
                <a:solidFill>
                  <a:srgbClr val="002060"/>
                </a:solidFill>
                <a:latin typeface="Times New Roman" panose="02020603050405020304" pitchFamily="18" charset="0"/>
                <a:cs typeface="Times New Roman" panose="02020603050405020304" pitchFamily="18" charset="0"/>
              </a:rPr>
              <a:t>Q</a:t>
            </a:r>
            <a:r>
              <a:rPr lang="en-US" altLang="hi-IN" sz="2860" baseline="-25000" dirty="0">
                <a:solidFill>
                  <a:srgbClr val="002060"/>
                </a:solidFill>
                <a:latin typeface="Times New Roman" panose="02020603050405020304" pitchFamily="18" charset="0"/>
                <a:cs typeface="Times New Roman" panose="02020603050405020304" pitchFamily="18" charset="0"/>
              </a:rPr>
              <a:t>2 </a:t>
            </a:r>
            <a:r>
              <a:rPr lang="en-US" altLang="hi-IN" sz="2860" dirty="0">
                <a:solidFill>
                  <a:srgbClr val="002060"/>
                </a:solidFill>
                <a:latin typeface="Times New Roman" panose="02020603050405020304" pitchFamily="18" charset="0"/>
                <a:cs typeface="Times New Roman" panose="02020603050405020304" pitchFamily="18" charset="0"/>
              </a:rPr>
              <a:t>are matched.</a:t>
            </a:r>
          </a:p>
          <a:p>
            <a:pPr eaLnBrk="1" hangingPunct="1"/>
            <a:r>
              <a:rPr lang="en-US" altLang="hi-IN" sz="2860" dirty="0">
                <a:solidFill>
                  <a:srgbClr val="FF0000"/>
                </a:solidFill>
                <a:latin typeface="Times New Roman" panose="02020603050405020304" pitchFamily="18" charset="0"/>
                <a:cs typeface="Times New Roman" panose="02020603050405020304" pitchFamily="18" charset="0"/>
              </a:rPr>
              <a:t>Current </a:t>
            </a:r>
            <a:r>
              <a:rPr lang="en-US" altLang="hi-IN" sz="2860" i="1" dirty="0">
                <a:solidFill>
                  <a:srgbClr val="FF0000"/>
                </a:solidFill>
                <a:latin typeface="Times New Roman" panose="02020603050405020304" pitchFamily="18" charset="0"/>
                <a:cs typeface="Times New Roman" panose="02020603050405020304" pitchFamily="18" charset="0"/>
              </a:rPr>
              <a:t>I</a:t>
            </a:r>
            <a:r>
              <a:rPr lang="en-US" altLang="hi-IN" sz="2860" dirty="0">
                <a:solidFill>
                  <a:srgbClr val="FF0000"/>
                </a:solidFill>
                <a:latin typeface="Times New Roman" panose="02020603050405020304" pitchFamily="18" charset="0"/>
                <a:cs typeface="Times New Roman" panose="02020603050405020304" pitchFamily="18" charset="0"/>
              </a:rPr>
              <a:t> will divide equally</a:t>
            </a:r>
            <a:r>
              <a:rPr lang="en-US" altLang="hi-IN" sz="2860" dirty="0">
                <a:solidFill>
                  <a:srgbClr val="002060"/>
                </a:solidFill>
                <a:latin typeface="Times New Roman" panose="02020603050405020304" pitchFamily="18" charset="0"/>
                <a:cs typeface="Times New Roman" panose="02020603050405020304" pitchFamily="18" charset="0"/>
              </a:rPr>
              <a:t> between the two transistors.  </a:t>
            </a:r>
          </a:p>
          <a:p>
            <a:pPr lvl="1" eaLnBrk="1" hangingPunct="1"/>
            <a:r>
              <a:rPr lang="en-US" altLang="hi-IN" sz="2860" i="1" dirty="0">
                <a:solidFill>
                  <a:srgbClr val="002060"/>
                </a:solidFill>
                <a:latin typeface="Times New Roman" panose="02020603050405020304" pitchFamily="18" charset="0"/>
                <a:cs typeface="Times New Roman" panose="02020603050405020304" pitchFamily="18" charset="0"/>
              </a:rPr>
              <a:t>I</a:t>
            </a:r>
            <a:r>
              <a:rPr lang="en-US" altLang="hi-IN" sz="2860" i="1" baseline="-25000" dirty="0">
                <a:solidFill>
                  <a:srgbClr val="002060"/>
                </a:solidFill>
                <a:latin typeface="Times New Roman" panose="02020603050405020304" pitchFamily="18" charset="0"/>
                <a:cs typeface="Times New Roman" panose="02020603050405020304" pitchFamily="18" charset="0"/>
              </a:rPr>
              <a:t>D</a:t>
            </a:r>
            <a:r>
              <a:rPr lang="en-US" altLang="hi-IN" sz="2860" baseline="-25000" dirty="0">
                <a:solidFill>
                  <a:srgbClr val="002060"/>
                </a:solidFill>
                <a:latin typeface="Times New Roman" panose="02020603050405020304" pitchFamily="18" charset="0"/>
                <a:cs typeface="Times New Roman" panose="02020603050405020304" pitchFamily="18" charset="0"/>
              </a:rPr>
              <a:t>1</a:t>
            </a:r>
            <a:r>
              <a:rPr lang="en-US" altLang="hi-IN" sz="2860" dirty="0">
                <a:solidFill>
                  <a:srgbClr val="002060"/>
                </a:solidFill>
                <a:latin typeface="Times New Roman" panose="02020603050405020304" pitchFamily="18" charset="0"/>
                <a:cs typeface="Times New Roman" panose="02020603050405020304" pitchFamily="18" charset="0"/>
              </a:rPr>
              <a:t> = </a:t>
            </a:r>
            <a:r>
              <a:rPr lang="en-US" altLang="hi-IN" sz="2860" i="1" dirty="0">
                <a:solidFill>
                  <a:srgbClr val="002060"/>
                </a:solidFill>
                <a:latin typeface="Times New Roman" panose="02020603050405020304" pitchFamily="18" charset="0"/>
                <a:cs typeface="Times New Roman" panose="02020603050405020304" pitchFamily="18" charset="0"/>
              </a:rPr>
              <a:t>I</a:t>
            </a:r>
            <a:r>
              <a:rPr lang="en-US" altLang="hi-IN" sz="2860" i="1" baseline="-25000" dirty="0">
                <a:solidFill>
                  <a:srgbClr val="002060"/>
                </a:solidFill>
                <a:latin typeface="Times New Roman" panose="02020603050405020304" pitchFamily="18" charset="0"/>
                <a:cs typeface="Times New Roman" panose="02020603050405020304" pitchFamily="18" charset="0"/>
              </a:rPr>
              <a:t>D</a:t>
            </a:r>
            <a:r>
              <a:rPr lang="en-US" altLang="hi-IN" sz="2860" baseline="-25000" dirty="0">
                <a:solidFill>
                  <a:srgbClr val="002060"/>
                </a:solidFill>
                <a:latin typeface="Times New Roman" panose="02020603050405020304" pitchFamily="18" charset="0"/>
                <a:cs typeface="Times New Roman" panose="02020603050405020304" pitchFamily="18" charset="0"/>
              </a:rPr>
              <a:t>2</a:t>
            </a:r>
            <a:r>
              <a:rPr lang="en-US" altLang="hi-IN" sz="2860" dirty="0">
                <a:solidFill>
                  <a:srgbClr val="002060"/>
                </a:solidFill>
                <a:latin typeface="Times New Roman" panose="02020603050405020304" pitchFamily="18" charset="0"/>
                <a:cs typeface="Times New Roman" panose="02020603050405020304" pitchFamily="18" charset="0"/>
              </a:rPr>
              <a:t> = </a:t>
            </a:r>
            <a:r>
              <a:rPr lang="en-US" altLang="hi-IN" sz="2860" i="1" dirty="0">
                <a:solidFill>
                  <a:srgbClr val="002060"/>
                </a:solidFill>
                <a:latin typeface="Times New Roman" panose="02020603050405020304" pitchFamily="18" charset="0"/>
                <a:cs typeface="Times New Roman" panose="02020603050405020304" pitchFamily="18" charset="0"/>
              </a:rPr>
              <a:t>I</a:t>
            </a:r>
            <a:r>
              <a:rPr lang="en-US" altLang="hi-IN" sz="2860" dirty="0">
                <a:solidFill>
                  <a:srgbClr val="002060"/>
                </a:solidFill>
                <a:latin typeface="Times New Roman" panose="02020603050405020304" pitchFamily="18" charset="0"/>
                <a:cs typeface="Times New Roman" panose="02020603050405020304" pitchFamily="18" charset="0"/>
              </a:rPr>
              <a:t>/2, </a:t>
            </a:r>
            <a:r>
              <a:rPr lang="en-US" altLang="hi-IN" sz="2860" i="1" dirty="0">
                <a:solidFill>
                  <a:srgbClr val="002060"/>
                </a:solidFill>
                <a:latin typeface="Times New Roman" panose="02020603050405020304" pitchFamily="18" charset="0"/>
                <a:cs typeface="Times New Roman" panose="02020603050405020304" pitchFamily="18" charset="0"/>
              </a:rPr>
              <a:t>V</a:t>
            </a:r>
            <a:r>
              <a:rPr lang="en-US" altLang="hi-IN" sz="2860" i="1" baseline="-25000" dirty="0">
                <a:solidFill>
                  <a:srgbClr val="002060"/>
                </a:solidFill>
                <a:latin typeface="Times New Roman" panose="02020603050405020304" pitchFamily="18" charset="0"/>
                <a:cs typeface="Times New Roman" panose="02020603050405020304" pitchFamily="18" charset="0"/>
              </a:rPr>
              <a:t>S</a:t>
            </a:r>
            <a:r>
              <a:rPr lang="en-US" altLang="hi-IN" sz="2860" dirty="0">
                <a:solidFill>
                  <a:srgbClr val="002060"/>
                </a:solidFill>
                <a:latin typeface="Times New Roman" panose="02020603050405020304" pitchFamily="18" charset="0"/>
                <a:cs typeface="Times New Roman" panose="02020603050405020304" pitchFamily="18" charset="0"/>
              </a:rPr>
              <a:t> = </a:t>
            </a:r>
            <a:r>
              <a:rPr lang="en-US" altLang="hi-IN" sz="2860" i="1" dirty="0">
                <a:solidFill>
                  <a:srgbClr val="002060"/>
                </a:solidFill>
                <a:latin typeface="Times New Roman" panose="02020603050405020304" pitchFamily="18" charset="0"/>
                <a:cs typeface="Times New Roman" panose="02020603050405020304" pitchFamily="18" charset="0"/>
              </a:rPr>
              <a:t>V</a:t>
            </a:r>
            <a:r>
              <a:rPr lang="en-US" altLang="hi-IN" sz="2860" i="1" baseline="-25000" dirty="0">
                <a:solidFill>
                  <a:srgbClr val="002060"/>
                </a:solidFill>
                <a:latin typeface="Times New Roman" panose="02020603050405020304" pitchFamily="18" charset="0"/>
                <a:cs typeface="Times New Roman" panose="02020603050405020304" pitchFamily="18" charset="0"/>
              </a:rPr>
              <a:t>CM</a:t>
            </a:r>
            <a:r>
              <a:rPr lang="en-US" altLang="hi-IN" sz="2860" dirty="0">
                <a:solidFill>
                  <a:srgbClr val="002060"/>
                </a:solidFill>
                <a:latin typeface="Times New Roman" panose="02020603050405020304" pitchFamily="18" charset="0"/>
                <a:cs typeface="Times New Roman" panose="02020603050405020304" pitchFamily="18" charset="0"/>
              </a:rPr>
              <a:t> – </a:t>
            </a:r>
            <a:r>
              <a:rPr lang="en-US" altLang="hi-IN" sz="2860" i="1" dirty="0">
                <a:solidFill>
                  <a:srgbClr val="002060"/>
                </a:solidFill>
                <a:latin typeface="Times New Roman" panose="02020603050405020304" pitchFamily="18" charset="0"/>
                <a:cs typeface="Times New Roman" panose="02020603050405020304" pitchFamily="18" charset="0"/>
              </a:rPr>
              <a:t>V</a:t>
            </a:r>
            <a:r>
              <a:rPr lang="en-US" altLang="hi-IN" sz="2860" i="1" baseline="-25000" dirty="0">
                <a:solidFill>
                  <a:srgbClr val="002060"/>
                </a:solidFill>
                <a:latin typeface="Times New Roman" panose="02020603050405020304" pitchFamily="18" charset="0"/>
                <a:cs typeface="Times New Roman" panose="02020603050405020304" pitchFamily="18" charset="0"/>
              </a:rPr>
              <a:t>GS</a:t>
            </a:r>
          </a:p>
          <a:p>
            <a:pPr lvl="2" eaLnBrk="1" hangingPunct="1"/>
            <a:r>
              <a:rPr lang="en-US" altLang="hi-IN" sz="2860" dirty="0">
                <a:solidFill>
                  <a:srgbClr val="002060"/>
                </a:solidFill>
                <a:latin typeface="Times New Roman" panose="02020603050405020304" pitchFamily="18" charset="0"/>
                <a:cs typeface="Times New Roman" panose="02020603050405020304" pitchFamily="18" charset="0"/>
              </a:rPr>
              <a:t>where </a:t>
            </a:r>
            <a:r>
              <a:rPr lang="en-US" altLang="hi-IN" sz="2860" i="1" dirty="0">
                <a:solidFill>
                  <a:srgbClr val="002060"/>
                </a:solidFill>
                <a:latin typeface="Times New Roman" panose="02020603050405020304" pitchFamily="18" charset="0"/>
                <a:cs typeface="Times New Roman" panose="02020603050405020304" pitchFamily="18" charset="0"/>
              </a:rPr>
              <a:t>V</a:t>
            </a:r>
            <a:r>
              <a:rPr lang="en-US" altLang="hi-IN" sz="2860" i="1" baseline="-25000" dirty="0">
                <a:solidFill>
                  <a:srgbClr val="002060"/>
                </a:solidFill>
                <a:latin typeface="Times New Roman" panose="02020603050405020304" pitchFamily="18" charset="0"/>
                <a:cs typeface="Times New Roman" panose="02020603050405020304" pitchFamily="18" charset="0"/>
              </a:rPr>
              <a:t>GS</a:t>
            </a:r>
            <a:r>
              <a:rPr lang="en-US" altLang="hi-IN" sz="2860" dirty="0">
                <a:solidFill>
                  <a:srgbClr val="002060"/>
                </a:solidFill>
                <a:latin typeface="Times New Roman" panose="02020603050405020304" pitchFamily="18" charset="0"/>
                <a:cs typeface="Times New Roman" panose="02020603050405020304" pitchFamily="18" charset="0"/>
              </a:rPr>
              <a:t> is the </a:t>
            </a:r>
            <a:r>
              <a:rPr lang="en-US" altLang="hi-IN" sz="2860" b="1" dirty="0">
                <a:solidFill>
                  <a:srgbClr val="3333FF"/>
                </a:solidFill>
                <a:latin typeface="Times New Roman" panose="02020603050405020304" pitchFamily="18" charset="0"/>
                <a:cs typeface="Times New Roman" panose="02020603050405020304" pitchFamily="18" charset="0"/>
              </a:rPr>
              <a:t>gate-to-source voltage</a:t>
            </a:r>
            <a:r>
              <a:rPr lang="en-US" altLang="hi-IN" sz="2860" dirty="0">
                <a:solidFill>
                  <a:srgbClr val="3333FF"/>
                </a:solidFill>
                <a:latin typeface="Times New Roman" panose="02020603050405020304" pitchFamily="18" charset="0"/>
                <a:cs typeface="Times New Roman" panose="02020603050405020304" pitchFamily="18" charset="0"/>
              </a:rPr>
              <a:t>.</a:t>
            </a:r>
          </a:p>
        </p:txBody>
      </p:sp>
      <p:sp>
        <p:nvSpPr>
          <p:cNvPr id="10251" name="TextBox 4"/>
          <p:cNvSpPr txBox="1">
            <a:spLocks noChangeArrowheads="1"/>
          </p:cNvSpPr>
          <p:nvPr/>
        </p:nvSpPr>
        <p:spPr bwMode="auto">
          <a:xfrm>
            <a:off x="6255333" y="5458735"/>
            <a:ext cx="470333"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hi-IN" sz="1839">
                <a:latin typeface="Times New Roman" panose="02020603050405020304" pitchFamily="18" charset="0"/>
                <a:cs typeface="Times New Roman" panose="02020603050405020304" pitchFamily="18" charset="0"/>
              </a:rPr>
              <a:t>(1)</a:t>
            </a:r>
            <a:endParaRPr lang="hi-IN" altLang="hi-IN" sz="1839">
              <a:latin typeface="Times New Roman" panose="02020603050405020304" pitchFamily="18" charset="0"/>
            </a:endParaRPr>
          </a:p>
        </p:txBody>
      </p:sp>
    </p:spTree>
    <p:extLst>
      <p:ext uri="{BB962C8B-B14F-4D97-AF65-F5344CB8AC3E}">
        <p14:creationId xmlns:p14="http://schemas.microsoft.com/office/powerpoint/2010/main" val="3705604386"/>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49"/>
                                        </p:tgtEl>
                                        <p:attrNameLst>
                                          <p:attrName>style.visibility</p:attrName>
                                        </p:attrNameLst>
                                      </p:cBhvr>
                                      <p:to>
                                        <p:strVal val="visible"/>
                                      </p:to>
                                    </p:set>
                                    <p:anim calcmode="lin" valueType="num">
                                      <p:cBhvr additive="base">
                                        <p:cTn id="13" dur="500" fill="hold"/>
                                        <p:tgtEl>
                                          <p:spTgt spid="10249"/>
                                        </p:tgtEl>
                                        <p:attrNameLst>
                                          <p:attrName>ppt_x</p:attrName>
                                        </p:attrNameLst>
                                      </p:cBhvr>
                                      <p:tavLst>
                                        <p:tav tm="0">
                                          <p:val>
                                            <p:strVal val="#ppt_x"/>
                                          </p:val>
                                        </p:tav>
                                        <p:tav tm="100000">
                                          <p:val>
                                            <p:strVal val="#ppt_x"/>
                                          </p:val>
                                        </p:tav>
                                      </p:tavLst>
                                    </p:anim>
                                    <p:anim calcmode="lin" valueType="num">
                                      <p:cBhvr additive="base">
                                        <p:cTn id="14" dur="500" fill="hold"/>
                                        <p:tgtEl>
                                          <p:spTgt spid="1024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0248"/>
                                        </p:tgtEl>
                                        <p:attrNameLst>
                                          <p:attrName>style.visibility</p:attrName>
                                        </p:attrNameLst>
                                      </p:cBhvr>
                                      <p:to>
                                        <p:strVal val="visible"/>
                                      </p:to>
                                    </p:set>
                                    <p:anim calcmode="lin" valueType="num">
                                      <p:cBhvr additive="base">
                                        <p:cTn id="17" dur="500" fill="hold"/>
                                        <p:tgtEl>
                                          <p:spTgt spid="10248"/>
                                        </p:tgtEl>
                                        <p:attrNameLst>
                                          <p:attrName>ppt_x</p:attrName>
                                        </p:attrNameLst>
                                      </p:cBhvr>
                                      <p:tavLst>
                                        <p:tav tm="0">
                                          <p:val>
                                            <p:strVal val="#ppt_x"/>
                                          </p:val>
                                        </p:tav>
                                        <p:tav tm="100000">
                                          <p:val>
                                            <p:strVal val="#ppt_x"/>
                                          </p:val>
                                        </p:tav>
                                      </p:tavLst>
                                    </p:anim>
                                    <p:anim calcmode="lin" valueType="num">
                                      <p:cBhvr additive="base">
                                        <p:cTn id="18" dur="500" fill="hold"/>
                                        <p:tgtEl>
                                          <p:spTgt spid="102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248"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CF9D05AC-9EB0-41D3-AF05-48369B0CC400}" type="datetime1">
              <a:rPr lang="en-IN" smtClean="0"/>
              <a:pPr>
                <a:defRPr/>
              </a:pPr>
              <a:t>23-12-2024</a:t>
            </a:fld>
            <a:endParaRPr lang="en-US" dirty="0"/>
          </a:p>
        </p:txBody>
      </p:sp>
      <p:sp>
        <p:nvSpPr>
          <p:cNvPr id="11267"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hi-IN" sz="1430">
                <a:solidFill>
                  <a:schemeClr val="bg1"/>
                </a:solidFill>
                <a:latin typeface="Georgia" panose="02040502050405020303" pitchFamily="18" charset="0"/>
              </a:rPr>
              <a:t>International Institute of Information Technology, Naya Raipur</a:t>
            </a:r>
          </a:p>
        </p:txBody>
      </p:sp>
      <p:sp>
        <p:nvSpPr>
          <p:cNvPr id="6" name="Slide Number Placeholder 5"/>
          <p:cNvSpPr>
            <a:spLocks noGrp="1"/>
          </p:cNvSpPr>
          <p:nvPr>
            <p:ph type="sldNum" sz="quarter" idx="12"/>
          </p:nvPr>
        </p:nvSpPr>
        <p:spPr/>
        <p:txBody>
          <a:bodyPr/>
          <a:lstStyle/>
          <a:p>
            <a:pPr>
              <a:defRPr/>
            </a:pPr>
            <a:fld id="{F4E2FACD-B1F2-4574-819F-FE85A75321B4}" type="slidenum">
              <a:rPr lang="en-US" smtClean="0"/>
              <a:pPr>
                <a:defRPr/>
              </a:pPr>
              <a:t>104</a:t>
            </a:fld>
            <a:endParaRPr lang="en-US" dirty="0"/>
          </a:p>
        </p:txBody>
      </p:sp>
      <p:sp>
        <p:nvSpPr>
          <p:cNvPr id="2" name="TextBox 1"/>
          <p:cNvSpPr txBox="1"/>
          <p:nvPr/>
        </p:nvSpPr>
        <p:spPr>
          <a:xfrm>
            <a:off x="1402545" y="707108"/>
            <a:ext cx="9344372" cy="672551"/>
          </a:xfrm>
          <a:prstGeom prst="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a:defRPr/>
            </a:pPr>
            <a:r>
              <a:rPr lang="en-US" altLang="hi-IN" sz="3678" dirty="0">
                <a:latin typeface="Times New Roman" panose="02020603050405020304" pitchFamily="18" charset="0"/>
                <a:cs typeface="Times New Roman" panose="02020603050405020304" pitchFamily="18" charset="0"/>
              </a:rPr>
              <a:t>Operation with a Common-Mode Input Voltage</a:t>
            </a:r>
            <a:endParaRPr lang="hi-IN" sz="3678" dirty="0">
              <a:latin typeface="Times New Roman" panose="02020603050405020304" pitchFamily="18" charset="0"/>
            </a:endParaRPr>
          </a:p>
        </p:txBody>
      </p:sp>
      <p:sp>
        <p:nvSpPr>
          <p:cNvPr id="11272" name="Rectangle 14"/>
          <p:cNvSpPr>
            <a:spLocks noChangeArrowheads="1"/>
          </p:cNvSpPr>
          <p:nvPr/>
        </p:nvSpPr>
        <p:spPr bwMode="auto">
          <a:xfrm>
            <a:off x="7343570" y="6329648"/>
            <a:ext cx="4988697" cy="608421"/>
          </a:xfrm>
          <a:prstGeom prst="rect">
            <a:avLst/>
          </a:prstGeom>
          <a:solidFill>
            <a:schemeClr val="bg1"/>
          </a:solidFill>
          <a:ln w="76200">
            <a:solidFill>
              <a:schemeClr val="bg1"/>
            </a:solidFill>
            <a:miter lim="800000"/>
            <a:headEnd/>
            <a:tailEnd/>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hi-IN" sz="1635" b="1">
                <a:latin typeface="Times New Roman" panose="02020603050405020304" pitchFamily="18" charset="0"/>
                <a:ea typeface="MS PGothic" panose="020B0600070205080204" pitchFamily="34" charset="-128"/>
                <a:cs typeface="Times New Roman" panose="02020603050405020304" pitchFamily="18" charset="0"/>
              </a:rPr>
              <a:t>Figure 2: </a:t>
            </a:r>
            <a:r>
              <a:rPr lang="en-US" altLang="hi-IN" sz="1635">
                <a:latin typeface="Times New Roman" panose="02020603050405020304" pitchFamily="18" charset="0"/>
                <a:ea typeface="MS PGothic" panose="020B0600070205080204" pitchFamily="34" charset="-128"/>
                <a:cs typeface="Times New Roman" panose="02020603050405020304" pitchFamily="18" charset="0"/>
              </a:rPr>
              <a:t>The MOS differential pair with a common-mode input voltage </a:t>
            </a:r>
            <a:r>
              <a:rPr lang="en-US" altLang="hi-IN" sz="1635" i="1">
                <a:latin typeface="Times New Roman" panose="02020603050405020304" pitchFamily="18" charset="0"/>
                <a:ea typeface="MS PGothic" panose="020B0600070205080204" pitchFamily="34" charset="-128"/>
                <a:cs typeface="Times New Roman" panose="02020603050405020304" pitchFamily="18" charset="0"/>
              </a:rPr>
              <a:t>V</a:t>
            </a:r>
            <a:r>
              <a:rPr lang="en-US" altLang="hi-IN" sz="1635" i="1" baseline="-25000">
                <a:latin typeface="Times New Roman" panose="02020603050405020304" pitchFamily="18" charset="0"/>
                <a:ea typeface="MS PGothic" panose="020B0600070205080204" pitchFamily="34" charset="-128"/>
                <a:cs typeface="Times New Roman" panose="02020603050405020304" pitchFamily="18" charset="0"/>
              </a:rPr>
              <a:t>CM</a:t>
            </a:r>
            <a:endParaRPr lang="en-US" altLang="hi-IN" sz="1635" baseline="-25000">
              <a:latin typeface="Times New Roman" panose="02020603050405020304" pitchFamily="18" charset="0"/>
              <a:ea typeface="MS PGothic" panose="020B0600070205080204" pitchFamily="34" charset="-128"/>
              <a:cs typeface="Times New Roman" panose="02020603050405020304" pitchFamily="18" charset="0"/>
            </a:endParaRPr>
          </a:p>
        </p:txBody>
      </p:sp>
      <p:pic>
        <p:nvPicPr>
          <p:cNvPr id="11273"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43569" y="2343231"/>
            <a:ext cx="5111955" cy="3986417"/>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sp>
        <p:nvSpPr>
          <p:cNvPr id="11274" name="Rectangle 4"/>
          <p:cNvSpPr>
            <a:spLocks noChangeArrowheads="1"/>
          </p:cNvSpPr>
          <p:nvPr/>
        </p:nvSpPr>
        <p:spPr bwMode="auto">
          <a:xfrm>
            <a:off x="431402" y="1425285"/>
            <a:ext cx="7280320" cy="4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hi-IN" sz="2043">
                <a:latin typeface="Times New Roman" panose="02020603050405020304" pitchFamily="18" charset="0"/>
                <a:cs typeface="Times New Roman" panose="02020603050405020304" pitchFamily="18" charset="0"/>
              </a:rPr>
              <a:t>Neglecting </a:t>
            </a:r>
            <a:r>
              <a:rPr lang="en-US" altLang="hi-IN" sz="2043">
                <a:latin typeface="Times New Roman" panose="02020603050405020304" pitchFamily="18" charset="0"/>
                <a:cs typeface="Times New Roman" panose="02020603050405020304" pitchFamily="18" charset="0"/>
              </a:rPr>
              <a:t>channel-length modulation, </a:t>
            </a:r>
            <a:r>
              <a:rPr lang="en-US" altLang="hi-IN" sz="2043" i="1">
                <a:latin typeface="Times New Roman" panose="02020603050405020304" pitchFamily="18" charset="0"/>
                <a:cs typeface="Times New Roman" panose="02020603050405020304" pitchFamily="18" charset="0"/>
              </a:rPr>
              <a:t>V</a:t>
            </a:r>
            <a:r>
              <a:rPr lang="en-US" altLang="hi-IN" sz="2043" i="1" baseline="-25000">
                <a:latin typeface="Times New Roman" panose="02020603050405020304" pitchFamily="18" charset="0"/>
                <a:cs typeface="Times New Roman" panose="02020603050405020304" pitchFamily="18" charset="0"/>
              </a:rPr>
              <a:t>GS</a:t>
            </a:r>
            <a:r>
              <a:rPr lang="en-US" altLang="hi-IN" sz="2043" i="1">
                <a:latin typeface="Times New Roman" panose="02020603050405020304" pitchFamily="18" charset="0"/>
                <a:cs typeface="Times New Roman" panose="02020603050405020304" pitchFamily="18" charset="0"/>
              </a:rPr>
              <a:t> </a:t>
            </a:r>
            <a:r>
              <a:rPr lang="en-US" altLang="hi-IN" sz="2043">
                <a:latin typeface="Times New Roman" panose="02020603050405020304" pitchFamily="18" charset="0"/>
                <a:cs typeface="Times New Roman" panose="02020603050405020304" pitchFamily="18" charset="0"/>
              </a:rPr>
              <a:t>and </a:t>
            </a:r>
            <a:r>
              <a:rPr lang="en-US" altLang="hi-IN" sz="2043" i="1">
                <a:latin typeface="Times New Roman" panose="02020603050405020304" pitchFamily="18" charset="0"/>
                <a:cs typeface="Times New Roman" panose="02020603050405020304" pitchFamily="18" charset="0"/>
              </a:rPr>
              <a:t>I</a:t>
            </a:r>
            <a:r>
              <a:rPr lang="en-US" altLang="hi-IN" sz="2043">
                <a:latin typeface="Times New Roman" panose="02020603050405020304" pitchFamily="18" charset="0"/>
                <a:cs typeface="Times New Roman" panose="02020603050405020304" pitchFamily="18" charset="0"/>
              </a:rPr>
              <a:t>/2 are related by</a:t>
            </a:r>
            <a:endParaRPr lang="hi-IN" altLang="hi-IN" sz="2043">
              <a:latin typeface="Times New Roman" panose="02020603050405020304" pitchFamily="18" charset="0"/>
            </a:endParaRPr>
          </a:p>
        </p:txBody>
      </p:sp>
      <p:sp>
        <p:nvSpPr>
          <p:cNvPr id="11275" name="Rectangle 8"/>
          <p:cNvSpPr>
            <a:spLocks noChangeArrowheads="1"/>
          </p:cNvSpPr>
          <p:nvPr/>
        </p:nvSpPr>
        <p:spPr bwMode="auto">
          <a:xfrm>
            <a:off x="4798946" y="1876149"/>
            <a:ext cx="512913"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hi-IN" sz="1839"/>
              <a:t>(2) </a:t>
            </a:r>
            <a:endParaRPr lang="hi-IN" altLang="hi-IN" sz="1839"/>
          </a:p>
        </p:txBody>
      </p:sp>
      <p:sp>
        <p:nvSpPr>
          <p:cNvPr id="11276" name="Rectangle 14"/>
          <p:cNvSpPr>
            <a:spLocks noChangeArrowheads="1"/>
          </p:cNvSpPr>
          <p:nvPr/>
        </p:nvSpPr>
        <p:spPr bwMode="auto">
          <a:xfrm>
            <a:off x="4798946" y="2361072"/>
            <a:ext cx="512913"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hi-IN" sz="1839"/>
              <a:t>(3) </a:t>
            </a:r>
            <a:endParaRPr lang="hi-IN" altLang="hi-IN" sz="1839"/>
          </a:p>
        </p:txBody>
      </p:sp>
      <p:sp>
        <p:nvSpPr>
          <p:cNvPr id="11277" name="Rectangle 15"/>
          <p:cNvSpPr>
            <a:spLocks noChangeArrowheads="1"/>
          </p:cNvSpPr>
          <p:nvPr/>
        </p:nvSpPr>
        <p:spPr bwMode="auto">
          <a:xfrm>
            <a:off x="4798946" y="2828154"/>
            <a:ext cx="512913"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hi-IN" sz="1839"/>
              <a:t>(4) </a:t>
            </a:r>
            <a:endParaRPr lang="hi-IN" altLang="hi-IN" sz="1839"/>
          </a:p>
        </p:txBody>
      </p:sp>
      <p:sp>
        <p:nvSpPr>
          <p:cNvPr id="11278" name="Rectangle 16"/>
          <p:cNvSpPr>
            <a:spLocks noChangeArrowheads="1"/>
          </p:cNvSpPr>
          <p:nvPr/>
        </p:nvSpPr>
        <p:spPr bwMode="auto">
          <a:xfrm>
            <a:off x="4798946" y="3405520"/>
            <a:ext cx="512913"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hi-IN" sz="1839"/>
              <a:t>(5) </a:t>
            </a:r>
            <a:endParaRPr lang="hi-IN" altLang="hi-IN" sz="1839"/>
          </a:p>
        </p:txBody>
      </p:sp>
      <p:sp>
        <p:nvSpPr>
          <p:cNvPr id="11279" name="Rectangle 17"/>
          <p:cNvSpPr>
            <a:spLocks noChangeArrowheads="1"/>
          </p:cNvSpPr>
          <p:nvPr/>
        </p:nvSpPr>
        <p:spPr bwMode="auto">
          <a:xfrm>
            <a:off x="4802189" y="3958558"/>
            <a:ext cx="512913"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hi-IN" sz="1839"/>
              <a:t>(6) </a:t>
            </a:r>
            <a:endParaRPr lang="hi-IN" altLang="hi-IN" sz="1839"/>
          </a:p>
        </p:txBody>
      </p:sp>
      <p:sp>
        <p:nvSpPr>
          <p:cNvPr id="19" name="Rectangle 18"/>
          <p:cNvSpPr>
            <a:spLocks noRot="1" noChangeAspect="1" noMove="1" noResize="1" noEditPoints="1" noAdjustHandles="1" noChangeArrowheads="1" noChangeShapeType="1" noTextEdit="1"/>
          </p:cNvSpPr>
          <p:nvPr/>
        </p:nvSpPr>
        <p:spPr>
          <a:xfrm>
            <a:off x="473173" y="1759766"/>
            <a:ext cx="2850430" cy="2353698"/>
          </a:xfrm>
          <a:prstGeom prst="rect">
            <a:avLst/>
          </a:prstGeom>
          <a:blipFill>
            <a:blip r:embed="rId3"/>
            <a:stretch>
              <a:fillRect r="-3493"/>
            </a:stretch>
          </a:blipFill>
        </p:spPr>
        <p:txBody>
          <a:bodyPr/>
          <a:lstStyle/>
          <a:p>
            <a:pPr>
              <a:defRPr/>
            </a:pPr>
            <a:r>
              <a:rPr lang="hi-IN" sz="1839">
                <a:noFill/>
              </a:rPr>
              <a:t> </a:t>
            </a:r>
          </a:p>
        </p:txBody>
      </p:sp>
      <p:sp>
        <p:nvSpPr>
          <p:cNvPr id="11281" name="Rectangle 20"/>
          <p:cNvSpPr>
            <a:spLocks noChangeArrowheads="1"/>
          </p:cNvSpPr>
          <p:nvPr/>
        </p:nvSpPr>
        <p:spPr bwMode="auto">
          <a:xfrm>
            <a:off x="272464" y="4774330"/>
            <a:ext cx="7071105"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Wingdings" panose="05000000000000000000" pitchFamily="2" charset="2"/>
              <a:buChar char="Ø"/>
            </a:pPr>
            <a:r>
              <a:rPr lang="en-US" altLang="hi-IN" sz="2400" dirty="0">
                <a:latin typeface="Times New Roman" panose="02020603050405020304" pitchFamily="18" charset="0"/>
                <a:cs typeface="Times New Roman" panose="02020603050405020304" pitchFamily="18" charset="0"/>
              </a:rPr>
              <a:t>Now, let us vary the value of the common-mode voltage </a:t>
            </a:r>
            <a:r>
              <a:rPr lang="en-US" altLang="hi-IN" sz="2400" i="1" dirty="0">
                <a:latin typeface="Times New Roman" panose="02020603050405020304" pitchFamily="18" charset="0"/>
                <a:cs typeface="Times New Roman" panose="02020603050405020304" pitchFamily="18" charset="0"/>
              </a:rPr>
              <a:t>V</a:t>
            </a:r>
            <a:r>
              <a:rPr lang="en-US" altLang="hi-IN" sz="2400" i="1" baseline="-25000" dirty="0">
                <a:latin typeface="Times New Roman" panose="02020603050405020304" pitchFamily="18" charset="0"/>
                <a:cs typeface="Times New Roman" panose="02020603050405020304" pitchFamily="18" charset="0"/>
              </a:rPr>
              <a:t>CM</a:t>
            </a:r>
            <a:r>
              <a:rPr lang="en-US" altLang="hi-IN" sz="2400" dirty="0">
                <a:latin typeface="Times New Roman" panose="02020603050405020304" pitchFamily="18" charset="0"/>
                <a:cs typeface="Times New Roman" panose="02020603050405020304" pitchFamily="18" charset="0"/>
              </a:rPr>
              <a:t>. </a:t>
            </a:r>
          </a:p>
          <a:p>
            <a:pPr>
              <a:lnSpc>
                <a:spcPct val="100000"/>
              </a:lnSpc>
              <a:spcBef>
                <a:spcPct val="0"/>
              </a:spcBef>
              <a:buFont typeface="Wingdings" panose="05000000000000000000" pitchFamily="2" charset="2"/>
              <a:buChar char="Ø"/>
            </a:pPr>
            <a:r>
              <a:rPr lang="en-US" altLang="hi-IN" sz="2400" dirty="0">
                <a:latin typeface="Times New Roman" panose="02020603050405020304" pitchFamily="18" charset="0"/>
                <a:cs typeface="Times New Roman" panose="02020603050405020304" pitchFamily="18" charset="0"/>
              </a:rPr>
              <a:t>We see that, as long as </a:t>
            </a:r>
            <a:r>
              <a:rPr lang="en-US" altLang="hi-IN" sz="2400" i="1" dirty="0">
                <a:latin typeface="Times New Roman" panose="02020603050405020304" pitchFamily="18" charset="0"/>
                <a:cs typeface="Times New Roman" panose="02020603050405020304" pitchFamily="18" charset="0"/>
              </a:rPr>
              <a:t>Q</a:t>
            </a:r>
            <a:r>
              <a:rPr lang="en-US" altLang="hi-IN" sz="2400" baseline="-25000" dirty="0">
                <a:latin typeface="Times New Roman" panose="02020603050405020304" pitchFamily="18" charset="0"/>
                <a:cs typeface="Times New Roman" panose="02020603050405020304" pitchFamily="18" charset="0"/>
              </a:rPr>
              <a:t>1</a:t>
            </a:r>
            <a:r>
              <a:rPr lang="en-US" altLang="hi-IN" sz="2400" dirty="0">
                <a:latin typeface="Times New Roman" panose="02020603050405020304" pitchFamily="18" charset="0"/>
                <a:cs typeface="Times New Roman" panose="02020603050405020304" pitchFamily="18" charset="0"/>
              </a:rPr>
              <a:t> and </a:t>
            </a:r>
            <a:r>
              <a:rPr lang="en-US" altLang="hi-IN" sz="2400" i="1" dirty="0">
                <a:latin typeface="Times New Roman" panose="02020603050405020304" pitchFamily="18" charset="0"/>
                <a:cs typeface="Times New Roman" panose="02020603050405020304" pitchFamily="18" charset="0"/>
              </a:rPr>
              <a:t>Q</a:t>
            </a:r>
            <a:r>
              <a:rPr lang="en-US" altLang="hi-IN" sz="2400" baseline="-25000" dirty="0">
                <a:latin typeface="Times New Roman" panose="02020603050405020304" pitchFamily="18" charset="0"/>
                <a:cs typeface="Times New Roman" panose="02020603050405020304" pitchFamily="18" charset="0"/>
              </a:rPr>
              <a:t>2</a:t>
            </a:r>
            <a:r>
              <a:rPr lang="en-US" altLang="hi-IN" sz="2400" dirty="0">
                <a:latin typeface="Times New Roman" panose="02020603050405020304" pitchFamily="18" charset="0"/>
                <a:cs typeface="Times New Roman" panose="02020603050405020304" pitchFamily="18" charset="0"/>
              </a:rPr>
              <a:t> remain in the saturation region, the current </a:t>
            </a:r>
            <a:r>
              <a:rPr lang="en-US" altLang="hi-IN" sz="2400" i="1" dirty="0">
                <a:latin typeface="Times New Roman" panose="02020603050405020304" pitchFamily="18" charset="0"/>
                <a:cs typeface="Times New Roman" panose="02020603050405020304" pitchFamily="18" charset="0"/>
              </a:rPr>
              <a:t>I </a:t>
            </a:r>
            <a:r>
              <a:rPr lang="en-US" altLang="hi-IN" sz="2400" dirty="0">
                <a:latin typeface="Times New Roman" panose="02020603050405020304" pitchFamily="18" charset="0"/>
                <a:cs typeface="Times New Roman" panose="02020603050405020304" pitchFamily="18" charset="0"/>
              </a:rPr>
              <a:t>will divide equally between </a:t>
            </a:r>
            <a:r>
              <a:rPr lang="en-US" altLang="hi-IN" sz="2400" i="1" dirty="0">
                <a:latin typeface="Times New Roman" panose="02020603050405020304" pitchFamily="18" charset="0"/>
                <a:cs typeface="Times New Roman" panose="02020603050405020304" pitchFamily="18" charset="0"/>
              </a:rPr>
              <a:t>Q</a:t>
            </a:r>
            <a:r>
              <a:rPr lang="en-US" altLang="hi-IN" sz="2400" baseline="-25000" dirty="0">
                <a:latin typeface="Times New Roman" panose="02020603050405020304" pitchFamily="18" charset="0"/>
                <a:cs typeface="Times New Roman" panose="02020603050405020304" pitchFamily="18" charset="0"/>
              </a:rPr>
              <a:t>1</a:t>
            </a:r>
            <a:r>
              <a:rPr lang="en-US" altLang="hi-IN" sz="2400" dirty="0">
                <a:latin typeface="Times New Roman" panose="02020603050405020304" pitchFamily="18" charset="0"/>
                <a:cs typeface="Times New Roman" panose="02020603050405020304" pitchFamily="18" charset="0"/>
              </a:rPr>
              <a:t> and </a:t>
            </a:r>
            <a:r>
              <a:rPr lang="en-US" altLang="hi-IN" sz="2400" i="1" dirty="0">
                <a:latin typeface="Times New Roman" panose="02020603050405020304" pitchFamily="18" charset="0"/>
                <a:cs typeface="Times New Roman" panose="02020603050405020304" pitchFamily="18" charset="0"/>
              </a:rPr>
              <a:t>Q</a:t>
            </a:r>
            <a:r>
              <a:rPr lang="en-US" altLang="hi-IN" sz="2400" baseline="-25000" dirty="0">
                <a:latin typeface="Times New Roman" panose="02020603050405020304" pitchFamily="18" charset="0"/>
                <a:cs typeface="Times New Roman" panose="02020603050405020304" pitchFamily="18" charset="0"/>
              </a:rPr>
              <a:t>2</a:t>
            </a:r>
            <a:r>
              <a:rPr lang="en-US" altLang="hi-IN" sz="2400" dirty="0">
                <a:latin typeface="Times New Roman" panose="02020603050405020304" pitchFamily="18" charset="0"/>
                <a:cs typeface="Times New Roman" panose="02020603050405020304" pitchFamily="18" charset="0"/>
              </a:rPr>
              <a:t> and the voltages at the drains will not change. </a:t>
            </a:r>
          </a:p>
        </p:txBody>
      </p:sp>
      <p:pic>
        <p:nvPicPr>
          <p:cNvPr id="11282" name="Picture 2"/>
          <p:cNvPicPr>
            <a:picLocks noChangeAspect="1"/>
          </p:cNvPicPr>
          <p:nvPr/>
        </p:nvPicPr>
        <p:blipFill>
          <a:blip r:embed="rId4">
            <a:extLst>
              <a:ext uri="{28A0092B-C50C-407E-A947-70E740481C1C}">
                <a14:useLocalDpi xmlns:a14="http://schemas.microsoft.com/office/drawing/2010/main" val="0"/>
              </a:ext>
            </a:extLst>
          </a:blip>
          <a:srcRect b="57262"/>
          <a:stretch>
            <a:fillRect/>
          </a:stretch>
        </p:blipFill>
        <p:spPr bwMode="auto">
          <a:xfrm>
            <a:off x="431402" y="3932609"/>
            <a:ext cx="3868025" cy="638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0668959"/>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CF9D05AC-9EB0-41D3-AF05-48369B0CC400}" type="datetime1">
              <a:rPr lang="en-IN" smtClean="0"/>
              <a:pPr>
                <a:defRPr/>
              </a:pPr>
              <a:t>23-12-2024</a:t>
            </a:fld>
            <a:endParaRPr lang="en-US" dirty="0"/>
          </a:p>
        </p:txBody>
      </p:sp>
      <p:sp>
        <p:nvSpPr>
          <p:cNvPr id="12291"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hi-IN" sz="1430">
                <a:solidFill>
                  <a:schemeClr val="bg1"/>
                </a:solidFill>
                <a:latin typeface="Georgia" panose="02040502050405020303" pitchFamily="18" charset="0"/>
              </a:rPr>
              <a:t>International Institute of Information Technology, Naya Raipur</a:t>
            </a:r>
          </a:p>
        </p:txBody>
      </p:sp>
      <p:sp>
        <p:nvSpPr>
          <p:cNvPr id="6" name="Slide Number Placeholder 5"/>
          <p:cNvSpPr>
            <a:spLocks noGrp="1"/>
          </p:cNvSpPr>
          <p:nvPr>
            <p:ph type="sldNum" sz="quarter" idx="12"/>
          </p:nvPr>
        </p:nvSpPr>
        <p:spPr/>
        <p:txBody>
          <a:bodyPr/>
          <a:lstStyle/>
          <a:p>
            <a:pPr>
              <a:defRPr/>
            </a:pPr>
            <a:fld id="{374A695B-52D5-44E1-94FF-E96CBE4F93C3}" type="slidenum">
              <a:rPr lang="en-US" smtClean="0"/>
              <a:pPr>
                <a:defRPr/>
              </a:pPr>
              <a:t>105</a:t>
            </a:fld>
            <a:endParaRPr lang="en-US" dirty="0"/>
          </a:p>
        </p:txBody>
      </p:sp>
      <p:sp>
        <p:nvSpPr>
          <p:cNvPr id="2" name="TextBox 1"/>
          <p:cNvSpPr txBox="1"/>
          <p:nvPr/>
        </p:nvSpPr>
        <p:spPr>
          <a:xfrm>
            <a:off x="1974259" y="391065"/>
            <a:ext cx="8507008" cy="672551"/>
          </a:xfrm>
          <a:prstGeom prst="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a:defRPr/>
            </a:pPr>
            <a:r>
              <a:rPr lang="en-US" altLang="hi-IN" sz="3678" dirty="0">
                <a:latin typeface="Times New Roman" panose="02020603050405020304" pitchFamily="18" charset="0"/>
                <a:cs typeface="Times New Roman" panose="02020603050405020304" pitchFamily="18" charset="0"/>
              </a:rPr>
              <a:t>Operation with a Differential Input Voltage</a:t>
            </a:r>
            <a:endParaRPr lang="hi-IN" sz="3678" dirty="0">
              <a:latin typeface="Times New Roman" panose="02020603050405020304" pitchFamily="18" charset="0"/>
            </a:endParaRPr>
          </a:p>
        </p:txBody>
      </p:sp>
      <p:sp>
        <p:nvSpPr>
          <p:cNvPr id="12296" name="Rectangle 3"/>
          <p:cNvSpPr txBox="1">
            <a:spLocks noChangeArrowheads="1"/>
          </p:cNvSpPr>
          <p:nvPr/>
        </p:nvSpPr>
        <p:spPr bwMode="auto">
          <a:xfrm>
            <a:off x="437889" y="1487447"/>
            <a:ext cx="6766204" cy="2400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r>
              <a:rPr lang="en-US" altLang="hi-IN" sz="2860" dirty="0">
                <a:solidFill>
                  <a:srgbClr val="002060"/>
                </a:solidFill>
                <a:latin typeface="Times New Roman" panose="02020603050405020304" pitchFamily="18" charset="0"/>
                <a:cs typeface="Times New Roman" panose="02020603050405020304" pitchFamily="18" charset="0"/>
              </a:rPr>
              <a:t>If </a:t>
            </a:r>
            <a:r>
              <a:rPr lang="en-US" altLang="hi-IN" sz="2860" i="1" dirty="0">
                <a:solidFill>
                  <a:srgbClr val="002060"/>
                </a:solidFill>
                <a:latin typeface="Times New Roman" panose="02020603050405020304" pitchFamily="18" charset="0"/>
                <a:cs typeface="Times New Roman" panose="02020603050405020304" pitchFamily="18" charset="0"/>
              </a:rPr>
              <a:t>v</a:t>
            </a:r>
            <a:r>
              <a:rPr lang="en-US" altLang="hi-IN" sz="2860" i="1" baseline="-25000" dirty="0">
                <a:solidFill>
                  <a:srgbClr val="002060"/>
                </a:solidFill>
                <a:latin typeface="Times New Roman" panose="02020603050405020304" pitchFamily="18" charset="0"/>
                <a:cs typeface="Times New Roman" panose="02020603050405020304" pitchFamily="18" charset="0"/>
              </a:rPr>
              <a:t>id</a:t>
            </a:r>
            <a:r>
              <a:rPr lang="en-US" altLang="hi-IN" sz="2860" dirty="0">
                <a:solidFill>
                  <a:srgbClr val="002060"/>
                </a:solidFill>
                <a:latin typeface="Times New Roman" panose="02020603050405020304" pitchFamily="18" charset="0"/>
                <a:cs typeface="Times New Roman" panose="02020603050405020304" pitchFamily="18" charset="0"/>
              </a:rPr>
              <a:t> is applied to </a:t>
            </a:r>
            <a:r>
              <a:rPr lang="en-US" altLang="hi-IN" sz="2860" i="1" dirty="0">
                <a:solidFill>
                  <a:srgbClr val="002060"/>
                </a:solidFill>
                <a:latin typeface="Times New Roman" panose="02020603050405020304" pitchFamily="18" charset="0"/>
                <a:cs typeface="Times New Roman" panose="02020603050405020304" pitchFamily="18" charset="0"/>
              </a:rPr>
              <a:t>Q</a:t>
            </a:r>
            <a:r>
              <a:rPr lang="en-US" altLang="hi-IN" sz="2860" baseline="-25000" dirty="0">
                <a:solidFill>
                  <a:srgbClr val="002060"/>
                </a:solidFill>
                <a:latin typeface="Times New Roman" panose="02020603050405020304" pitchFamily="18" charset="0"/>
                <a:cs typeface="Times New Roman" panose="02020603050405020304" pitchFamily="18" charset="0"/>
              </a:rPr>
              <a:t>1</a:t>
            </a:r>
            <a:r>
              <a:rPr lang="en-US" altLang="hi-IN" sz="2860" dirty="0">
                <a:solidFill>
                  <a:srgbClr val="002060"/>
                </a:solidFill>
                <a:latin typeface="Times New Roman" panose="02020603050405020304" pitchFamily="18" charset="0"/>
                <a:cs typeface="Times New Roman" panose="02020603050405020304" pitchFamily="18" charset="0"/>
              </a:rPr>
              <a:t> and </a:t>
            </a:r>
            <a:r>
              <a:rPr lang="en-US" altLang="hi-IN" sz="2860" i="1" dirty="0">
                <a:solidFill>
                  <a:srgbClr val="002060"/>
                </a:solidFill>
                <a:latin typeface="Times New Roman" panose="02020603050405020304" pitchFamily="18" charset="0"/>
                <a:cs typeface="Times New Roman" panose="02020603050405020304" pitchFamily="18" charset="0"/>
              </a:rPr>
              <a:t>Q</a:t>
            </a:r>
            <a:r>
              <a:rPr lang="en-US" altLang="hi-IN" sz="2860" baseline="-25000" dirty="0">
                <a:solidFill>
                  <a:srgbClr val="002060"/>
                </a:solidFill>
                <a:latin typeface="Times New Roman" panose="02020603050405020304" pitchFamily="18" charset="0"/>
                <a:cs typeface="Times New Roman" panose="02020603050405020304" pitchFamily="18" charset="0"/>
              </a:rPr>
              <a:t>2 </a:t>
            </a:r>
            <a:r>
              <a:rPr lang="en-US" altLang="hi-IN" sz="2860" dirty="0">
                <a:solidFill>
                  <a:srgbClr val="002060"/>
                </a:solidFill>
                <a:latin typeface="Times New Roman" panose="02020603050405020304" pitchFamily="18" charset="0"/>
                <a:cs typeface="Times New Roman" panose="02020603050405020304" pitchFamily="18" charset="0"/>
              </a:rPr>
              <a:t>is grounded, following conditions apply:</a:t>
            </a:r>
          </a:p>
          <a:p>
            <a:pPr lvl="1" eaLnBrk="1" hangingPunct="1"/>
            <a:r>
              <a:rPr lang="en-US" altLang="hi-IN" sz="2860" i="1" dirty="0">
                <a:solidFill>
                  <a:srgbClr val="FF0000"/>
                </a:solidFill>
                <a:latin typeface="Times New Roman" panose="02020603050405020304" pitchFamily="18" charset="0"/>
                <a:cs typeface="Times New Roman" panose="02020603050405020304" pitchFamily="18" charset="0"/>
              </a:rPr>
              <a:t>v</a:t>
            </a:r>
            <a:r>
              <a:rPr lang="en-US" altLang="hi-IN" sz="2860" i="1" baseline="-25000" dirty="0">
                <a:solidFill>
                  <a:srgbClr val="FF0000"/>
                </a:solidFill>
                <a:latin typeface="Times New Roman" panose="02020603050405020304" pitchFamily="18" charset="0"/>
                <a:cs typeface="Times New Roman" panose="02020603050405020304" pitchFamily="18" charset="0"/>
              </a:rPr>
              <a:t>id</a:t>
            </a:r>
            <a:r>
              <a:rPr lang="en-US" altLang="hi-IN" sz="2860" dirty="0">
                <a:solidFill>
                  <a:srgbClr val="FF0000"/>
                </a:solidFill>
                <a:latin typeface="Times New Roman" panose="02020603050405020304" pitchFamily="18" charset="0"/>
                <a:cs typeface="Times New Roman" panose="02020603050405020304" pitchFamily="18" charset="0"/>
              </a:rPr>
              <a:t> = </a:t>
            </a:r>
            <a:r>
              <a:rPr lang="en-US" altLang="hi-IN" sz="2860" i="1" dirty="0">
                <a:solidFill>
                  <a:srgbClr val="FF0000"/>
                </a:solidFill>
                <a:latin typeface="Times New Roman" panose="02020603050405020304" pitchFamily="18" charset="0"/>
                <a:cs typeface="Times New Roman" panose="02020603050405020304" pitchFamily="18" charset="0"/>
              </a:rPr>
              <a:t>v</a:t>
            </a:r>
            <a:r>
              <a:rPr lang="en-US" altLang="hi-IN" sz="2860" i="1" baseline="-25000" dirty="0">
                <a:solidFill>
                  <a:srgbClr val="FF0000"/>
                </a:solidFill>
                <a:latin typeface="Times New Roman" panose="02020603050405020304" pitchFamily="18" charset="0"/>
                <a:cs typeface="Times New Roman" panose="02020603050405020304" pitchFamily="18" charset="0"/>
              </a:rPr>
              <a:t>GS</a:t>
            </a:r>
            <a:r>
              <a:rPr lang="en-US" altLang="hi-IN" sz="2860" baseline="-25000" dirty="0">
                <a:solidFill>
                  <a:srgbClr val="FF0000"/>
                </a:solidFill>
                <a:latin typeface="Times New Roman" panose="02020603050405020304" pitchFamily="18" charset="0"/>
                <a:cs typeface="Times New Roman" panose="02020603050405020304" pitchFamily="18" charset="0"/>
              </a:rPr>
              <a:t>1</a:t>
            </a:r>
            <a:r>
              <a:rPr lang="en-US" altLang="hi-IN" sz="2860" dirty="0">
                <a:solidFill>
                  <a:srgbClr val="FF0000"/>
                </a:solidFill>
                <a:latin typeface="Times New Roman" panose="02020603050405020304" pitchFamily="18" charset="0"/>
                <a:cs typeface="Times New Roman" panose="02020603050405020304" pitchFamily="18" charset="0"/>
              </a:rPr>
              <a:t> – </a:t>
            </a:r>
            <a:r>
              <a:rPr lang="en-US" altLang="hi-IN" sz="2860" i="1" dirty="0">
                <a:solidFill>
                  <a:srgbClr val="FF0000"/>
                </a:solidFill>
                <a:latin typeface="Times New Roman" panose="02020603050405020304" pitchFamily="18" charset="0"/>
                <a:cs typeface="Times New Roman" panose="02020603050405020304" pitchFamily="18" charset="0"/>
              </a:rPr>
              <a:t>v</a:t>
            </a:r>
            <a:r>
              <a:rPr lang="en-US" altLang="hi-IN" sz="2860" i="1" baseline="-25000" dirty="0">
                <a:solidFill>
                  <a:srgbClr val="FF0000"/>
                </a:solidFill>
                <a:latin typeface="Times New Roman" panose="02020603050405020304" pitchFamily="18" charset="0"/>
                <a:cs typeface="Times New Roman" panose="02020603050405020304" pitchFamily="18" charset="0"/>
              </a:rPr>
              <a:t>GS</a:t>
            </a:r>
            <a:r>
              <a:rPr lang="en-US" altLang="hi-IN" sz="2860" baseline="-25000" dirty="0">
                <a:solidFill>
                  <a:srgbClr val="FF0000"/>
                </a:solidFill>
                <a:latin typeface="Times New Roman" panose="02020603050405020304" pitchFamily="18" charset="0"/>
                <a:cs typeface="Times New Roman" panose="02020603050405020304" pitchFamily="18" charset="0"/>
              </a:rPr>
              <a:t>2</a:t>
            </a:r>
            <a:r>
              <a:rPr lang="en-US" altLang="hi-IN" sz="2860" dirty="0">
                <a:solidFill>
                  <a:srgbClr val="FF0000"/>
                </a:solidFill>
                <a:latin typeface="Times New Roman" panose="02020603050405020304" pitchFamily="18" charset="0"/>
                <a:cs typeface="Times New Roman" panose="02020603050405020304" pitchFamily="18" charset="0"/>
              </a:rPr>
              <a:t> &gt; 0</a:t>
            </a:r>
          </a:p>
          <a:p>
            <a:pPr lvl="1" eaLnBrk="1" hangingPunct="1"/>
            <a:r>
              <a:rPr lang="en-US" altLang="hi-IN" sz="2860" i="1" dirty="0">
                <a:solidFill>
                  <a:srgbClr val="FF0000"/>
                </a:solidFill>
                <a:latin typeface="Times New Roman" panose="02020603050405020304" pitchFamily="18" charset="0"/>
                <a:cs typeface="Times New Roman" panose="02020603050405020304" pitchFamily="18" charset="0"/>
              </a:rPr>
              <a:t>i</a:t>
            </a:r>
            <a:r>
              <a:rPr lang="en-US" altLang="hi-IN" sz="2860" i="1" baseline="-25000" dirty="0">
                <a:solidFill>
                  <a:srgbClr val="FF0000"/>
                </a:solidFill>
                <a:latin typeface="Times New Roman" panose="02020603050405020304" pitchFamily="18" charset="0"/>
                <a:cs typeface="Times New Roman" panose="02020603050405020304" pitchFamily="18" charset="0"/>
              </a:rPr>
              <a:t>D</a:t>
            </a:r>
            <a:r>
              <a:rPr lang="en-US" altLang="hi-IN" sz="2860" baseline="-25000" dirty="0">
                <a:solidFill>
                  <a:srgbClr val="FF0000"/>
                </a:solidFill>
                <a:latin typeface="Times New Roman" panose="02020603050405020304" pitchFamily="18" charset="0"/>
                <a:cs typeface="Times New Roman" panose="02020603050405020304" pitchFamily="18" charset="0"/>
              </a:rPr>
              <a:t>1</a:t>
            </a:r>
            <a:r>
              <a:rPr lang="en-US" altLang="hi-IN" sz="2860" dirty="0">
                <a:solidFill>
                  <a:srgbClr val="FF0000"/>
                </a:solidFill>
                <a:latin typeface="Times New Roman" panose="02020603050405020304" pitchFamily="18" charset="0"/>
                <a:cs typeface="Times New Roman" panose="02020603050405020304" pitchFamily="18" charset="0"/>
              </a:rPr>
              <a:t> &gt; </a:t>
            </a:r>
            <a:r>
              <a:rPr lang="en-US" altLang="hi-IN" sz="2860" i="1" dirty="0">
                <a:solidFill>
                  <a:srgbClr val="FF0000"/>
                </a:solidFill>
                <a:latin typeface="Times New Roman" panose="02020603050405020304" pitchFamily="18" charset="0"/>
                <a:cs typeface="Times New Roman" panose="02020603050405020304" pitchFamily="18" charset="0"/>
              </a:rPr>
              <a:t>i</a:t>
            </a:r>
            <a:r>
              <a:rPr lang="en-US" altLang="hi-IN" sz="2860" i="1" baseline="-25000" dirty="0">
                <a:solidFill>
                  <a:srgbClr val="FF0000"/>
                </a:solidFill>
                <a:latin typeface="Times New Roman" panose="02020603050405020304" pitchFamily="18" charset="0"/>
                <a:cs typeface="Times New Roman" panose="02020603050405020304" pitchFamily="18" charset="0"/>
              </a:rPr>
              <a:t>D</a:t>
            </a:r>
            <a:r>
              <a:rPr lang="en-US" altLang="hi-IN" sz="2860" baseline="-25000" dirty="0">
                <a:solidFill>
                  <a:srgbClr val="FF0000"/>
                </a:solidFill>
                <a:latin typeface="Times New Roman" panose="02020603050405020304" pitchFamily="18" charset="0"/>
                <a:cs typeface="Times New Roman" panose="02020603050405020304" pitchFamily="18" charset="0"/>
              </a:rPr>
              <a:t>2</a:t>
            </a:r>
          </a:p>
        </p:txBody>
      </p:sp>
      <p:pic>
        <p:nvPicPr>
          <p:cNvPr id="12297" name="Picture 5" descr="se08F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1424" y="1984811"/>
            <a:ext cx="4359434" cy="40448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2298" name="Rectangle 4"/>
          <p:cNvSpPr>
            <a:spLocks noChangeArrowheads="1"/>
          </p:cNvSpPr>
          <p:nvPr/>
        </p:nvSpPr>
        <p:spPr bwMode="auto">
          <a:xfrm>
            <a:off x="7697125" y="6130165"/>
            <a:ext cx="4281587" cy="1057857"/>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76200">
                <a:solidFill>
                  <a:schemeClr val="bg1"/>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hi-IN" sz="2043" b="1">
                <a:latin typeface="Times New Roman" panose="02020603050405020304" pitchFamily="18" charset="0"/>
                <a:cs typeface="Times New Roman" panose="02020603050405020304" pitchFamily="18" charset="0"/>
              </a:rPr>
              <a:t>Figure 3: </a:t>
            </a:r>
            <a:r>
              <a:rPr lang="en-US" altLang="hi-IN" sz="2043">
                <a:latin typeface="Times New Roman" panose="02020603050405020304" pitchFamily="18" charset="0"/>
                <a:cs typeface="Times New Roman" panose="02020603050405020304" pitchFamily="18" charset="0"/>
              </a:rPr>
              <a:t>The MOS differential pair with a differential input signal </a:t>
            </a:r>
            <a:r>
              <a:rPr lang="en-US" altLang="hi-IN" sz="2043" i="1">
                <a:latin typeface="Times New Roman" panose="02020603050405020304" pitchFamily="18" charset="0"/>
                <a:cs typeface="Times New Roman" panose="02020603050405020304" pitchFamily="18" charset="0"/>
              </a:rPr>
              <a:t>v</a:t>
            </a:r>
            <a:r>
              <a:rPr lang="en-US" altLang="hi-IN" sz="2043" i="1" baseline="-25000">
                <a:latin typeface="Times New Roman" panose="02020603050405020304" pitchFamily="18" charset="0"/>
                <a:cs typeface="Times New Roman" panose="02020603050405020304" pitchFamily="18" charset="0"/>
              </a:rPr>
              <a:t>id</a:t>
            </a:r>
            <a:r>
              <a:rPr lang="en-US" altLang="hi-IN" sz="2043">
                <a:latin typeface="Times New Roman" panose="02020603050405020304" pitchFamily="18" charset="0"/>
                <a:cs typeface="Times New Roman" panose="02020603050405020304" pitchFamily="18" charset="0"/>
              </a:rPr>
              <a:t> applied.</a:t>
            </a:r>
          </a:p>
        </p:txBody>
      </p:sp>
      <p:sp>
        <p:nvSpPr>
          <p:cNvPr id="12299" name="Rectangle 11"/>
          <p:cNvSpPr>
            <a:spLocks noChangeArrowheads="1"/>
          </p:cNvSpPr>
          <p:nvPr/>
        </p:nvSpPr>
        <p:spPr bwMode="auto">
          <a:xfrm>
            <a:off x="327605" y="3610590"/>
            <a:ext cx="6876488" cy="2021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pPr>
            <a:r>
              <a:rPr lang="en-IN" altLang="hi-IN" sz="2452" dirty="0">
                <a:latin typeface="Times New Roman" panose="02020603050405020304" pitchFamily="18" charset="0"/>
                <a:cs typeface="Times New Roman" panose="02020603050405020304" pitchFamily="18" charset="0"/>
              </a:rPr>
              <a:t>When </a:t>
            </a:r>
            <a:r>
              <a:rPr lang="en-US" altLang="hi-IN" sz="2452" i="1" dirty="0">
                <a:latin typeface="Times New Roman" panose="02020603050405020304" pitchFamily="18" charset="0"/>
                <a:cs typeface="Times New Roman" panose="02020603050405020304" pitchFamily="18" charset="0"/>
              </a:rPr>
              <a:t>v</a:t>
            </a:r>
            <a:r>
              <a:rPr lang="en-US" altLang="hi-IN" sz="2452" i="1" baseline="-25000" dirty="0">
                <a:latin typeface="Times New Roman" panose="02020603050405020304" pitchFamily="18" charset="0"/>
                <a:cs typeface="Times New Roman" panose="02020603050405020304" pitchFamily="18" charset="0"/>
              </a:rPr>
              <a:t>id</a:t>
            </a:r>
            <a:r>
              <a:rPr lang="en-US" altLang="hi-IN" sz="2452" i="1" dirty="0">
                <a:latin typeface="Times New Roman" panose="02020603050405020304" pitchFamily="18" charset="0"/>
                <a:cs typeface="Times New Roman" panose="02020603050405020304" pitchFamily="18" charset="0"/>
              </a:rPr>
              <a:t> </a:t>
            </a:r>
            <a:r>
              <a:rPr lang="en-US" altLang="hi-IN" sz="2452" dirty="0">
                <a:latin typeface="Times New Roman" panose="02020603050405020304" pitchFamily="18" charset="0"/>
                <a:cs typeface="Times New Roman" panose="02020603050405020304" pitchFamily="18" charset="0"/>
              </a:rPr>
              <a:t>is negative, </a:t>
            </a:r>
            <a:r>
              <a:rPr lang="en-US" altLang="hi-IN" sz="2452" i="1" dirty="0">
                <a:latin typeface="Times New Roman" panose="02020603050405020304" pitchFamily="18" charset="0"/>
                <a:cs typeface="Times New Roman" panose="02020603050405020304" pitchFamily="18" charset="0"/>
              </a:rPr>
              <a:t>v</a:t>
            </a:r>
            <a:r>
              <a:rPr lang="en-US" altLang="hi-IN" sz="2452" i="1" baseline="-25000" dirty="0">
                <a:latin typeface="Times New Roman" panose="02020603050405020304" pitchFamily="18" charset="0"/>
                <a:cs typeface="Times New Roman" panose="02020603050405020304" pitchFamily="18" charset="0"/>
              </a:rPr>
              <a:t>GS</a:t>
            </a:r>
            <a:r>
              <a:rPr lang="en-US" altLang="hi-IN" sz="2452" baseline="-25000" dirty="0">
                <a:latin typeface="Times New Roman" panose="02020603050405020304" pitchFamily="18" charset="0"/>
                <a:cs typeface="Times New Roman" panose="02020603050405020304" pitchFamily="18" charset="0"/>
              </a:rPr>
              <a:t>1</a:t>
            </a:r>
            <a:r>
              <a:rPr lang="en-US" altLang="hi-IN" sz="2452" dirty="0">
                <a:latin typeface="Times New Roman" panose="02020603050405020304" pitchFamily="18" charset="0"/>
                <a:cs typeface="Times New Roman" panose="02020603050405020304" pitchFamily="18" charset="0"/>
              </a:rPr>
              <a:t> will be lower than </a:t>
            </a:r>
            <a:r>
              <a:rPr lang="en-US" altLang="hi-IN" sz="2452" i="1" dirty="0">
                <a:latin typeface="Times New Roman" panose="02020603050405020304" pitchFamily="18" charset="0"/>
                <a:cs typeface="Times New Roman" panose="02020603050405020304" pitchFamily="18" charset="0"/>
              </a:rPr>
              <a:t>v</a:t>
            </a:r>
            <a:r>
              <a:rPr lang="en-US" altLang="hi-IN" sz="2452" i="1" baseline="-25000" dirty="0">
                <a:latin typeface="Times New Roman" panose="02020603050405020304" pitchFamily="18" charset="0"/>
                <a:cs typeface="Times New Roman" panose="02020603050405020304" pitchFamily="18" charset="0"/>
              </a:rPr>
              <a:t>GS</a:t>
            </a:r>
            <a:r>
              <a:rPr lang="en-US" altLang="hi-IN" sz="2452" baseline="-25000" dirty="0">
                <a:latin typeface="Times New Roman" panose="02020603050405020304" pitchFamily="18" charset="0"/>
                <a:cs typeface="Times New Roman" panose="02020603050405020304" pitchFamily="18" charset="0"/>
              </a:rPr>
              <a:t>2</a:t>
            </a:r>
            <a:r>
              <a:rPr lang="en-US" altLang="hi-IN" sz="2452" dirty="0">
                <a:latin typeface="Times New Roman" panose="02020603050405020304" pitchFamily="18" charset="0"/>
                <a:cs typeface="Times New Roman" panose="02020603050405020304" pitchFamily="18" charset="0"/>
              </a:rPr>
              <a:t>, </a:t>
            </a:r>
            <a:r>
              <a:rPr lang="en-US" altLang="hi-IN" sz="2452" i="1" dirty="0">
                <a:latin typeface="Times New Roman" panose="02020603050405020304" pitchFamily="18" charset="0"/>
                <a:cs typeface="Times New Roman" panose="02020603050405020304" pitchFamily="18" charset="0"/>
              </a:rPr>
              <a:t>i</a:t>
            </a:r>
            <a:r>
              <a:rPr lang="en-US" altLang="hi-IN" sz="2452" i="1" baseline="-25000" dirty="0">
                <a:latin typeface="Times New Roman" panose="02020603050405020304" pitchFamily="18" charset="0"/>
                <a:cs typeface="Times New Roman" panose="02020603050405020304" pitchFamily="18" charset="0"/>
              </a:rPr>
              <a:t>D</a:t>
            </a:r>
            <a:r>
              <a:rPr lang="en-US" altLang="hi-IN" sz="2452" baseline="-25000" dirty="0">
                <a:latin typeface="Times New Roman" panose="02020603050405020304" pitchFamily="18" charset="0"/>
                <a:cs typeface="Times New Roman" panose="02020603050405020304" pitchFamily="18" charset="0"/>
              </a:rPr>
              <a:t>1</a:t>
            </a:r>
            <a:r>
              <a:rPr lang="en-US" altLang="hi-IN" sz="2452" dirty="0">
                <a:latin typeface="Times New Roman" panose="02020603050405020304" pitchFamily="18" charset="0"/>
                <a:cs typeface="Times New Roman" panose="02020603050405020304" pitchFamily="18" charset="0"/>
              </a:rPr>
              <a:t> will be smaller than </a:t>
            </a:r>
            <a:r>
              <a:rPr lang="en-US" altLang="hi-IN" sz="2452" i="1" dirty="0">
                <a:latin typeface="Times New Roman" panose="02020603050405020304" pitchFamily="18" charset="0"/>
                <a:cs typeface="Times New Roman" panose="02020603050405020304" pitchFamily="18" charset="0"/>
              </a:rPr>
              <a:t>i</a:t>
            </a:r>
            <a:r>
              <a:rPr lang="en-US" altLang="hi-IN" sz="2452" i="1" baseline="-25000" dirty="0">
                <a:latin typeface="Times New Roman" panose="02020603050405020304" pitchFamily="18" charset="0"/>
                <a:cs typeface="Times New Roman" panose="02020603050405020304" pitchFamily="18" charset="0"/>
              </a:rPr>
              <a:t>D</a:t>
            </a:r>
            <a:r>
              <a:rPr lang="en-US" altLang="hi-IN" sz="2452" baseline="-25000" dirty="0">
                <a:latin typeface="Times New Roman" panose="02020603050405020304" pitchFamily="18" charset="0"/>
                <a:cs typeface="Times New Roman" panose="02020603050405020304" pitchFamily="18" charset="0"/>
              </a:rPr>
              <a:t>2</a:t>
            </a:r>
            <a:r>
              <a:rPr lang="en-US" altLang="hi-IN" sz="2452" dirty="0">
                <a:latin typeface="Times New Roman" panose="02020603050405020304" pitchFamily="18" charset="0"/>
                <a:cs typeface="Times New Roman" panose="02020603050405020304" pitchFamily="18" charset="0"/>
              </a:rPr>
              <a:t>, and correspondingly </a:t>
            </a:r>
            <a:r>
              <a:rPr lang="en-US" altLang="hi-IN" sz="2452" i="1" dirty="0">
                <a:latin typeface="Times New Roman" panose="02020603050405020304" pitchFamily="18" charset="0"/>
                <a:cs typeface="Times New Roman" panose="02020603050405020304" pitchFamily="18" charset="0"/>
              </a:rPr>
              <a:t>v</a:t>
            </a:r>
            <a:r>
              <a:rPr lang="en-US" altLang="hi-IN" sz="2452" i="1" baseline="-25000" dirty="0">
                <a:latin typeface="Times New Roman" panose="02020603050405020304" pitchFamily="18" charset="0"/>
                <a:cs typeface="Times New Roman" panose="02020603050405020304" pitchFamily="18" charset="0"/>
              </a:rPr>
              <a:t>D</a:t>
            </a:r>
            <a:r>
              <a:rPr lang="en-US" altLang="hi-IN" sz="2452" baseline="-25000" dirty="0">
                <a:latin typeface="Times New Roman" panose="02020603050405020304" pitchFamily="18" charset="0"/>
                <a:cs typeface="Times New Roman" panose="02020603050405020304" pitchFamily="18" charset="0"/>
              </a:rPr>
              <a:t>1</a:t>
            </a:r>
            <a:r>
              <a:rPr lang="en-US" altLang="hi-IN" sz="2452" dirty="0">
                <a:latin typeface="Times New Roman" panose="02020603050405020304" pitchFamily="18" charset="0"/>
                <a:cs typeface="Times New Roman" panose="02020603050405020304" pitchFamily="18" charset="0"/>
              </a:rPr>
              <a:t> will be higher than </a:t>
            </a:r>
            <a:r>
              <a:rPr lang="en-US" altLang="hi-IN" sz="2452" i="1" dirty="0">
                <a:latin typeface="Times New Roman" panose="02020603050405020304" pitchFamily="18" charset="0"/>
                <a:cs typeface="Times New Roman" panose="02020603050405020304" pitchFamily="18" charset="0"/>
              </a:rPr>
              <a:t>v</a:t>
            </a:r>
            <a:r>
              <a:rPr lang="en-US" altLang="hi-IN" sz="2452" i="1" baseline="-25000" dirty="0">
                <a:latin typeface="Times New Roman" panose="02020603050405020304" pitchFamily="18" charset="0"/>
                <a:cs typeface="Times New Roman" panose="02020603050405020304" pitchFamily="18" charset="0"/>
              </a:rPr>
              <a:t>D</a:t>
            </a:r>
            <a:r>
              <a:rPr lang="en-US" altLang="hi-IN" sz="2452" baseline="-25000" dirty="0">
                <a:latin typeface="Times New Roman" panose="02020603050405020304" pitchFamily="18" charset="0"/>
                <a:cs typeface="Times New Roman" panose="02020603050405020304" pitchFamily="18" charset="0"/>
              </a:rPr>
              <a:t>2</a:t>
            </a:r>
            <a:r>
              <a:rPr lang="en-US" altLang="hi-IN" sz="2452" dirty="0">
                <a:latin typeface="Times New Roman" panose="02020603050405020304" pitchFamily="18" charset="0"/>
                <a:cs typeface="Times New Roman" panose="02020603050405020304" pitchFamily="18" charset="0"/>
              </a:rPr>
              <a:t>; </a:t>
            </a:r>
          </a:p>
          <a:p>
            <a:pPr>
              <a:lnSpc>
                <a:spcPct val="100000"/>
              </a:lnSpc>
              <a:spcBef>
                <a:spcPct val="0"/>
              </a:spcBef>
            </a:pPr>
            <a:r>
              <a:rPr lang="en-US" altLang="hi-IN" sz="2452" dirty="0">
                <a:latin typeface="Times New Roman" panose="02020603050405020304" pitchFamily="18" charset="0"/>
                <a:cs typeface="Times New Roman" panose="02020603050405020304" pitchFamily="18" charset="0"/>
              </a:rPr>
              <a:t>In other words, the difference or differential output voltage (</a:t>
            </a:r>
            <a:r>
              <a:rPr lang="en-US" altLang="hi-IN" sz="2452" i="1" dirty="0">
                <a:latin typeface="Times New Roman" panose="02020603050405020304" pitchFamily="18" charset="0"/>
                <a:cs typeface="Times New Roman" panose="02020603050405020304" pitchFamily="18" charset="0"/>
              </a:rPr>
              <a:t>v</a:t>
            </a:r>
            <a:r>
              <a:rPr lang="en-US" altLang="hi-IN" sz="2452" i="1" baseline="-25000" dirty="0">
                <a:latin typeface="Times New Roman" panose="02020603050405020304" pitchFamily="18" charset="0"/>
                <a:cs typeface="Times New Roman" panose="02020603050405020304" pitchFamily="18" charset="0"/>
              </a:rPr>
              <a:t>D</a:t>
            </a:r>
            <a:r>
              <a:rPr lang="en-US" altLang="hi-IN" sz="2452" baseline="-25000" dirty="0">
                <a:latin typeface="Times New Roman" panose="02020603050405020304" pitchFamily="18" charset="0"/>
                <a:cs typeface="Times New Roman" panose="02020603050405020304" pitchFamily="18" charset="0"/>
              </a:rPr>
              <a:t>2</a:t>
            </a:r>
            <a:r>
              <a:rPr lang="en-US" altLang="hi-IN" sz="2452" dirty="0">
                <a:latin typeface="Times New Roman" panose="02020603050405020304" pitchFamily="18" charset="0"/>
                <a:cs typeface="Times New Roman" panose="02020603050405020304" pitchFamily="18" charset="0"/>
              </a:rPr>
              <a:t> – </a:t>
            </a:r>
            <a:r>
              <a:rPr lang="en-US" altLang="hi-IN" sz="2452" i="1" dirty="0">
                <a:latin typeface="Times New Roman" panose="02020603050405020304" pitchFamily="18" charset="0"/>
                <a:cs typeface="Times New Roman" panose="02020603050405020304" pitchFamily="18" charset="0"/>
              </a:rPr>
              <a:t>v</a:t>
            </a:r>
            <a:r>
              <a:rPr lang="en-US" altLang="hi-IN" sz="2452" i="1" baseline="-25000" dirty="0">
                <a:latin typeface="Times New Roman" panose="02020603050405020304" pitchFamily="18" charset="0"/>
                <a:cs typeface="Times New Roman" panose="02020603050405020304" pitchFamily="18" charset="0"/>
              </a:rPr>
              <a:t>D</a:t>
            </a:r>
            <a:r>
              <a:rPr lang="en-US" altLang="hi-IN" sz="2452" baseline="-25000" dirty="0">
                <a:latin typeface="Times New Roman" panose="02020603050405020304" pitchFamily="18" charset="0"/>
                <a:cs typeface="Times New Roman" panose="02020603050405020304" pitchFamily="18" charset="0"/>
              </a:rPr>
              <a:t>1</a:t>
            </a:r>
            <a:r>
              <a:rPr lang="en-US" altLang="hi-IN" sz="2452" dirty="0">
                <a:latin typeface="Times New Roman" panose="02020603050405020304" pitchFamily="18" charset="0"/>
                <a:cs typeface="Times New Roman" panose="02020603050405020304" pitchFamily="18" charset="0"/>
              </a:rPr>
              <a:t>) will be negative.</a:t>
            </a:r>
            <a:endParaRPr lang="hi-IN" altLang="hi-IN" sz="2452" dirty="0">
              <a:latin typeface="Times New Roman" panose="02020603050405020304" pitchFamily="18" charset="0"/>
            </a:endParaRPr>
          </a:p>
        </p:txBody>
      </p:sp>
      <p:sp>
        <p:nvSpPr>
          <p:cNvPr id="12300" name="Rectangle 13"/>
          <p:cNvSpPr>
            <a:spLocks noChangeArrowheads="1"/>
          </p:cNvSpPr>
          <p:nvPr/>
        </p:nvSpPr>
        <p:spPr bwMode="auto">
          <a:xfrm>
            <a:off x="437889" y="5896355"/>
            <a:ext cx="6441842" cy="865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pPr>
            <a:r>
              <a:rPr lang="en-US" altLang="hi-IN" sz="2452" dirty="0">
                <a:latin typeface="Times New Roman" panose="02020603050405020304" pitchFamily="18" charset="0"/>
                <a:cs typeface="Times New Roman" panose="02020603050405020304" pitchFamily="18" charset="0"/>
              </a:rPr>
              <a:t>The differential pair responds to a </a:t>
            </a:r>
            <a:r>
              <a:rPr lang="en-US" altLang="hi-IN" sz="2452" b="1" dirty="0">
                <a:solidFill>
                  <a:srgbClr val="3333FF"/>
                </a:solidFill>
                <a:latin typeface="Times New Roman" panose="02020603050405020304" pitchFamily="18" charset="0"/>
                <a:cs typeface="Times New Roman" panose="02020603050405020304" pitchFamily="18" charset="0"/>
              </a:rPr>
              <a:t>difference-mode</a:t>
            </a:r>
            <a:r>
              <a:rPr lang="en-US" altLang="hi-IN" sz="2452" dirty="0">
                <a:latin typeface="Times New Roman" panose="02020603050405020304" pitchFamily="18" charset="0"/>
                <a:cs typeface="Times New Roman" panose="02020603050405020304" pitchFamily="18" charset="0"/>
              </a:rPr>
              <a:t> or </a:t>
            </a:r>
            <a:r>
              <a:rPr lang="en-US" altLang="hi-IN" sz="2452" b="1" dirty="0">
                <a:solidFill>
                  <a:srgbClr val="3333FF"/>
                </a:solidFill>
                <a:latin typeface="Times New Roman" panose="02020603050405020304" pitchFamily="18" charset="0"/>
                <a:cs typeface="Times New Roman" panose="02020603050405020304" pitchFamily="18" charset="0"/>
              </a:rPr>
              <a:t>differential input signals.</a:t>
            </a:r>
          </a:p>
        </p:txBody>
      </p:sp>
    </p:spTree>
    <p:extLst>
      <p:ext uri="{BB962C8B-B14F-4D97-AF65-F5344CB8AC3E}">
        <p14:creationId xmlns:p14="http://schemas.microsoft.com/office/powerpoint/2010/main" val="2495053166"/>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297"/>
                                        </p:tgtEl>
                                        <p:attrNameLst>
                                          <p:attrName>style.visibility</p:attrName>
                                        </p:attrNameLst>
                                      </p:cBhvr>
                                      <p:to>
                                        <p:strVal val="visible"/>
                                      </p:to>
                                    </p:set>
                                    <p:anim calcmode="lin" valueType="num">
                                      <p:cBhvr additive="base">
                                        <p:cTn id="7" dur="500" fill="hold"/>
                                        <p:tgtEl>
                                          <p:spTgt spid="12297"/>
                                        </p:tgtEl>
                                        <p:attrNameLst>
                                          <p:attrName>ppt_x</p:attrName>
                                        </p:attrNameLst>
                                      </p:cBhvr>
                                      <p:tavLst>
                                        <p:tav tm="0">
                                          <p:val>
                                            <p:strVal val="#ppt_x"/>
                                          </p:val>
                                        </p:tav>
                                        <p:tav tm="100000">
                                          <p:val>
                                            <p:strVal val="#ppt_x"/>
                                          </p:val>
                                        </p:tav>
                                      </p:tavLst>
                                    </p:anim>
                                    <p:anim calcmode="lin" valueType="num">
                                      <p:cBhvr additive="base">
                                        <p:cTn id="8" dur="500" fill="hold"/>
                                        <p:tgtEl>
                                          <p:spTgt spid="1229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298"/>
                                        </p:tgtEl>
                                        <p:attrNameLst>
                                          <p:attrName>style.visibility</p:attrName>
                                        </p:attrNameLst>
                                      </p:cBhvr>
                                      <p:to>
                                        <p:strVal val="visible"/>
                                      </p:to>
                                    </p:set>
                                    <p:anim calcmode="lin" valueType="num">
                                      <p:cBhvr additive="base">
                                        <p:cTn id="11" dur="500" fill="hold"/>
                                        <p:tgtEl>
                                          <p:spTgt spid="12298"/>
                                        </p:tgtEl>
                                        <p:attrNameLst>
                                          <p:attrName>ppt_x</p:attrName>
                                        </p:attrNameLst>
                                      </p:cBhvr>
                                      <p:tavLst>
                                        <p:tav tm="0">
                                          <p:val>
                                            <p:strVal val="#ppt_x"/>
                                          </p:val>
                                        </p:tav>
                                        <p:tav tm="100000">
                                          <p:val>
                                            <p:strVal val="#ppt_x"/>
                                          </p:val>
                                        </p:tav>
                                      </p:tavLst>
                                    </p:anim>
                                    <p:anim calcmode="lin" valueType="num">
                                      <p:cBhvr additive="base">
                                        <p:cTn id="12" dur="500" fill="hold"/>
                                        <p:tgtEl>
                                          <p:spTgt spid="1229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296"/>
                                        </p:tgtEl>
                                        <p:attrNameLst>
                                          <p:attrName>style.visibility</p:attrName>
                                        </p:attrNameLst>
                                      </p:cBhvr>
                                      <p:to>
                                        <p:strVal val="visible"/>
                                      </p:to>
                                    </p:set>
                                    <p:anim calcmode="lin" valueType="num">
                                      <p:cBhvr additive="base">
                                        <p:cTn id="17" dur="500" fill="hold"/>
                                        <p:tgtEl>
                                          <p:spTgt spid="12296"/>
                                        </p:tgtEl>
                                        <p:attrNameLst>
                                          <p:attrName>ppt_x</p:attrName>
                                        </p:attrNameLst>
                                      </p:cBhvr>
                                      <p:tavLst>
                                        <p:tav tm="0">
                                          <p:val>
                                            <p:strVal val="#ppt_x"/>
                                          </p:val>
                                        </p:tav>
                                        <p:tav tm="100000">
                                          <p:val>
                                            <p:strVal val="#ppt_x"/>
                                          </p:val>
                                        </p:tav>
                                      </p:tavLst>
                                    </p:anim>
                                    <p:anim calcmode="lin" valueType="num">
                                      <p:cBhvr additive="base">
                                        <p:cTn id="18" dur="500" fill="hold"/>
                                        <p:tgtEl>
                                          <p:spTgt spid="122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6" grpId="0"/>
      <p:bldP spid="12298"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CF9D05AC-9EB0-41D3-AF05-48369B0CC400}" type="datetime1">
              <a:rPr lang="en-IN" smtClean="0"/>
              <a:pPr>
                <a:defRPr/>
              </a:pPr>
              <a:t>23-12-2024</a:t>
            </a:fld>
            <a:endParaRPr lang="en-US" dirty="0"/>
          </a:p>
        </p:txBody>
      </p:sp>
      <p:sp>
        <p:nvSpPr>
          <p:cNvPr id="13315"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hi-IN" sz="1430">
                <a:solidFill>
                  <a:schemeClr val="bg1"/>
                </a:solidFill>
                <a:latin typeface="Georgia" panose="02040502050405020303" pitchFamily="18" charset="0"/>
              </a:rPr>
              <a:t>International Institute of Information Technology, Naya Raipur</a:t>
            </a:r>
          </a:p>
        </p:txBody>
      </p:sp>
      <p:sp>
        <p:nvSpPr>
          <p:cNvPr id="6" name="Slide Number Placeholder 5"/>
          <p:cNvSpPr>
            <a:spLocks noGrp="1"/>
          </p:cNvSpPr>
          <p:nvPr>
            <p:ph type="sldNum" sz="quarter" idx="12"/>
          </p:nvPr>
        </p:nvSpPr>
        <p:spPr/>
        <p:txBody>
          <a:bodyPr/>
          <a:lstStyle/>
          <a:p>
            <a:pPr>
              <a:defRPr/>
            </a:pPr>
            <a:fld id="{A3FF781B-2B10-4545-B7B3-70A940940CEB}" type="slidenum">
              <a:rPr lang="en-US" smtClean="0"/>
              <a:pPr>
                <a:defRPr/>
              </a:pPr>
              <a:t>106</a:t>
            </a:fld>
            <a:endParaRPr lang="en-US" dirty="0"/>
          </a:p>
        </p:txBody>
      </p:sp>
      <p:sp>
        <p:nvSpPr>
          <p:cNvPr id="2" name="TextBox 1"/>
          <p:cNvSpPr txBox="1"/>
          <p:nvPr/>
        </p:nvSpPr>
        <p:spPr>
          <a:xfrm>
            <a:off x="1402545" y="680800"/>
            <a:ext cx="8507008" cy="672551"/>
          </a:xfrm>
          <a:prstGeom prst="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a:defRPr/>
            </a:pPr>
            <a:r>
              <a:rPr lang="en-US" altLang="hi-IN" sz="3678" dirty="0">
                <a:latin typeface="Times New Roman" panose="02020603050405020304" pitchFamily="18" charset="0"/>
                <a:cs typeface="Times New Roman" panose="02020603050405020304" pitchFamily="18" charset="0"/>
              </a:rPr>
              <a:t>Operation with a Differential Input Voltage</a:t>
            </a:r>
            <a:endParaRPr lang="hi-IN" sz="3678" dirty="0">
              <a:latin typeface="Times New Roman" panose="02020603050405020304" pitchFamily="18" charset="0"/>
            </a:endParaRPr>
          </a:p>
        </p:txBody>
      </p:sp>
      <p:pic>
        <p:nvPicPr>
          <p:cNvPr id="13320" name="Picture 5" descr="se08F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9568" y="2609209"/>
            <a:ext cx="4359434" cy="40448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3321" name="Rectangle 4"/>
          <p:cNvSpPr>
            <a:spLocks noChangeArrowheads="1"/>
          </p:cNvSpPr>
          <p:nvPr/>
        </p:nvSpPr>
        <p:spPr bwMode="auto">
          <a:xfrm>
            <a:off x="7697125" y="6673472"/>
            <a:ext cx="4281587" cy="608421"/>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76200">
                <a:solidFill>
                  <a:schemeClr val="bg1"/>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hi-IN" sz="1635" b="1">
                <a:latin typeface="Times New Roman" panose="02020603050405020304" pitchFamily="18" charset="0"/>
                <a:cs typeface="Times New Roman" panose="02020603050405020304" pitchFamily="18" charset="0"/>
              </a:rPr>
              <a:t>Figure 3: </a:t>
            </a:r>
            <a:r>
              <a:rPr lang="en-US" altLang="hi-IN" sz="1635">
                <a:latin typeface="Times New Roman" panose="02020603050405020304" pitchFamily="18" charset="0"/>
                <a:cs typeface="Times New Roman" panose="02020603050405020304" pitchFamily="18" charset="0"/>
              </a:rPr>
              <a:t>The MOS differential pair with a differential input signal </a:t>
            </a:r>
            <a:r>
              <a:rPr lang="en-US" altLang="hi-IN" sz="1635" i="1">
                <a:latin typeface="Times New Roman" panose="02020603050405020304" pitchFamily="18" charset="0"/>
                <a:cs typeface="Times New Roman" panose="02020603050405020304" pitchFamily="18" charset="0"/>
              </a:rPr>
              <a:t>v</a:t>
            </a:r>
            <a:r>
              <a:rPr lang="en-US" altLang="hi-IN" sz="1635" i="1" baseline="-25000">
                <a:latin typeface="Times New Roman" panose="02020603050405020304" pitchFamily="18" charset="0"/>
                <a:cs typeface="Times New Roman" panose="02020603050405020304" pitchFamily="18" charset="0"/>
              </a:rPr>
              <a:t>id</a:t>
            </a:r>
            <a:r>
              <a:rPr lang="en-US" altLang="hi-IN" sz="1635">
                <a:latin typeface="Times New Roman" panose="02020603050405020304" pitchFamily="18" charset="0"/>
                <a:cs typeface="Times New Roman" panose="02020603050405020304" pitchFamily="18" charset="0"/>
              </a:rPr>
              <a:t> applied.</a:t>
            </a:r>
          </a:p>
        </p:txBody>
      </p:sp>
      <p:sp>
        <p:nvSpPr>
          <p:cNvPr id="13322" name="Rectangle 2"/>
          <p:cNvSpPr>
            <a:spLocks noChangeArrowheads="1"/>
          </p:cNvSpPr>
          <p:nvPr/>
        </p:nvSpPr>
        <p:spPr bwMode="auto">
          <a:xfrm>
            <a:off x="316254" y="1358791"/>
            <a:ext cx="10609902" cy="12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pPr>
            <a:r>
              <a:rPr lang="en-US" altLang="hi-IN" sz="2452" dirty="0">
                <a:latin typeface="Times New Roman" panose="02020603050405020304" pitchFamily="18" charset="0"/>
                <a:cs typeface="Times New Roman" panose="02020603050405020304" pitchFamily="18" charset="0"/>
              </a:rPr>
              <a:t>In the positive direction, when </a:t>
            </a:r>
            <a:r>
              <a:rPr lang="en-US" altLang="hi-IN" sz="2452" i="1" dirty="0">
                <a:latin typeface="Times New Roman" panose="02020603050405020304" pitchFamily="18" charset="0"/>
                <a:cs typeface="Times New Roman" panose="02020603050405020304" pitchFamily="18" charset="0"/>
              </a:rPr>
              <a:t>v</a:t>
            </a:r>
            <a:r>
              <a:rPr lang="en-US" altLang="hi-IN" sz="2452" i="1" baseline="-25000" dirty="0">
                <a:latin typeface="Times New Roman" panose="02020603050405020304" pitchFamily="18" charset="0"/>
                <a:cs typeface="Times New Roman" panose="02020603050405020304" pitchFamily="18" charset="0"/>
              </a:rPr>
              <a:t>GS</a:t>
            </a:r>
            <a:r>
              <a:rPr lang="en-US" altLang="hi-IN" sz="2452" baseline="-25000" dirty="0">
                <a:latin typeface="Times New Roman" panose="02020603050405020304" pitchFamily="18" charset="0"/>
                <a:cs typeface="Times New Roman" panose="02020603050405020304" pitchFamily="18" charset="0"/>
              </a:rPr>
              <a:t>1</a:t>
            </a:r>
            <a:r>
              <a:rPr lang="en-US" altLang="hi-IN" sz="2452" dirty="0">
                <a:latin typeface="Times New Roman" panose="02020603050405020304" pitchFamily="18" charset="0"/>
                <a:cs typeface="Times New Roman" panose="02020603050405020304" pitchFamily="18" charset="0"/>
              </a:rPr>
              <a:t> reaches the value that corresponds to </a:t>
            </a:r>
            <a:r>
              <a:rPr lang="en-US" altLang="hi-IN" sz="2452" i="1" dirty="0">
                <a:latin typeface="Times New Roman" panose="02020603050405020304" pitchFamily="18" charset="0"/>
                <a:cs typeface="Times New Roman" panose="02020603050405020304" pitchFamily="18" charset="0"/>
              </a:rPr>
              <a:t>i</a:t>
            </a:r>
            <a:r>
              <a:rPr lang="en-US" altLang="hi-IN" sz="2452" i="1" baseline="-25000" dirty="0">
                <a:latin typeface="Times New Roman" panose="02020603050405020304" pitchFamily="18" charset="0"/>
                <a:cs typeface="Times New Roman" panose="02020603050405020304" pitchFamily="18" charset="0"/>
              </a:rPr>
              <a:t>D</a:t>
            </a:r>
            <a:r>
              <a:rPr lang="en-US" altLang="hi-IN" sz="2452" baseline="-25000" dirty="0">
                <a:latin typeface="Times New Roman" panose="02020603050405020304" pitchFamily="18" charset="0"/>
                <a:cs typeface="Times New Roman" panose="02020603050405020304" pitchFamily="18" charset="0"/>
              </a:rPr>
              <a:t>1</a:t>
            </a:r>
            <a:r>
              <a:rPr lang="en-US" altLang="hi-IN" sz="2452" dirty="0">
                <a:latin typeface="Times New Roman" panose="02020603050405020304" pitchFamily="18" charset="0"/>
                <a:cs typeface="Times New Roman" panose="02020603050405020304" pitchFamily="18" charset="0"/>
              </a:rPr>
              <a:t> = </a:t>
            </a:r>
            <a:r>
              <a:rPr lang="en-US" altLang="hi-IN" sz="2452" i="1" dirty="0">
                <a:latin typeface="Times New Roman" panose="02020603050405020304" pitchFamily="18" charset="0"/>
                <a:cs typeface="Times New Roman" panose="02020603050405020304" pitchFamily="18" charset="0"/>
              </a:rPr>
              <a:t>I</a:t>
            </a:r>
            <a:r>
              <a:rPr lang="en-US" altLang="hi-IN" sz="2452" dirty="0">
                <a:latin typeface="Times New Roman" panose="02020603050405020304" pitchFamily="18" charset="0"/>
                <a:cs typeface="Times New Roman" panose="02020603050405020304" pitchFamily="18" charset="0"/>
              </a:rPr>
              <a:t>, and </a:t>
            </a:r>
            <a:r>
              <a:rPr lang="en-US" altLang="hi-IN" sz="2452" i="1" dirty="0">
                <a:latin typeface="Times New Roman" panose="02020603050405020304" pitchFamily="18" charset="0"/>
                <a:cs typeface="Times New Roman" panose="02020603050405020304" pitchFamily="18" charset="0"/>
              </a:rPr>
              <a:t>v</a:t>
            </a:r>
            <a:r>
              <a:rPr lang="en-US" altLang="hi-IN" sz="2452" i="1" baseline="-25000" dirty="0">
                <a:latin typeface="Times New Roman" panose="02020603050405020304" pitchFamily="18" charset="0"/>
                <a:cs typeface="Times New Roman" panose="02020603050405020304" pitchFamily="18" charset="0"/>
              </a:rPr>
              <a:t>GS</a:t>
            </a:r>
            <a:r>
              <a:rPr lang="en-US" altLang="hi-IN" sz="2452" baseline="-25000" dirty="0">
                <a:latin typeface="Times New Roman" panose="02020603050405020304" pitchFamily="18" charset="0"/>
                <a:cs typeface="Times New Roman" panose="02020603050405020304" pitchFamily="18" charset="0"/>
              </a:rPr>
              <a:t>2</a:t>
            </a:r>
            <a:r>
              <a:rPr lang="en-US" altLang="hi-IN" sz="2452" dirty="0">
                <a:latin typeface="Times New Roman" panose="02020603050405020304" pitchFamily="18" charset="0"/>
                <a:cs typeface="Times New Roman" panose="02020603050405020304" pitchFamily="18" charset="0"/>
              </a:rPr>
              <a:t> is reduced to a value equal to the threshold voltage </a:t>
            </a:r>
            <a:r>
              <a:rPr lang="en-US" altLang="hi-IN" sz="2452" i="1" dirty="0" err="1">
                <a:latin typeface="Times New Roman" panose="02020603050405020304" pitchFamily="18" charset="0"/>
                <a:cs typeface="Times New Roman" panose="02020603050405020304" pitchFamily="18" charset="0"/>
              </a:rPr>
              <a:t>V</a:t>
            </a:r>
            <a:r>
              <a:rPr lang="en-US" altLang="hi-IN" sz="2452" i="1" baseline="-25000" dirty="0" err="1">
                <a:latin typeface="Times New Roman" panose="02020603050405020304" pitchFamily="18" charset="0"/>
                <a:cs typeface="Times New Roman" panose="02020603050405020304" pitchFamily="18" charset="0"/>
              </a:rPr>
              <a:t>t</a:t>
            </a:r>
            <a:r>
              <a:rPr lang="en-US" altLang="hi-IN" sz="2452" i="1" dirty="0">
                <a:latin typeface="Times New Roman" panose="02020603050405020304" pitchFamily="18" charset="0"/>
                <a:cs typeface="Times New Roman" panose="02020603050405020304" pitchFamily="18" charset="0"/>
              </a:rPr>
              <a:t> </a:t>
            </a:r>
            <a:r>
              <a:rPr lang="en-US" altLang="hi-IN" sz="2452" dirty="0">
                <a:latin typeface="Times New Roman" panose="02020603050405020304" pitchFamily="18" charset="0"/>
                <a:cs typeface="Times New Roman" panose="02020603050405020304" pitchFamily="18" charset="0"/>
              </a:rPr>
              <a:t>, at which point </a:t>
            </a:r>
            <a:r>
              <a:rPr lang="en-US" altLang="hi-IN" sz="2452" i="1" dirty="0" err="1">
                <a:latin typeface="Times New Roman" panose="02020603050405020304" pitchFamily="18" charset="0"/>
                <a:cs typeface="Times New Roman" panose="02020603050405020304" pitchFamily="18" charset="0"/>
              </a:rPr>
              <a:t>v</a:t>
            </a:r>
            <a:r>
              <a:rPr lang="en-US" altLang="hi-IN" sz="2452" i="1" baseline="-25000" dirty="0" err="1">
                <a:latin typeface="Times New Roman" panose="02020603050405020304" pitchFamily="18" charset="0"/>
                <a:cs typeface="Times New Roman" panose="02020603050405020304" pitchFamily="18" charset="0"/>
              </a:rPr>
              <a:t>S</a:t>
            </a:r>
            <a:r>
              <a:rPr lang="en-US" altLang="hi-IN" sz="2452" i="1" dirty="0">
                <a:latin typeface="Times New Roman" panose="02020603050405020304" pitchFamily="18" charset="0"/>
                <a:cs typeface="Times New Roman" panose="02020603050405020304" pitchFamily="18" charset="0"/>
              </a:rPr>
              <a:t> </a:t>
            </a:r>
            <a:r>
              <a:rPr lang="en-US" altLang="hi-IN" sz="2452" dirty="0">
                <a:latin typeface="Times New Roman" panose="02020603050405020304" pitchFamily="18" charset="0"/>
                <a:cs typeface="Times New Roman" panose="02020603050405020304" pitchFamily="18" charset="0"/>
              </a:rPr>
              <a:t>=−</a:t>
            </a:r>
            <a:r>
              <a:rPr lang="en-US" altLang="hi-IN" sz="2452" i="1" dirty="0" err="1">
                <a:latin typeface="Times New Roman" panose="02020603050405020304" pitchFamily="18" charset="0"/>
                <a:cs typeface="Times New Roman" panose="02020603050405020304" pitchFamily="18" charset="0"/>
              </a:rPr>
              <a:t>V</a:t>
            </a:r>
            <a:r>
              <a:rPr lang="en-US" altLang="hi-IN" sz="2452" i="1" baseline="-25000" dirty="0" err="1">
                <a:latin typeface="Times New Roman" panose="02020603050405020304" pitchFamily="18" charset="0"/>
                <a:cs typeface="Times New Roman" panose="02020603050405020304" pitchFamily="18" charset="0"/>
              </a:rPr>
              <a:t>t</a:t>
            </a:r>
            <a:r>
              <a:rPr lang="en-US" altLang="hi-IN" sz="2452" i="1" dirty="0">
                <a:latin typeface="Times New Roman" panose="02020603050405020304" pitchFamily="18" charset="0"/>
                <a:cs typeface="Times New Roman" panose="02020603050405020304" pitchFamily="18" charset="0"/>
              </a:rPr>
              <a:t> </a:t>
            </a:r>
            <a:r>
              <a:rPr lang="en-US" altLang="hi-IN" sz="2452" dirty="0">
                <a:latin typeface="Times New Roman" panose="02020603050405020304" pitchFamily="18" charset="0"/>
                <a:cs typeface="Times New Roman" panose="02020603050405020304" pitchFamily="18" charset="0"/>
              </a:rPr>
              <a:t>. The value of </a:t>
            </a:r>
            <a:r>
              <a:rPr lang="en-US" altLang="hi-IN" sz="2452" i="1" dirty="0">
                <a:latin typeface="Times New Roman" panose="02020603050405020304" pitchFamily="18" charset="0"/>
                <a:cs typeface="Times New Roman" panose="02020603050405020304" pitchFamily="18" charset="0"/>
              </a:rPr>
              <a:t>v</a:t>
            </a:r>
            <a:r>
              <a:rPr lang="en-US" altLang="hi-IN" sz="2452" i="1" baseline="-25000" dirty="0">
                <a:latin typeface="Times New Roman" panose="02020603050405020304" pitchFamily="18" charset="0"/>
                <a:cs typeface="Times New Roman" panose="02020603050405020304" pitchFamily="18" charset="0"/>
              </a:rPr>
              <a:t>GS</a:t>
            </a:r>
            <a:r>
              <a:rPr lang="en-US" altLang="hi-IN" sz="2452" baseline="-25000" dirty="0">
                <a:latin typeface="Times New Roman" panose="02020603050405020304" pitchFamily="18" charset="0"/>
                <a:cs typeface="Times New Roman" panose="02020603050405020304" pitchFamily="18" charset="0"/>
              </a:rPr>
              <a:t>1</a:t>
            </a:r>
            <a:r>
              <a:rPr lang="en-US" altLang="hi-IN" sz="2452" dirty="0">
                <a:latin typeface="Times New Roman" panose="02020603050405020304" pitchFamily="18" charset="0"/>
                <a:cs typeface="Times New Roman" panose="02020603050405020304" pitchFamily="18" charset="0"/>
              </a:rPr>
              <a:t> can be found from</a:t>
            </a:r>
            <a:endParaRPr lang="hi-IN" altLang="hi-IN" sz="2452" dirty="0">
              <a:latin typeface="Times New Roman" panose="02020603050405020304" pitchFamily="18" charset="0"/>
            </a:endParaRPr>
          </a:p>
        </p:txBody>
      </p:sp>
      <p:sp>
        <p:nvSpPr>
          <p:cNvPr id="5" name="Rectangle 4"/>
          <p:cNvSpPr>
            <a:spLocks noRot="1" noChangeAspect="1" noMove="1" noResize="1" noEditPoints="1" noAdjustHandles="1" noChangeArrowheads="1" noChangeShapeType="1" noTextEdit="1"/>
          </p:cNvSpPr>
          <p:nvPr/>
        </p:nvSpPr>
        <p:spPr>
          <a:xfrm>
            <a:off x="2298769" y="2555347"/>
            <a:ext cx="2998736" cy="632002"/>
          </a:xfrm>
          <a:prstGeom prst="rect">
            <a:avLst/>
          </a:prstGeom>
          <a:blipFill>
            <a:blip r:embed="rId3"/>
            <a:stretch>
              <a:fillRect r="-3320" b="-990"/>
            </a:stretch>
          </a:blipFill>
        </p:spPr>
        <p:txBody>
          <a:bodyPr/>
          <a:lstStyle/>
          <a:p>
            <a:pPr>
              <a:defRPr/>
            </a:pPr>
            <a:r>
              <a:rPr lang="hi-IN" sz="1839">
                <a:noFill/>
              </a:rPr>
              <a:t> </a:t>
            </a:r>
          </a:p>
        </p:txBody>
      </p:sp>
      <p:sp>
        <p:nvSpPr>
          <p:cNvPr id="7" name="Rectangle 6"/>
          <p:cNvSpPr>
            <a:spLocks noRot="1" noChangeAspect="1" noMove="1" noResize="1" noEditPoints="1" noAdjustHandles="1" noChangeArrowheads="1" noChangeShapeType="1" noTextEdit="1"/>
          </p:cNvSpPr>
          <p:nvPr/>
        </p:nvSpPr>
        <p:spPr>
          <a:xfrm>
            <a:off x="2608350" y="3736699"/>
            <a:ext cx="2194387" cy="410658"/>
          </a:xfrm>
          <a:prstGeom prst="rect">
            <a:avLst/>
          </a:prstGeom>
          <a:blipFill>
            <a:blip r:embed="rId4"/>
            <a:stretch>
              <a:fillRect r="-4545" b="-24242"/>
            </a:stretch>
          </a:blipFill>
        </p:spPr>
        <p:txBody>
          <a:bodyPr/>
          <a:lstStyle/>
          <a:p>
            <a:pPr>
              <a:defRPr/>
            </a:pPr>
            <a:r>
              <a:rPr lang="hi-IN" sz="1839">
                <a:noFill/>
              </a:rPr>
              <a:t> </a:t>
            </a:r>
          </a:p>
        </p:txBody>
      </p:sp>
      <p:sp>
        <p:nvSpPr>
          <p:cNvPr id="9" name="Rectangle 8"/>
          <p:cNvSpPr>
            <a:spLocks noRot="1" noChangeAspect="1" noMove="1" noResize="1" noEditPoints="1" noAdjustHandles="1" noChangeArrowheads="1" noChangeShapeType="1" noTextEdit="1"/>
          </p:cNvSpPr>
          <p:nvPr/>
        </p:nvSpPr>
        <p:spPr>
          <a:xfrm>
            <a:off x="2113583" y="3221718"/>
            <a:ext cx="3183921" cy="436992"/>
          </a:xfrm>
          <a:prstGeom prst="rect">
            <a:avLst/>
          </a:prstGeom>
          <a:blipFill>
            <a:blip r:embed="rId5"/>
            <a:stretch>
              <a:fillRect t="-90000" r="-10938" b="-151429"/>
            </a:stretch>
          </a:blipFill>
        </p:spPr>
        <p:txBody>
          <a:bodyPr/>
          <a:lstStyle/>
          <a:p>
            <a:pPr>
              <a:defRPr/>
            </a:pPr>
            <a:r>
              <a:rPr lang="hi-IN" sz="1839">
                <a:noFill/>
              </a:rPr>
              <a:t> </a:t>
            </a:r>
          </a:p>
        </p:txBody>
      </p:sp>
      <p:sp>
        <p:nvSpPr>
          <p:cNvPr id="13326" name="Rectangle 9"/>
          <p:cNvSpPr>
            <a:spLocks noChangeArrowheads="1"/>
          </p:cNvSpPr>
          <p:nvPr/>
        </p:nvSpPr>
        <p:spPr bwMode="auto">
          <a:xfrm>
            <a:off x="192996" y="4167772"/>
            <a:ext cx="6863513" cy="1379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 typeface="Wingdings" panose="05000000000000000000" pitchFamily="2" charset="2"/>
              <a:buChar char="Ø"/>
            </a:pPr>
            <a:r>
              <a:rPr lang="en-US" altLang="hi-IN" sz="2043">
                <a:latin typeface="Times New Roman" panose="02020603050405020304" pitchFamily="18" charset="0"/>
                <a:cs typeface="Times New Roman" panose="02020603050405020304" pitchFamily="18" charset="0"/>
              </a:rPr>
              <a:t>where </a:t>
            </a:r>
            <a:r>
              <a:rPr lang="en-US" altLang="hi-IN" sz="2043" i="1">
                <a:latin typeface="Times New Roman" panose="02020603050405020304" pitchFamily="18" charset="0"/>
                <a:cs typeface="Times New Roman" panose="02020603050405020304" pitchFamily="18" charset="0"/>
              </a:rPr>
              <a:t>V</a:t>
            </a:r>
            <a:r>
              <a:rPr lang="en-US" altLang="hi-IN" sz="2043" i="1" baseline="-25000">
                <a:latin typeface="Times New Roman" panose="02020603050405020304" pitchFamily="18" charset="0"/>
                <a:cs typeface="Times New Roman" panose="02020603050405020304" pitchFamily="18" charset="0"/>
              </a:rPr>
              <a:t>OV</a:t>
            </a:r>
            <a:r>
              <a:rPr lang="en-US" altLang="hi-IN" sz="2043" i="1">
                <a:latin typeface="Times New Roman" panose="02020603050405020304" pitchFamily="18" charset="0"/>
                <a:cs typeface="Times New Roman" panose="02020603050405020304" pitchFamily="18" charset="0"/>
              </a:rPr>
              <a:t> </a:t>
            </a:r>
            <a:r>
              <a:rPr lang="en-US" altLang="hi-IN" sz="2043">
                <a:latin typeface="Times New Roman" panose="02020603050405020304" pitchFamily="18" charset="0"/>
                <a:cs typeface="Times New Roman" panose="02020603050405020304" pitchFamily="18" charset="0"/>
              </a:rPr>
              <a:t>is the overdrive voltage corresponding to a drain current of </a:t>
            </a:r>
            <a:r>
              <a:rPr lang="en-US" altLang="hi-IN" sz="2043" i="1">
                <a:latin typeface="Times New Roman" panose="02020603050405020304" pitchFamily="18" charset="0"/>
                <a:cs typeface="Times New Roman" panose="02020603050405020304" pitchFamily="18" charset="0"/>
              </a:rPr>
              <a:t>I</a:t>
            </a:r>
            <a:r>
              <a:rPr lang="en-US" altLang="hi-IN" sz="2043">
                <a:latin typeface="Times New Roman" panose="02020603050405020304" pitchFamily="18" charset="0"/>
                <a:cs typeface="Times New Roman" panose="02020603050405020304" pitchFamily="18" charset="0"/>
              </a:rPr>
              <a:t>/2. </a:t>
            </a:r>
          </a:p>
          <a:p>
            <a:pPr algn="just">
              <a:lnSpc>
                <a:spcPct val="100000"/>
              </a:lnSpc>
              <a:spcBef>
                <a:spcPct val="0"/>
              </a:spcBef>
              <a:buFont typeface="Wingdings" panose="05000000000000000000" pitchFamily="2" charset="2"/>
              <a:buChar char="Ø"/>
            </a:pPr>
            <a:r>
              <a:rPr lang="en-US" altLang="hi-IN" sz="2043">
                <a:latin typeface="Times New Roman" panose="02020603050405020304" pitchFamily="18" charset="0"/>
                <a:cs typeface="Times New Roman" panose="02020603050405020304" pitchFamily="18" charset="0"/>
              </a:rPr>
              <a:t>Thus, the value of </a:t>
            </a:r>
            <a:r>
              <a:rPr lang="en-US" altLang="hi-IN" sz="2043" i="1">
                <a:latin typeface="Times New Roman" panose="02020603050405020304" pitchFamily="18" charset="0"/>
                <a:cs typeface="Times New Roman" panose="02020603050405020304" pitchFamily="18" charset="0"/>
              </a:rPr>
              <a:t>v</a:t>
            </a:r>
            <a:r>
              <a:rPr lang="en-US" altLang="hi-IN" sz="2043" i="1" baseline="-25000">
                <a:latin typeface="Times New Roman" panose="02020603050405020304" pitchFamily="18" charset="0"/>
                <a:cs typeface="Times New Roman" panose="02020603050405020304" pitchFamily="18" charset="0"/>
              </a:rPr>
              <a:t>id</a:t>
            </a:r>
            <a:r>
              <a:rPr lang="en-US" altLang="hi-IN" sz="2043" i="1">
                <a:latin typeface="Times New Roman" panose="02020603050405020304" pitchFamily="18" charset="0"/>
                <a:cs typeface="Times New Roman" panose="02020603050405020304" pitchFamily="18" charset="0"/>
              </a:rPr>
              <a:t> </a:t>
            </a:r>
            <a:r>
              <a:rPr lang="en-US" altLang="hi-IN" sz="2043">
                <a:latin typeface="Times New Roman" panose="02020603050405020304" pitchFamily="18" charset="0"/>
                <a:cs typeface="Times New Roman" panose="02020603050405020304" pitchFamily="18" charset="0"/>
              </a:rPr>
              <a:t>at which the entire bias current </a:t>
            </a:r>
            <a:r>
              <a:rPr lang="en-US" altLang="hi-IN" sz="2043" i="1">
                <a:latin typeface="Times New Roman" panose="02020603050405020304" pitchFamily="18" charset="0"/>
                <a:cs typeface="Times New Roman" panose="02020603050405020304" pitchFamily="18" charset="0"/>
              </a:rPr>
              <a:t>I </a:t>
            </a:r>
            <a:r>
              <a:rPr lang="en-US" altLang="hi-IN" sz="2043">
                <a:latin typeface="Times New Roman" panose="02020603050405020304" pitchFamily="18" charset="0"/>
                <a:cs typeface="Times New Roman" panose="02020603050405020304" pitchFamily="18" charset="0"/>
              </a:rPr>
              <a:t>is steered into </a:t>
            </a:r>
            <a:r>
              <a:rPr lang="en-US" altLang="hi-IN" sz="2043" i="1">
                <a:latin typeface="Times New Roman" panose="02020603050405020304" pitchFamily="18" charset="0"/>
                <a:cs typeface="Times New Roman" panose="02020603050405020304" pitchFamily="18" charset="0"/>
              </a:rPr>
              <a:t>Q</a:t>
            </a:r>
            <a:r>
              <a:rPr lang="en-US" altLang="hi-IN" sz="2043" baseline="-25000">
                <a:latin typeface="Times New Roman" panose="02020603050405020304" pitchFamily="18" charset="0"/>
                <a:cs typeface="Times New Roman" panose="02020603050405020304" pitchFamily="18" charset="0"/>
              </a:rPr>
              <a:t>1</a:t>
            </a:r>
            <a:r>
              <a:rPr lang="en-US" altLang="hi-IN" sz="2043">
                <a:latin typeface="Times New Roman" panose="02020603050405020304" pitchFamily="18" charset="0"/>
                <a:cs typeface="Times New Roman" panose="02020603050405020304" pitchFamily="18" charset="0"/>
              </a:rPr>
              <a:t> is</a:t>
            </a:r>
            <a:endParaRPr lang="hi-IN" altLang="hi-IN" sz="2043">
              <a:latin typeface="Times New Roman" panose="02020603050405020304" pitchFamily="18" charset="0"/>
            </a:endParaRPr>
          </a:p>
        </p:txBody>
      </p:sp>
      <p:sp>
        <p:nvSpPr>
          <p:cNvPr id="11" name="Rectangle 10"/>
          <p:cNvSpPr>
            <a:spLocks noRot="1" noChangeAspect="1" noMove="1" noResize="1" noEditPoints="1" noAdjustHandles="1" noChangeArrowheads="1" noChangeShapeType="1" noTextEdit="1"/>
          </p:cNvSpPr>
          <p:nvPr/>
        </p:nvSpPr>
        <p:spPr>
          <a:xfrm>
            <a:off x="2447901" y="5353943"/>
            <a:ext cx="2530105" cy="377315"/>
          </a:xfrm>
          <a:prstGeom prst="rect">
            <a:avLst/>
          </a:prstGeom>
          <a:blipFill>
            <a:blip r:embed="rId6"/>
            <a:stretch>
              <a:fillRect t="-6557" r="-4187" b="-26230"/>
            </a:stretch>
          </a:blipFill>
        </p:spPr>
        <p:txBody>
          <a:bodyPr/>
          <a:lstStyle/>
          <a:p>
            <a:pPr>
              <a:defRPr/>
            </a:pPr>
            <a:r>
              <a:rPr lang="hi-IN" sz="1839">
                <a:noFill/>
              </a:rPr>
              <a:t> </a:t>
            </a:r>
          </a:p>
        </p:txBody>
      </p:sp>
      <p:pic>
        <p:nvPicPr>
          <p:cNvPr id="13328" name="Picture 1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881657" y="5330611"/>
            <a:ext cx="2272161" cy="421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a:spLocks noRot="1" noChangeAspect="1" noMove="1" noResize="1" noEditPoints="1" noAdjustHandles="1" noChangeArrowheads="1" noChangeShapeType="1" noTextEdit="1"/>
          </p:cNvSpPr>
          <p:nvPr/>
        </p:nvSpPr>
        <p:spPr>
          <a:xfrm>
            <a:off x="3624751" y="5729472"/>
            <a:ext cx="2237293" cy="410658"/>
          </a:xfrm>
          <a:prstGeom prst="rect">
            <a:avLst/>
          </a:prstGeom>
          <a:blipFill>
            <a:blip r:embed="rId8"/>
            <a:stretch>
              <a:fillRect r="-4735" b="-24242"/>
            </a:stretch>
          </a:blipFill>
        </p:spPr>
        <p:txBody>
          <a:bodyPr/>
          <a:lstStyle/>
          <a:p>
            <a:pPr>
              <a:defRPr/>
            </a:pPr>
            <a:r>
              <a:rPr lang="hi-IN" sz="1839">
                <a:noFill/>
              </a:rPr>
              <a:t> </a:t>
            </a:r>
          </a:p>
        </p:txBody>
      </p:sp>
      <p:sp>
        <p:nvSpPr>
          <p:cNvPr id="13330" name="Rectangle 13"/>
          <p:cNvSpPr>
            <a:spLocks noChangeArrowheads="1"/>
          </p:cNvSpPr>
          <p:nvPr/>
        </p:nvSpPr>
        <p:spPr bwMode="auto">
          <a:xfrm>
            <a:off x="238407" y="6058806"/>
            <a:ext cx="7551162" cy="1057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hi-IN" sz="2043">
                <a:latin typeface="Times New Roman" panose="02020603050405020304" pitchFamily="18" charset="0"/>
                <a:cs typeface="Times New Roman" panose="02020603050405020304" pitchFamily="18" charset="0"/>
              </a:rPr>
              <a:t>If </a:t>
            </a:r>
            <a:r>
              <a:rPr lang="en-US" altLang="hi-IN" sz="2043" i="1">
                <a:latin typeface="Times New Roman" panose="02020603050405020304" pitchFamily="18" charset="0"/>
                <a:cs typeface="Times New Roman" panose="02020603050405020304" pitchFamily="18" charset="0"/>
              </a:rPr>
              <a:t>v</a:t>
            </a:r>
            <a:r>
              <a:rPr lang="en-US" altLang="hi-IN" sz="2043" i="1" baseline="-25000">
                <a:latin typeface="Times New Roman" panose="02020603050405020304" pitchFamily="18" charset="0"/>
                <a:cs typeface="Times New Roman" panose="02020603050405020304" pitchFamily="18" charset="0"/>
              </a:rPr>
              <a:t>id</a:t>
            </a:r>
            <a:r>
              <a:rPr lang="en-US" altLang="hi-IN" sz="2043" i="1">
                <a:latin typeface="Times New Roman" panose="02020603050405020304" pitchFamily="18" charset="0"/>
                <a:cs typeface="Times New Roman" panose="02020603050405020304" pitchFamily="18" charset="0"/>
              </a:rPr>
              <a:t> </a:t>
            </a:r>
            <a:r>
              <a:rPr lang="en-US" altLang="hi-IN" sz="2043">
                <a:latin typeface="Times New Roman" panose="02020603050405020304" pitchFamily="18" charset="0"/>
                <a:cs typeface="Times New Roman" panose="02020603050405020304" pitchFamily="18" charset="0"/>
              </a:rPr>
              <a:t>is increased beyond </a:t>
            </a:r>
            <a:r>
              <a:rPr lang="hi-IN" altLang="hi-IN" sz="2043">
                <a:latin typeface="Times New Roman" panose="02020603050405020304" pitchFamily="18" charset="0"/>
              </a:rPr>
              <a:t>√</a:t>
            </a:r>
            <a:r>
              <a:rPr lang="en-US" altLang="hi-IN" sz="2043">
                <a:latin typeface="Times New Roman" panose="02020603050405020304" pitchFamily="18" charset="0"/>
                <a:cs typeface="Times New Roman" panose="02020603050405020304" pitchFamily="18" charset="0"/>
              </a:rPr>
              <a:t>2</a:t>
            </a:r>
            <a:r>
              <a:rPr lang="en-US" altLang="hi-IN" sz="2043" i="1">
                <a:latin typeface="Times New Roman" panose="02020603050405020304" pitchFamily="18" charset="0"/>
                <a:cs typeface="Times New Roman" panose="02020603050405020304" pitchFamily="18" charset="0"/>
              </a:rPr>
              <a:t>V</a:t>
            </a:r>
            <a:r>
              <a:rPr lang="en-US" altLang="hi-IN" sz="2043" i="1" baseline="-25000">
                <a:latin typeface="Times New Roman" panose="02020603050405020304" pitchFamily="18" charset="0"/>
                <a:cs typeface="Times New Roman" panose="02020603050405020304" pitchFamily="18" charset="0"/>
              </a:rPr>
              <a:t>OV</a:t>
            </a:r>
            <a:r>
              <a:rPr lang="en-US" altLang="hi-IN" sz="2043" i="1">
                <a:latin typeface="Times New Roman" panose="02020603050405020304" pitchFamily="18" charset="0"/>
                <a:cs typeface="Times New Roman" panose="02020603050405020304" pitchFamily="18" charset="0"/>
              </a:rPr>
              <a:t> </a:t>
            </a:r>
            <a:r>
              <a:rPr lang="en-US" altLang="hi-IN" sz="2043">
                <a:latin typeface="Times New Roman" panose="02020603050405020304" pitchFamily="18" charset="0"/>
                <a:cs typeface="Times New Roman" panose="02020603050405020304" pitchFamily="18" charset="0"/>
              </a:rPr>
              <a:t>, </a:t>
            </a:r>
            <a:r>
              <a:rPr lang="en-US" altLang="hi-IN" sz="2043" i="1">
                <a:latin typeface="Times New Roman" panose="02020603050405020304" pitchFamily="18" charset="0"/>
                <a:cs typeface="Times New Roman" panose="02020603050405020304" pitchFamily="18" charset="0"/>
              </a:rPr>
              <a:t>i</a:t>
            </a:r>
            <a:r>
              <a:rPr lang="en-US" altLang="hi-IN" sz="2043" i="1" baseline="-25000">
                <a:latin typeface="Times New Roman" panose="02020603050405020304" pitchFamily="18" charset="0"/>
                <a:cs typeface="Times New Roman" panose="02020603050405020304" pitchFamily="18" charset="0"/>
              </a:rPr>
              <a:t>D</a:t>
            </a:r>
            <a:r>
              <a:rPr lang="en-US" altLang="hi-IN" sz="2043" baseline="-25000">
                <a:latin typeface="Times New Roman" panose="02020603050405020304" pitchFamily="18" charset="0"/>
                <a:cs typeface="Times New Roman" panose="02020603050405020304" pitchFamily="18" charset="0"/>
              </a:rPr>
              <a:t>1</a:t>
            </a:r>
            <a:r>
              <a:rPr lang="en-US" altLang="hi-IN" sz="2043">
                <a:latin typeface="Times New Roman" panose="02020603050405020304" pitchFamily="18" charset="0"/>
                <a:cs typeface="Times New Roman" panose="02020603050405020304" pitchFamily="18" charset="0"/>
              </a:rPr>
              <a:t> remains equal to </a:t>
            </a:r>
            <a:r>
              <a:rPr lang="en-US" altLang="hi-IN" sz="2043" i="1">
                <a:latin typeface="Times New Roman" panose="02020603050405020304" pitchFamily="18" charset="0"/>
                <a:cs typeface="Times New Roman" panose="02020603050405020304" pitchFamily="18" charset="0"/>
              </a:rPr>
              <a:t>I</a:t>
            </a:r>
            <a:r>
              <a:rPr lang="en-US" altLang="hi-IN" sz="2043">
                <a:latin typeface="Times New Roman" panose="02020603050405020304" pitchFamily="18" charset="0"/>
                <a:cs typeface="Times New Roman" panose="02020603050405020304" pitchFamily="18" charset="0"/>
              </a:rPr>
              <a:t>, </a:t>
            </a:r>
            <a:r>
              <a:rPr lang="en-US" altLang="hi-IN" sz="2043" i="1">
                <a:latin typeface="Times New Roman" panose="02020603050405020304" pitchFamily="18" charset="0"/>
                <a:cs typeface="Times New Roman" panose="02020603050405020304" pitchFamily="18" charset="0"/>
              </a:rPr>
              <a:t>v</a:t>
            </a:r>
            <a:r>
              <a:rPr lang="en-US" altLang="hi-IN" sz="2043" i="1" baseline="-25000">
                <a:latin typeface="Times New Roman" panose="02020603050405020304" pitchFamily="18" charset="0"/>
                <a:cs typeface="Times New Roman" panose="02020603050405020304" pitchFamily="18" charset="0"/>
              </a:rPr>
              <a:t>GS</a:t>
            </a:r>
            <a:r>
              <a:rPr lang="en-US" altLang="hi-IN" sz="2043" baseline="-25000">
                <a:latin typeface="Times New Roman" panose="02020603050405020304" pitchFamily="18" charset="0"/>
                <a:cs typeface="Times New Roman" panose="02020603050405020304" pitchFamily="18" charset="0"/>
              </a:rPr>
              <a:t>1</a:t>
            </a:r>
            <a:r>
              <a:rPr lang="en-US" altLang="hi-IN" sz="2043">
                <a:latin typeface="Times New Roman" panose="02020603050405020304" pitchFamily="18" charset="0"/>
                <a:cs typeface="Times New Roman" panose="02020603050405020304" pitchFamily="18" charset="0"/>
              </a:rPr>
              <a:t> remains equal to (</a:t>
            </a:r>
            <a:r>
              <a:rPr lang="en-US" altLang="hi-IN" sz="2043" i="1">
                <a:latin typeface="Times New Roman" panose="02020603050405020304" pitchFamily="18" charset="0"/>
                <a:cs typeface="Times New Roman" panose="02020603050405020304" pitchFamily="18" charset="0"/>
              </a:rPr>
              <a:t>V</a:t>
            </a:r>
            <a:r>
              <a:rPr lang="en-US" altLang="hi-IN" sz="2043" i="1" baseline="-25000">
                <a:latin typeface="Times New Roman" panose="02020603050405020304" pitchFamily="18" charset="0"/>
                <a:cs typeface="Times New Roman" panose="02020603050405020304" pitchFamily="18" charset="0"/>
              </a:rPr>
              <a:t>t</a:t>
            </a:r>
            <a:r>
              <a:rPr lang="hi-IN" altLang="hi-IN" sz="2043">
                <a:latin typeface="Times New Roman" panose="02020603050405020304" pitchFamily="18" charset="0"/>
              </a:rPr>
              <a:t>+√</a:t>
            </a:r>
            <a:r>
              <a:rPr lang="en-IN" altLang="hi-IN" sz="2043">
                <a:latin typeface="Times New Roman" panose="02020603050405020304" pitchFamily="18" charset="0"/>
                <a:cs typeface="Times New Roman" panose="02020603050405020304" pitchFamily="18" charset="0"/>
              </a:rPr>
              <a:t>2</a:t>
            </a:r>
            <a:r>
              <a:rPr lang="en-IN" altLang="hi-IN" sz="2043" i="1">
                <a:latin typeface="Times New Roman" panose="02020603050405020304" pitchFamily="18" charset="0"/>
                <a:cs typeface="Times New Roman" panose="02020603050405020304" pitchFamily="18" charset="0"/>
              </a:rPr>
              <a:t>V</a:t>
            </a:r>
            <a:r>
              <a:rPr lang="en-IN" altLang="hi-IN" sz="2043" i="1" baseline="-25000">
                <a:latin typeface="Times New Roman" panose="02020603050405020304" pitchFamily="18" charset="0"/>
                <a:cs typeface="Times New Roman" panose="02020603050405020304" pitchFamily="18" charset="0"/>
              </a:rPr>
              <a:t>OV</a:t>
            </a:r>
            <a:r>
              <a:rPr lang="en-IN" altLang="hi-IN" sz="2043" i="1">
                <a:latin typeface="Times New Roman" panose="02020603050405020304" pitchFamily="18" charset="0"/>
                <a:cs typeface="Times New Roman" panose="02020603050405020304" pitchFamily="18" charset="0"/>
              </a:rPr>
              <a:t> </a:t>
            </a:r>
            <a:r>
              <a:rPr lang="en-IN" altLang="hi-IN" sz="2043">
                <a:latin typeface="Times New Roman" panose="02020603050405020304" pitchFamily="18" charset="0"/>
                <a:cs typeface="Times New Roman" panose="02020603050405020304" pitchFamily="18" charset="0"/>
              </a:rPr>
              <a:t>), </a:t>
            </a:r>
            <a:r>
              <a:rPr lang="en-US" altLang="hi-IN" sz="2043">
                <a:latin typeface="Times New Roman" panose="02020603050405020304" pitchFamily="18" charset="0"/>
                <a:cs typeface="Times New Roman" panose="02020603050405020304" pitchFamily="18" charset="0"/>
              </a:rPr>
              <a:t>and </a:t>
            </a:r>
            <a:r>
              <a:rPr lang="en-US" altLang="hi-IN" sz="2043" i="1">
                <a:latin typeface="Times New Roman" panose="02020603050405020304" pitchFamily="18" charset="0"/>
                <a:cs typeface="Times New Roman" panose="02020603050405020304" pitchFamily="18" charset="0"/>
              </a:rPr>
              <a:t>v</a:t>
            </a:r>
            <a:r>
              <a:rPr lang="en-US" altLang="hi-IN" sz="2043" i="1" baseline="-25000">
                <a:latin typeface="Times New Roman" panose="02020603050405020304" pitchFamily="18" charset="0"/>
                <a:cs typeface="Times New Roman" panose="02020603050405020304" pitchFamily="18" charset="0"/>
              </a:rPr>
              <a:t>S</a:t>
            </a:r>
            <a:r>
              <a:rPr lang="en-US" altLang="hi-IN" sz="2043" i="1">
                <a:latin typeface="Times New Roman" panose="02020603050405020304" pitchFamily="18" charset="0"/>
                <a:cs typeface="Times New Roman" panose="02020603050405020304" pitchFamily="18" charset="0"/>
              </a:rPr>
              <a:t> </a:t>
            </a:r>
            <a:r>
              <a:rPr lang="en-US" altLang="hi-IN" sz="2043">
                <a:latin typeface="Times New Roman" panose="02020603050405020304" pitchFamily="18" charset="0"/>
                <a:cs typeface="Times New Roman" panose="02020603050405020304" pitchFamily="18" charset="0"/>
              </a:rPr>
              <a:t>rises correspondingly, thus keeping </a:t>
            </a:r>
            <a:r>
              <a:rPr lang="en-US" altLang="hi-IN" sz="2043" i="1">
                <a:latin typeface="Times New Roman" panose="02020603050405020304" pitchFamily="18" charset="0"/>
                <a:cs typeface="Times New Roman" panose="02020603050405020304" pitchFamily="18" charset="0"/>
              </a:rPr>
              <a:t>Q</a:t>
            </a:r>
            <a:r>
              <a:rPr lang="en-US" altLang="hi-IN" sz="2043" baseline="-25000">
                <a:latin typeface="Times New Roman" panose="02020603050405020304" pitchFamily="18" charset="0"/>
                <a:cs typeface="Times New Roman" panose="02020603050405020304" pitchFamily="18" charset="0"/>
              </a:rPr>
              <a:t>2</a:t>
            </a:r>
            <a:r>
              <a:rPr lang="en-US" altLang="hi-IN" sz="2043">
                <a:latin typeface="Times New Roman" panose="02020603050405020304" pitchFamily="18" charset="0"/>
                <a:cs typeface="Times New Roman" panose="02020603050405020304" pitchFamily="18" charset="0"/>
              </a:rPr>
              <a:t> off.</a:t>
            </a:r>
            <a:endParaRPr lang="hi-IN" altLang="hi-IN" sz="2043">
              <a:latin typeface="Times New Roman" panose="02020603050405020304" pitchFamily="18" charset="0"/>
            </a:endParaRPr>
          </a:p>
        </p:txBody>
      </p:sp>
    </p:spTree>
    <p:extLst>
      <p:ext uri="{BB962C8B-B14F-4D97-AF65-F5344CB8AC3E}">
        <p14:creationId xmlns:p14="http://schemas.microsoft.com/office/powerpoint/2010/main" val="1378845185"/>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33424577-C144-4B96-A391-BD1326AFD377}" type="datetime1">
              <a:rPr lang="en-IN" smtClean="0"/>
              <a:pPr>
                <a:defRPr/>
              </a:pPr>
              <a:t>23-12-2024</a:t>
            </a:fld>
            <a:endParaRPr lang="en-US" dirty="0"/>
          </a:p>
        </p:txBody>
      </p:sp>
      <p:sp>
        <p:nvSpPr>
          <p:cNvPr id="15363"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6" name="Slide Number Placeholder 5"/>
          <p:cNvSpPr>
            <a:spLocks noGrp="1"/>
          </p:cNvSpPr>
          <p:nvPr>
            <p:ph type="sldNum" sz="quarter" idx="12"/>
          </p:nvPr>
        </p:nvSpPr>
        <p:spPr/>
        <p:txBody>
          <a:bodyPr/>
          <a:lstStyle/>
          <a:p>
            <a:pPr>
              <a:defRPr/>
            </a:pPr>
            <a:fld id="{709D0663-9DCD-493D-9577-C82F33600B10}" type="slidenum">
              <a:rPr lang="en-US" smtClean="0"/>
              <a:pPr>
                <a:defRPr/>
              </a:pPr>
              <a:t>107</a:t>
            </a:fld>
            <a:endParaRPr lang="en-US" dirty="0"/>
          </a:p>
        </p:txBody>
      </p:sp>
      <p:sp>
        <p:nvSpPr>
          <p:cNvPr id="2" name="Rectangle 1"/>
          <p:cNvSpPr/>
          <p:nvPr/>
        </p:nvSpPr>
        <p:spPr>
          <a:xfrm>
            <a:off x="272464" y="1830443"/>
            <a:ext cx="6835942" cy="4334863"/>
          </a:xfrm>
          <a:prstGeom prst="rect">
            <a:avLst/>
          </a:prstGeom>
          <a:solidFill>
            <a:schemeClr val="bg1">
              <a:lumMod val="95000"/>
            </a:schemeClr>
          </a:solidFill>
          <a:ln>
            <a:solidFill>
              <a:schemeClr val="accent1"/>
            </a:solidFill>
          </a:ln>
        </p:spPr>
        <p:txBody>
          <a:bodyPr wrap="square">
            <a:spAutoFit/>
          </a:bodyPr>
          <a:lstStyle/>
          <a:p>
            <a:r>
              <a:rPr lang="en-US" sz="2452" dirty="0">
                <a:latin typeface="Times New Roman" panose="02020603050405020304" pitchFamily="18" charset="0"/>
                <a:cs typeface="Times New Roman" panose="02020603050405020304" pitchFamily="18" charset="0"/>
              </a:rPr>
              <a:t>For the MOS differential pair with a common-mode voltage </a:t>
            </a:r>
            <a:r>
              <a:rPr lang="en-US" sz="2452" i="1" dirty="0">
                <a:latin typeface="Times New Roman" panose="02020603050405020304" pitchFamily="18" charset="0"/>
                <a:cs typeface="Times New Roman" panose="02020603050405020304" pitchFamily="18" charset="0"/>
              </a:rPr>
              <a:t>V</a:t>
            </a:r>
            <a:r>
              <a:rPr lang="en-US" sz="2452" i="1" baseline="-25000" dirty="0">
                <a:latin typeface="Times New Roman" panose="02020603050405020304" pitchFamily="18" charset="0"/>
                <a:cs typeface="Times New Roman" panose="02020603050405020304" pitchFamily="18" charset="0"/>
              </a:rPr>
              <a:t>CM</a:t>
            </a:r>
            <a:r>
              <a:rPr lang="en-US" sz="2452" i="1" dirty="0">
                <a:latin typeface="Times New Roman" panose="02020603050405020304" pitchFamily="18" charset="0"/>
                <a:cs typeface="Times New Roman" panose="02020603050405020304" pitchFamily="18" charset="0"/>
              </a:rPr>
              <a:t> </a:t>
            </a:r>
            <a:r>
              <a:rPr lang="en-US" sz="2452" dirty="0">
                <a:latin typeface="Times New Roman" panose="02020603050405020304" pitchFamily="18" charset="0"/>
                <a:cs typeface="Times New Roman" panose="02020603050405020304" pitchFamily="18" charset="0"/>
              </a:rPr>
              <a:t>applied, as shown in Fig. 4, let </a:t>
            </a:r>
            <a:r>
              <a:rPr lang="en-US" sz="2452" i="1" dirty="0">
                <a:latin typeface="Times New Roman" panose="02020603050405020304" pitchFamily="18" charset="0"/>
                <a:cs typeface="Times New Roman" panose="02020603050405020304" pitchFamily="18" charset="0"/>
              </a:rPr>
              <a:t>V</a:t>
            </a:r>
            <a:r>
              <a:rPr lang="en-US" sz="2452" i="1" baseline="-25000" dirty="0">
                <a:latin typeface="Times New Roman" panose="02020603050405020304" pitchFamily="18" charset="0"/>
                <a:cs typeface="Times New Roman" panose="02020603050405020304" pitchFamily="18" charset="0"/>
              </a:rPr>
              <a:t>DD </a:t>
            </a:r>
            <a:r>
              <a:rPr lang="hi-IN" sz="2452" dirty="0">
                <a:latin typeface="Times New Roman" panose="02020603050405020304" pitchFamily="18" charset="0"/>
              </a:rPr>
              <a:t>=</a:t>
            </a:r>
            <a:r>
              <a:rPr lang="en-US" sz="2452" dirty="0">
                <a:latin typeface="Times New Roman" panose="02020603050405020304" pitchFamily="18" charset="0"/>
              </a:rPr>
              <a:t> </a:t>
            </a:r>
            <a:r>
              <a:rPr lang="en-IN" sz="2452" i="1" dirty="0">
                <a:latin typeface="Times New Roman" panose="02020603050405020304" pitchFamily="18" charset="0"/>
                <a:cs typeface="Times New Roman" panose="02020603050405020304" pitchFamily="18" charset="0"/>
              </a:rPr>
              <a:t>V</a:t>
            </a:r>
            <a:r>
              <a:rPr lang="en-IN" sz="2452" i="1" baseline="-25000" dirty="0">
                <a:latin typeface="Times New Roman" panose="02020603050405020304" pitchFamily="18" charset="0"/>
                <a:cs typeface="Times New Roman" panose="02020603050405020304" pitchFamily="18" charset="0"/>
              </a:rPr>
              <a:t>SS</a:t>
            </a:r>
            <a:r>
              <a:rPr lang="en-IN" sz="2452" i="1" dirty="0">
                <a:latin typeface="Times New Roman" panose="02020603050405020304" pitchFamily="18" charset="0"/>
                <a:cs typeface="Times New Roman" panose="02020603050405020304" pitchFamily="18" charset="0"/>
              </a:rPr>
              <a:t> </a:t>
            </a:r>
            <a:r>
              <a:rPr lang="en-IN" sz="2452" dirty="0">
                <a:latin typeface="Times New Roman" panose="02020603050405020304" pitchFamily="18" charset="0"/>
                <a:cs typeface="Times New Roman" panose="02020603050405020304" pitchFamily="18" charset="0"/>
              </a:rPr>
              <a:t>= 1.5 V, </a:t>
            </a:r>
            <a:r>
              <a:rPr lang="en-IN" sz="2452" i="1" dirty="0" err="1">
                <a:latin typeface="Times New Roman" panose="02020603050405020304" pitchFamily="18" charset="0"/>
                <a:cs typeface="Times New Roman" panose="02020603050405020304" pitchFamily="18" charset="0"/>
              </a:rPr>
              <a:t>k</a:t>
            </a:r>
            <a:r>
              <a:rPr lang="en-IN" sz="2452" i="1" baseline="30000" dirty="0" err="1">
                <a:latin typeface="Times New Roman" panose="02020603050405020304" pitchFamily="18" charset="0"/>
                <a:cs typeface="Times New Roman" panose="02020603050405020304" pitchFamily="18" charset="0"/>
              </a:rPr>
              <a:t>’</a:t>
            </a:r>
            <a:r>
              <a:rPr lang="en-IN" sz="2452" i="1" baseline="-25000" dirty="0" err="1">
                <a:latin typeface="Times New Roman" panose="02020603050405020304" pitchFamily="18" charset="0"/>
                <a:cs typeface="Times New Roman" panose="02020603050405020304" pitchFamily="18" charset="0"/>
              </a:rPr>
              <a:t>n</a:t>
            </a:r>
            <a:r>
              <a:rPr lang="en-IN" sz="2452" i="1" dirty="0">
                <a:latin typeface="Times New Roman" panose="02020603050405020304" pitchFamily="18" charset="0"/>
                <a:cs typeface="Times New Roman" panose="02020603050405020304" pitchFamily="18" charset="0"/>
              </a:rPr>
              <a:t>(W</a:t>
            </a:r>
            <a:r>
              <a:rPr lang="en-IN" sz="2452" dirty="0">
                <a:latin typeface="Times New Roman" panose="02020603050405020304" pitchFamily="18" charset="0"/>
                <a:cs typeface="Times New Roman" panose="02020603050405020304" pitchFamily="18" charset="0"/>
              </a:rPr>
              <a:t>/</a:t>
            </a:r>
            <a:r>
              <a:rPr lang="en-IN" sz="2452" i="1" dirty="0">
                <a:latin typeface="Times New Roman" panose="02020603050405020304" pitchFamily="18" charset="0"/>
                <a:cs typeface="Times New Roman" panose="02020603050405020304" pitchFamily="18" charset="0"/>
              </a:rPr>
              <a:t>L) </a:t>
            </a:r>
            <a:r>
              <a:rPr lang="en-IN" sz="2452" dirty="0">
                <a:latin typeface="Times New Roman" panose="02020603050405020304" pitchFamily="18" charset="0"/>
                <a:cs typeface="Times New Roman" panose="02020603050405020304" pitchFamily="18" charset="0"/>
              </a:rPr>
              <a:t>= 4mA/V</a:t>
            </a:r>
            <a:r>
              <a:rPr lang="en-IN" sz="2452" baseline="30000" dirty="0">
                <a:latin typeface="Times New Roman" panose="02020603050405020304" pitchFamily="18" charset="0"/>
                <a:cs typeface="Times New Roman" panose="02020603050405020304" pitchFamily="18" charset="0"/>
              </a:rPr>
              <a:t>2</a:t>
            </a:r>
            <a:r>
              <a:rPr lang="en-IN" sz="2452" dirty="0">
                <a:latin typeface="Times New Roman" panose="02020603050405020304" pitchFamily="18" charset="0"/>
                <a:cs typeface="Times New Roman" panose="02020603050405020304" pitchFamily="18" charset="0"/>
              </a:rPr>
              <a:t>, </a:t>
            </a:r>
            <a:r>
              <a:rPr lang="en-IN" sz="2452" i="1" dirty="0" err="1">
                <a:latin typeface="Times New Roman" panose="02020603050405020304" pitchFamily="18" charset="0"/>
                <a:cs typeface="Times New Roman" panose="02020603050405020304" pitchFamily="18" charset="0"/>
              </a:rPr>
              <a:t>V</a:t>
            </a:r>
            <a:r>
              <a:rPr lang="en-IN" sz="2452" i="1" baseline="-25000" dirty="0" err="1">
                <a:latin typeface="Times New Roman" panose="02020603050405020304" pitchFamily="18" charset="0"/>
                <a:cs typeface="Times New Roman" panose="02020603050405020304" pitchFamily="18" charset="0"/>
              </a:rPr>
              <a:t>t</a:t>
            </a:r>
            <a:r>
              <a:rPr lang="it-IT" sz="2452" dirty="0">
                <a:latin typeface="Times New Roman" panose="02020603050405020304" pitchFamily="18" charset="0"/>
                <a:cs typeface="Times New Roman" panose="02020603050405020304" pitchFamily="18" charset="0"/>
              </a:rPr>
              <a:t>= 0.5 V, </a:t>
            </a:r>
            <a:r>
              <a:rPr lang="it-IT" sz="2452" i="1" dirty="0">
                <a:latin typeface="Times New Roman" panose="02020603050405020304" pitchFamily="18" charset="0"/>
                <a:cs typeface="Times New Roman" panose="02020603050405020304" pitchFamily="18" charset="0"/>
              </a:rPr>
              <a:t>I </a:t>
            </a:r>
            <a:r>
              <a:rPr lang="it-IT" sz="2452" dirty="0">
                <a:latin typeface="Times New Roman" panose="02020603050405020304" pitchFamily="18" charset="0"/>
                <a:cs typeface="Times New Roman" panose="02020603050405020304" pitchFamily="18" charset="0"/>
              </a:rPr>
              <a:t>= 0.4 mA, and </a:t>
            </a:r>
            <a:r>
              <a:rPr lang="it-IT" sz="2452" i="1" dirty="0">
                <a:latin typeface="Times New Roman" panose="02020603050405020304" pitchFamily="18" charset="0"/>
                <a:cs typeface="Times New Roman" panose="02020603050405020304" pitchFamily="18" charset="0"/>
              </a:rPr>
              <a:t>R</a:t>
            </a:r>
            <a:r>
              <a:rPr lang="it-IT" sz="2452" i="1" baseline="-25000" dirty="0">
                <a:latin typeface="Times New Roman" panose="02020603050405020304" pitchFamily="18" charset="0"/>
                <a:cs typeface="Times New Roman" panose="02020603050405020304" pitchFamily="18" charset="0"/>
              </a:rPr>
              <a:t>D</a:t>
            </a:r>
            <a:r>
              <a:rPr lang="it-IT" sz="2452" i="1" dirty="0">
                <a:latin typeface="Times New Roman" panose="02020603050405020304" pitchFamily="18" charset="0"/>
                <a:cs typeface="Times New Roman" panose="02020603050405020304" pitchFamily="18" charset="0"/>
              </a:rPr>
              <a:t> </a:t>
            </a:r>
            <a:r>
              <a:rPr lang="en-US" sz="2452" dirty="0">
                <a:latin typeface="Times New Roman" panose="02020603050405020304" pitchFamily="18" charset="0"/>
                <a:cs typeface="Times New Roman" panose="02020603050405020304" pitchFamily="18" charset="0"/>
              </a:rPr>
              <a:t>= 2.5 </a:t>
            </a:r>
            <a:r>
              <a:rPr lang="en-US" sz="2452" dirty="0" err="1">
                <a:latin typeface="Times New Roman" panose="02020603050405020304" pitchFamily="18" charset="0"/>
                <a:cs typeface="Times New Roman" panose="02020603050405020304" pitchFamily="18" charset="0"/>
              </a:rPr>
              <a:t>kΩ</a:t>
            </a:r>
            <a:r>
              <a:rPr lang="en-US" sz="2452" dirty="0">
                <a:latin typeface="Times New Roman" panose="02020603050405020304" pitchFamily="18" charset="0"/>
                <a:cs typeface="Times New Roman" panose="02020603050405020304" pitchFamily="18" charset="0"/>
              </a:rPr>
              <a:t>, and neglect channel-length modulation. Assume that the current source </a:t>
            </a:r>
            <a:r>
              <a:rPr lang="en-US" sz="2452" i="1" dirty="0">
                <a:latin typeface="Times New Roman" panose="02020603050405020304" pitchFamily="18" charset="0"/>
                <a:cs typeface="Times New Roman" panose="02020603050405020304" pitchFamily="18" charset="0"/>
              </a:rPr>
              <a:t>I </a:t>
            </a:r>
            <a:r>
              <a:rPr lang="en-US" sz="2452" dirty="0">
                <a:latin typeface="Times New Roman" panose="02020603050405020304" pitchFamily="18" charset="0"/>
                <a:cs typeface="Times New Roman" panose="02020603050405020304" pitchFamily="18" charset="0"/>
              </a:rPr>
              <a:t>requires a minimum voltage of 0.4 V to operate properly.</a:t>
            </a:r>
          </a:p>
          <a:p>
            <a:r>
              <a:rPr lang="en-US" sz="2452" dirty="0">
                <a:latin typeface="Times New Roman" panose="02020603050405020304" pitchFamily="18" charset="0"/>
                <a:cs typeface="Times New Roman" panose="02020603050405020304" pitchFamily="18" charset="0"/>
              </a:rPr>
              <a:t>(a) Find </a:t>
            </a:r>
            <a:r>
              <a:rPr lang="en-US" sz="2452" i="1" dirty="0">
                <a:latin typeface="Times New Roman" panose="02020603050405020304" pitchFamily="18" charset="0"/>
                <a:cs typeface="Times New Roman" panose="02020603050405020304" pitchFamily="18" charset="0"/>
              </a:rPr>
              <a:t>V</a:t>
            </a:r>
            <a:r>
              <a:rPr lang="en-US" sz="2452" i="1" baseline="-25000" dirty="0">
                <a:latin typeface="Times New Roman" panose="02020603050405020304" pitchFamily="18" charset="0"/>
                <a:cs typeface="Times New Roman" panose="02020603050405020304" pitchFamily="18" charset="0"/>
              </a:rPr>
              <a:t>OV</a:t>
            </a:r>
            <a:r>
              <a:rPr lang="en-US" sz="2452" i="1" dirty="0">
                <a:latin typeface="Times New Roman" panose="02020603050405020304" pitchFamily="18" charset="0"/>
                <a:cs typeface="Times New Roman" panose="02020603050405020304" pitchFamily="18" charset="0"/>
              </a:rPr>
              <a:t> </a:t>
            </a:r>
            <a:r>
              <a:rPr lang="en-US" sz="2452" dirty="0">
                <a:latin typeface="Times New Roman" panose="02020603050405020304" pitchFamily="18" charset="0"/>
                <a:cs typeface="Times New Roman" panose="02020603050405020304" pitchFamily="18" charset="0"/>
              </a:rPr>
              <a:t>and </a:t>
            </a:r>
            <a:r>
              <a:rPr lang="en-US" sz="2452" i="1" dirty="0">
                <a:latin typeface="Times New Roman" panose="02020603050405020304" pitchFamily="18" charset="0"/>
                <a:cs typeface="Times New Roman" panose="02020603050405020304" pitchFamily="18" charset="0"/>
              </a:rPr>
              <a:t>V</a:t>
            </a:r>
            <a:r>
              <a:rPr lang="en-US" sz="2452" i="1" baseline="-25000" dirty="0">
                <a:latin typeface="Times New Roman" panose="02020603050405020304" pitchFamily="18" charset="0"/>
                <a:cs typeface="Times New Roman" panose="02020603050405020304" pitchFamily="18" charset="0"/>
              </a:rPr>
              <a:t>GS</a:t>
            </a:r>
            <a:r>
              <a:rPr lang="en-US" sz="2452" i="1" dirty="0">
                <a:latin typeface="Times New Roman" panose="02020603050405020304" pitchFamily="18" charset="0"/>
                <a:cs typeface="Times New Roman" panose="02020603050405020304" pitchFamily="18" charset="0"/>
              </a:rPr>
              <a:t> </a:t>
            </a:r>
            <a:r>
              <a:rPr lang="en-US" sz="2452" dirty="0">
                <a:latin typeface="Times New Roman" panose="02020603050405020304" pitchFamily="18" charset="0"/>
                <a:cs typeface="Times New Roman" panose="02020603050405020304" pitchFamily="18" charset="0"/>
              </a:rPr>
              <a:t>for each transistor.</a:t>
            </a:r>
          </a:p>
          <a:p>
            <a:r>
              <a:rPr lang="en-IN" sz="2452" dirty="0">
                <a:latin typeface="Times New Roman" panose="02020603050405020304" pitchFamily="18" charset="0"/>
                <a:cs typeface="Times New Roman" panose="02020603050405020304" pitchFamily="18" charset="0"/>
              </a:rPr>
              <a:t>(b) For </a:t>
            </a:r>
            <a:r>
              <a:rPr lang="en-IN" sz="2452" i="1" dirty="0">
                <a:latin typeface="Times New Roman" panose="02020603050405020304" pitchFamily="18" charset="0"/>
                <a:cs typeface="Times New Roman" panose="02020603050405020304" pitchFamily="18" charset="0"/>
              </a:rPr>
              <a:t>V</a:t>
            </a:r>
            <a:r>
              <a:rPr lang="en-IN" sz="2452" i="1" baseline="-25000" dirty="0">
                <a:latin typeface="Times New Roman" panose="02020603050405020304" pitchFamily="18" charset="0"/>
                <a:cs typeface="Times New Roman" panose="02020603050405020304" pitchFamily="18" charset="0"/>
              </a:rPr>
              <a:t>CM</a:t>
            </a:r>
            <a:r>
              <a:rPr lang="en-IN" sz="2452" i="1" dirty="0">
                <a:latin typeface="Times New Roman" panose="02020603050405020304" pitchFamily="18" charset="0"/>
                <a:cs typeface="Times New Roman" panose="02020603050405020304" pitchFamily="18" charset="0"/>
              </a:rPr>
              <a:t> </a:t>
            </a:r>
            <a:r>
              <a:rPr lang="en-US" sz="2452" dirty="0">
                <a:latin typeface="Times New Roman" panose="02020603050405020304" pitchFamily="18" charset="0"/>
                <a:cs typeface="Times New Roman" panose="02020603050405020304" pitchFamily="18" charset="0"/>
              </a:rPr>
              <a:t>= 0, find </a:t>
            </a:r>
            <a:r>
              <a:rPr lang="en-US" sz="2452" i="1" dirty="0">
                <a:latin typeface="Times New Roman" panose="02020603050405020304" pitchFamily="18" charset="0"/>
                <a:cs typeface="Times New Roman" panose="02020603050405020304" pitchFamily="18" charset="0"/>
              </a:rPr>
              <a:t>V</a:t>
            </a:r>
            <a:r>
              <a:rPr lang="en-US" sz="2452" i="1" baseline="-25000" dirty="0">
                <a:latin typeface="Times New Roman" panose="02020603050405020304" pitchFamily="18" charset="0"/>
                <a:cs typeface="Times New Roman" panose="02020603050405020304" pitchFamily="18" charset="0"/>
              </a:rPr>
              <a:t>S</a:t>
            </a:r>
            <a:r>
              <a:rPr lang="en-US" sz="2452" i="1" dirty="0">
                <a:latin typeface="Times New Roman" panose="02020603050405020304" pitchFamily="18" charset="0"/>
                <a:cs typeface="Times New Roman" panose="02020603050405020304" pitchFamily="18" charset="0"/>
              </a:rPr>
              <a:t> </a:t>
            </a:r>
            <a:r>
              <a:rPr lang="en-US" sz="2452" dirty="0">
                <a:latin typeface="Times New Roman" panose="02020603050405020304" pitchFamily="18" charset="0"/>
                <a:cs typeface="Times New Roman" panose="02020603050405020304" pitchFamily="18" charset="0"/>
              </a:rPr>
              <a:t>, </a:t>
            </a:r>
            <a:r>
              <a:rPr lang="en-US" sz="2452" i="1" dirty="0">
                <a:latin typeface="Times New Roman" panose="02020603050405020304" pitchFamily="18" charset="0"/>
                <a:cs typeface="Times New Roman" panose="02020603050405020304" pitchFamily="18" charset="0"/>
              </a:rPr>
              <a:t>I</a:t>
            </a:r>
            <a:r>
              <a:rPr lang="en-US" sz="2452" i="1" baseline="-25000" dirty="0">
                <a:latin typeface="Times New Roman" panose="02020603050405020304" pitchFamily="18" charset="0"/>
                <a:cs typeface="Times New Roman" panose="02020603050405020304" pitchFamily="18" charset="0"/>
              </a:rPr>
              <a:t>D</a:t>
            </a:r>
            <a:r>
              <a:rPr lang="en-US" sz="2452" baseline="-25000" dirty="0">
                <a:latin typeface="Times New Roman" panose="02020603050405020304" pitchFamily="18" charset="0"/>
                <a:cs typeface="Times New Roman" panose="02020603050405020304" pitchFamily="18" charset="0"/>
              </a:rPr>
              <a:t>1</a:t>
            </a:r>
            <a:r>
              <a:rPr lang="en-US" sz="2452" dirty="0">
                <a:latin typeface="Times New Roman" panose="02020603050405020304" pitchFamily="18" charset="0"/>
                <a:cs typeface="Times New Roman" panose="02020603050405020304" pitchFamily="18" charset="0"/>
              </a:rPr>
              <a:t>, </a:t>
            </a:r>
            <a:r>
              <a:rPr lang="en-US" sz="2452" i="1" dirty="0">
                <a:latin typeface="Times New Roman" panose="02020603050405020304" pitchFamily="18" charset="0"/>
                <a:cs typeface="Times New Roman" panose="02020603050405020304" pitchFamily="18" charset="0"/>
              </a:rPr>
              <a:t>I</a:t>
            </a:r>
            <a:r>
              <a:rPr lang="en-US" sz="2452" i="1" baseline="-25000" dirty="0">
                <a:latin typeface="Times New Roman" panose="02020603050405020304" pitchFamily="18" charset="0"/>
                <a:cs typeface="Times New Roman" panose="02020603050405020304" pitchFamily="18" charset="0"/>
              </a:rPr>
              <a:t>D</a:t>
            </a:r>
            <a:r>
              <a:rPr lang="en-US" sz="2452" baseline="-25000" dirty="0">
                <a:latin typeface="Times New Roman" panose="02020603050405020304" pitchFamily="18" charset="0"/>
                <a:cs typeface="Times New Roman" panose="02020603050405020304" pitchFamily="18" charset="0"/>
              </a:rPr>
              <a:t>2</a:t>
            </a:r>
            <a:r>
              <a:rPr lang="en-US" sz="2452" dirty="0">
                <a:latin typeface="Times New Roman" panose="02020603050405020304" pitchFamily="18" charset="0"/>
                <a:cs typeface="Times New Roman" panose="02020603050405020304" pitchFamily="18" charset="0"/>
              </a:rPr>
              <a:t>, </a:t>
            </a:r>
            <a:r>
              <a:rPr lang="en-US" sz="2452" i="1" dirty="0">
                <a:latin typeface="Times New Roman" panose="02020603050405020304" pitchFamily="18" charset="0"/>
                <a:cs typeface="Times New Roman" panose="02020603050405020304" pitchFamily="18" charset="0"/>
              </a:rPr>
              <a:t>V</a:t>
            </a:r>
            <a:r>
              <a:rPr lang="en-US" sz="2452" i="1" baseline="-25000" dirty="0">
                <a:latin typeface="Times New Roman" panose="02020603050405020304" pitchFamily="18" charset="0"/>
                <a:cs typeface="Times New Roman" panose="02020603050405020304" pitchFamily="18" charset="0"/>
              </a:rPr>
              <a:t>D</a:t>
            </a:r>
            <a:r>
              <a:rPr lang="en-US" sz="2452" baseline="-25000" dirty="0">
                <a:latin typeface="Times New Roman" panose="02020603050405020304" pitchFamily="18" charset="0"/>
                <a:cs typeface="Times New Roman" panose="02020603050405020304" pitchFamily="18" charset="0"/>
              </a:rPr>
              <a:t>1</a:t>
            </a:r>
            <a:r>
              <a:rPr lang="en-US" sz="2452" dirty="0">
                <a:latin typeface="Times New Roman" panose="02020603050405020304" pitchFamily="18" charset="0"/>
                <a:cs typeface="Times New Roman" panose="02020603050405020304" pitchFamily="18" charset="0"/>
              </a:rPr>
              <a:t>, and </a:t>
            </a:r>
            <a:r>
              <a:rPr lang="en-US" sz="2452" i="1" dirty="0">
                <a:latin typeface="Times New Roman" panose="02020603050405020304" pitchFamily="18" charset="0"/>
                <a:cs typeface="Times New Roman" panose="02020603050405020304" pitchFamily="18" charset="0"/>
              </a:rPr>
              <a:t>V</a:t>
            </a:r>
            <a:r>
              <a:rPr lang="en-US" sz="2452" i="1" baseline="-25000" dirty="0">
                <a:latin typeface="Times New Roman" panose="02020603050405020304" pitchFamily="18" charset="0"/>
                <a:cs typeface="Times New Roman" panose="02020603050405020304" pitchFamily="18" charset="0"/>
              </a:rPr>
              <a:t>D</a:t>
            </a:r>
            <a:r>
              <a:rPr lang="en-US" sz="2452" baseline="-25000" dirty="0">
                <a:latin typeface="Times New Roman" panose="02020603050405020304" pitchFamily="18" charset="0"/>
                <a:cs typeface="Times New Roman" panose="02020603050405020304" pitchFamily="18" charset="0"/>
              </a:rPr>
              <a:t>2</a:t>
            </a:r>
            <a:r>
              <a:rPr lang="en-US" sz="2452" dirty="0">
                <a:latin typeface="Times New Roman" panose="02020603050405020304" pitchFamily="18" charset="0"/>
                <a:cs typeface="Times New Roman" panose="02020603050405020304" pitchFamily="18" charset="0"/>
              </a:rPr>
              <a:t>.</a:t>
            </a:r>
          </a:p>
          <a:p>
            <a:r>
              <a:rPr lang="en-IN" sz="2452" dirty="0">
                <a:latin typeface="Times New Roman" panose="02020603050405020304" pitchFamily="18" charset="0"/>
                <a:cs typeface="Times New Roman" panose="02020603050405020304" pitchFamily="18" charset="0"/>
              </a:rPr>
              <a:t>(c) Repeat (b) for </a:t>
            </a:r>
            <a:r>
              <a:rPr lang="en-IN" sz="2452" i="1" dirty="0">
                <a:latin typeface="Times New Roman" panose="02020603050405020304" pitchFamily="18" charset="0"/>
                <a:cs typeface="Times New Roman" panose="02020603050405020304" pitchFamily="18" charset="0"/>
              </a:rPr>
              <a:t>V</a:t>
            </a:r>
            <a:r>
              <a:rPr lang="en-IN" sz="2452" i="1" baseline="-25000" dirty="0">
                <a:latin typeface="Times New Roman" panose="02020603050405020304" pitchFamily="18" charset="0"/>
                <a:cs typeface="Times New Roman" panose="02020603050405020304" pitchFamily="18" charset="0"/>
              </a:rPr>
              <a:t>CM</a:t>
            </a:r>
            <a:r>
              <a:rPr lang="en-IN" sz="2452" i="1" dirty="0">
                <a:latin typeface="Times New Roman" panose="02020603050405020304" pitchFamily="18" charset="0"/>
                <a:cs typeface="Times New Roman" panose="02020603050405020304" pitchFamily="18" charset="0"/>
              </a:rPr>
              <a:t> </a:t>
            </a:r>
            <a:r>
              <a:rPr lang="en-IN" sz="2452" dirty="0">
                <a:latin typeface="Times New Roman" panose="02020603050405020304" pitchFamily="18" charset="0"/>
                <a:cs typeface="Times New Roman" panose="02020603050405020304" pitchFamily="18" charset="0"/>
              </a:rPr>
              <a:t>=+1 V.</a:t>
            </a:r>
          </a:p>
          <a:p>
            <a:r>
              <a:rPr lang="en-IN" sz="2452" dirty="0">
                <a:latin typeface="Times New Roman" panose="02020603050405020304" pitchFamily="18" charset="0"/>
                <a:cs typeface="Times New Roman" panose="02020603050405020304" pitchFamily="18" charset="0"/>
              </a:rPr>
              <a:t>(d) Repeat (b) for </a:t>
            </a:r>
            <a:r>
              <a:rPr lang="en-IN" sz="2452" i="1" dirty="0">
                <a:latin typeface="Times New Roman" panose="02020603050405020304" pitchFamily="18" charset="0"/>
                <a:cs typeface="Times New Roman" panose="02020603050405020304" pitchFamily="18" charset="0"/>
              </a:rPr>
              <a:t>V</a:t>
            </a:r>
            <a:r>
              <a:rPr lang="en-IN" sz="2452" i="1" baseline="-25000" dirty="0">
                <a:latin typeface="Times New Roman" panose="02020603050405020304" pitchFamily="18" charset="0"/>
                <a:cs typeface="Times New Roman" panose="02020603050405020304" pitchFamily="18" charset="0"/>
              </a:rPr>
              <a:t>CM</a:t>
            </a:r>
            <a:r>
              <a:rPr lang="en-IN" sz="2452" i="1" dirty="0">
                <a:latin typeface="Times New Roman" panose="02020603050405020304" pitchFamily="18" charset="0"/>
                <a:cs typeface="Times New Roman" panose="02020603050405020304" pitchFamily="18" charset="0"/>
              </a:rPr>
              <a:t> </a:t>
            </a:r>
            <a:r>
              <a:rPr lang="en-IN" sz="2452" dirty="0">
                <a:latin typeface="Times New Roman" panose="02020603050405020304" pitchFamily="18" charset="0"/>
                <a:cs typeface="Times New Roman" panose="02020603050405020304" pitchFamily="18" charset="0"/>
              </a:rPr>
              <a:t>=−0.2 V.</a:t>
            </a:r>
          </a:p>
        </p:txBody>
      </p:sp>
      <p:sp>
        <p:nvSpPr>
          <p:cNvPr id="15366" name="Rectangle 9"/>
          <p:cNvSpPr>
            <a:spLocks noChangeArrowheads="1"/>
          </p:cNvSpPr>
          <p:nvPr/>
        </p:nvSpPr>
        <p:spPr bwMode="auto">
          <a:xfrm>
            <a:off x="272464" y="839811"/>
            <a:ext cx="8415589" cy="543962"/>
          </a:xfrm>
          <a:prstGeom prst="rect">
            <a:avLst/>
          </a:prstGeom>
          <a:solidFill>
            <a:srgbClr val="FFFF00"/>
          </a:solidFill>
          <a:ln w="9525">
            <a:solidFill>
              <a:srgbClr val="C00000"/>
            </a:solidFill>
            <a:miter lim="800000"/>
            <a:headEnd/>
            <a:tailEnd/>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860" b="1" dirty="0">
                <a:latin typeface="Times New Roman" panose="02020603050405020304" pitchFamily="18" charset="0"/>
                <a:cs typeface="Times New Roman" panose="02020603050405020304" pitchFamily="18" charset="0"/>
              </a:rPr>
              <a:t>Example: 1</a:t>
            </a:r>
            <a:endParaRPr lang="en-US" altLang="en-US" sz="2860" dirty="0"/>
          </a:p>
        </p:txBody>
      </p:sp>
      <p:sp>
        <p:nvSpPr>
          <p:cNvPr id="15367" name="Rectangle 4"/>
          <p:cNvSpPr>
            <a:spLocks noChangeArrowheads="1"/>
          </p:cNvSpPr>
          <p:nvPr/>
        </p:nvSpPr>
        <p:spPr bwMode="auto">
          <a:xfrm>
            <a:off x="9093507" y="6863225"/>
            <a:ext cx="814240"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hi-IN" sz="1839" dirty="0">
                <a:latin typeface="Times New Roman" panose="02020603050405020304" pitchFamily="18" charset="0"/>
                <a:cs typeface="Times New Roman" panose="02020603050405020304" pitchFamily="18" charset="0"/>
              </a:rPr>
              <a:t>Fig. 4 </a:t>
            </a:r>
            <a:endParaRPr lang="hi-IN" altLang="hi-IN" sz="1839" dirty="0"/>
          </a:p>
        </p:txBody>
      </p:sp>
      <p:pic>
        <p:nvPicPr>
          <p:cNvPr id="9"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81941" y="2362693"/>
            <a:ext cx="5111955" cy="3986417"/>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813958"/>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33424577-C144-4B96-A391-BD1326AFD377}" type="datetime1">
              <a:rPr lang="en-IN" smtClean="0"/>
              <a:pPr>
                <a:defRPr/>
              </a:pPr>
              <a:t>23-12-2024</a:t>
            </a:fld>
            <a:endParaRPr lang="en-US" dirty="0"/>
          </a:p>
        </p:txBody>
      </p:sp>
      <p:sp>
        <p:nvSpPr>
          <p:cNvPr id="16387"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6" name="Slide Number Placeholder 5"/>
          <p:cNvSpPr>
            <a:spLocks noGrp="1"/>
          </p:cNvSpPr>
          <p:nvPr>
            <p:ph type="sldNum" sz="quarter" idx="12"/>
          </p:nvPr>
        </p:nvSpPr>
        <p:spPr/>
        <p:txBody>
          <a:bodyPr/>
          <a:lstStyle/>
          <a:p>
            <a:pPr>
              <a:defRPr/>
            </a:pPr>
            <a:fld id="{F2E15F86-F86B-4D13-8860-3F5EDD973C6B}" type="slidenum">
              <a:rPr lang="en-US" smtClean="0"/>
              <a:pPr>
                <a:defRPr/>
              </a:pPr>
              <a:t>108</a:t>
            </a:fld>
            <a:endParaRPr lang="en-US" dirty="0"/>
          </a:p>
        </p:txBody>
      </p:sp>
      <p:sp>
        <p:nvSpPr>
          <p:cNvPr id="9" name="Rectangle 8"/>
          <p:cNvSpPr/>
          <p:nvPr/>
        </p:nvSpPr>
        <p:spPr>
          <a:xfrm>
            <a:off x="6433733" y="2349718"/>
            <a:ext cx="5948811" cy="485408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10" name="Rectangle 9"/>
          <p:cNvSpPr/>
          <p:nvPr/>
        </p:nvSpPr>
        <p:spPr>
          <a:xfrm>
            <a:off x="105418" y="1452857"/>
            <a:ext cx="6248846" cy="575094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dirty="0"/>
          </a:p>
        </p:txBody>
      </p:sp>
      <p:sp>
        <p:nvSpPr>
          <p:cNvPr id="16391" name="Title 2"/>
          <p:cNvSpPr>
            <a:spLocks noGrp="1"/>
          </p:cNvSpPr>
          <p:nvPr>
            <p:ph type="title"/>
          </p:nvPr>
        </p:nvSpPr>
        <p:spPr>
          <a:xfrm>
            <a:off x="105418" y="929010"/>
            <a:ext cx="10762352" cy="507628"/>
          </a:xfrm>
          <a:solidFill>
            <a:srgbClr val="FFFF00"/>
          </a:solidFill>
        </p:spPr>
        <p:txBody>
          <a:bodyPr>
            <a:normAutofit fontScale="90000"/>
          </a:bodyPr>
          <a:lstStyle/>
          <a:p>
            <a:r>
              <a:rPr lang="en-US" altLang="en-US">
                <a:latin typeface="Times New Roman" panose="02020603050405020304" pitchFamily="18" charset="0"/>
                <a:cs typeface="Times New Roman" panose="02020603050405020304" pitchFamily="18" charset="0"/>
              </a:rPr>
              <a:t>Solution 1:</a:t>
            </a:r>
          </a:p>
        </p:txBody>
      </p:sp>
      <p:sp>
        <p:nvSpPr>
          <p:cNvPr id="2" name="Rectangle 1"/>
          <p:cNvSpPr/>
          <p:nvPr/>
        </p:nvSpPr>
        <p:spPr>
          <a:xfrm>
            <a:off x="166235" y="1505741"/>
            <a:ext cx="6227763" cy="1057857"/>
          </a:xfrm>
          <a:prstGeom prst="rect">
            <a:avLst/>
          </a:prstGeom>
        </p:spPr>
        <p:txBody>
          <a:bodyPr>
            <a:spAutoFit/>
          </a:bodyPr>
          <a:lstStyle/>
          <a:p>
            <a:r>
              <a:rPr lang="en-IN" sz="2043" dirty="0">
                <a:latin typeface="Times New Roman" panose="02020603050405020304" pitchFamily="18" charset="0"/>
                <a:cs typeface="Times New Roman" panose="02020603050405020304" pitchFamily="18" charset="0"/>
              </a:rPr>
              <a:t>(a) With </a:t>
            </a:r>
            <a:r>
              <a:rPr lang="en-IN" sz="2043" i="1" dirty="0">
                <a:latin typeface="Times New Roman" panose="02020603050405020304" pitchFamily="18" charset="0"/>
                <a:cs typeface="Times New Roman" panose="02020603050405020304" pitchFamily="18" charset="0"/>
              </a:rPr>
              <a:t>v</a:t>
            </a:r>
            <a:r>
              <a:rPr lang="en-IN" sz="2043" i="1" baseline="-25000" dirty="0">
                <a:latin typeface="Times New Roman" panose="02020603050405020304" pitchFamily="18" charset="0"/>
                <a:cs typeface="Times New Roman" panose="02020603050405020304" pitchFamily="18" charset="0"/>
              </a:rPr>
              <a:t>G</a:t>
            </a:r>
            <a:r>
              <a:rPr lang="en-IN" sz="2043" baseline="-25000" dirty="0">
                <a:latin typeface="Times New Roman" panose="02020603050405020304" pitchFamily="18" charset="0"/>
                <a:cs typeface="Times New Roman" panose="02020603050405020304" pitchFamily="18" charset="0"/>
              </a:rPr>
              <a:t>1</a:t>
            </a:r>
            <a:r>
              <a:rPr lang="en-IN" sz="2043" dirty="0">
                <a:latin typeface="Times New Roman" panose="02020603050405020304" pitchFamily="18" charset="0"/>
                <a:cs typeface="Times New Roman" panose="02020603050405020304" pitchFamily="18" charset="0"/>
              </a:rPr>
              <a:t> = </a:t>
            </a:r>
            <a:r>
              <a:rPr lang="en-IN" sz="2043" i="1" dirty="0">
                <a:latin typeface="Times New Roman" panose="02020603050405020304" pitchFamily="18" charset="0"/>
                <a:cs typeface="Times New Roman" panose="02020603050405020304" pitchFamily="18" charset="0"/>
              </a:rPr>
              <a:t>v</a:t>
            </a:r>
            <a:r>
              <a:rPr lang="en-IN" sz="2043" i="1" baseline="-25000" dirty="0">
                <a:latin typeface="Times New Roman" panose="02020603050405020304" pitchFamily="18" charset="0"/>
                <a:cs typeface="Times New Roman" panose="02020603050405020304" pitchFamily="18" charset="0"/>
              </a:rPr>
              <a:t>G</a:t>
            </a:r>
            <a:r>
              <a:rPr lang="en-IN" sz="2043" baseline="-25000" dirty="0">
                <a:latin typeface="Times New Roman" panose="02020603050405020304" pitchFamily="18" charset="0"/>
                <a:cs typeface="Times New Roman" panose="02020603050405020304" pitchFamily="18" charset="0"/>
              </a:rPr>
              <a:t>2</a:t>
            </a:r>
            <a:r>
              <a:rPr lang="en-IN" sz="2043" dirty="0">
                <a:latin typeface="Times New Roman" panose="02020603050405020304" pitchFamily="18" charset="0"/>
                <a:cs typeface="Times New Roman" panose="02020603050405020304" pitchFamily="18" charset="0"/>
              </a:rPr>
              <a:t> </a:t>
            </a:r>
            <a:r>
              <a:rPr lang="en-US" sz="2043" dirty="0">
                <a:latin typeface="Times New Roman" panose="02020603050405020304" pitchFamily="18" charset="0"/>
                <a:cs typeface="Times New Roman" panose="02020603050405020304" pitchFamily="18" charset="0"/>
              </a:rPr>
              <a:t>= </a:t>
            </a:r>
            <a:r>
              <a:rPr lang="en-US" sz="2043" i="1" dirty="0">
                <a:latin typeface="Times New Roman" panose="02020603050405020304" pitchFamily="18" charset="0"/>
                <a:cs typeface="Times New Roman" panose="02020603050405020304" pitchFamily="18" charset="0"/>
              </a:rPr>
              <a:t>V</a:t>
            </a:r>
            <a:r>
              <a:rPr lang="en-US" sz="2043" i="1" baseline="-25000" dirty="0">
                <a:latin typeface="Times New Roman" panose="02020603050405020304" pitchFamily="18" charset="0"/>
                <a:cs typeface="Times New Roman" panose="02020603050405020304" pitchFamily="18" charset="0"/>
              </a:rPr>
              <a:t>CM</a:t>
            </a:r>
            <a:r>
              <a:rPr lang="en-US" sz="2043" dirty="0">
                <a:latin typeface="Times New Roman" panose="02020603050405020304" pitchFamily="18" charset="0"/>
                <a:cs typeface="Times New Roman" panose="02020603050405020304" pitchFamily="18" charset="0"/>
              </a:rPr>
              <a:t>, we see that </a:t>
            </a:r>
            <a:r>
              <a:rPr lang="en-US" sz="2043" i="1" dirty="0">
                <a:latin typeface="Times New Roman" panose="02020603050405020304" pitchFamily="18" charset="0"/>
                <a:cs typeface="Times New Roman" panose="02020603050405020304" pitchFamily="18" charset="0"/>
              </a:rPr>
              <a:t>V</a:t>
            </a:r>
            <a:r>
              <a:rPr lang="en-US" sz="2043" i="1" baseline="-25000" dirty="0">
                <a:latin typeface="Times New Roman" panose="02020603050405020304" pitchFamily="18" charset="0"/>
                <a:cs typeface="Times New Roman" panose="02020603050405020304" pitchFamily="18" charset="0"/>
              </a:rPr>
              <a:t>GS</a:t>
            </a:r>
            <a:r>
              <a:rPr lang="en-US" sz="2043" baseline="-25000" dirty="0">
                <a:latin typeface="Times New Roman" panose="02020603050405020304" pitchFamily="18" charset="0"/>
                <a:cs typeface="Times New Roman" panose="02020603050405020304" pitchFamily="18" charset="0"/>
              </a:rPr>
              <a:t>1</a:t>
            </a:r>
            <a:r>
              <a:rPr lang="en-US" sz="2043" dirty="0">
                <a:latin typeface="Times New Roman" panose="02020603050405020304" pitchFamily="18" charset="0"/>
                <a:cs typeface="Times New Roman" panose="02020603050405020304" pitchFamily="18" charset="0"/>
              </a:rPr>
              <a:t> = </a:t>
            </a:r>
            <a:r>
              <a:rPr lang="en-US" sz="2043" i="1" dirty="0">
                <a:latin typeface="Times New Roman" panose="02020603050405020304" pitchFamily="18" charset="0"/>
                <a:cs typeface="Times New Roman" panose="02020603050405020304" pitchFamily="18" charset="0"/>
              </a:rPr>
              <a:t>V</a:t>
            </a:r>
            <a:r>
              <a:rPr lang="en-US" sz="2043" i="1" baseline="-25000" dirty="0">
                <a:latin typeface="Times New Roman" panose="02020603050405020304" pitchFamily="18" charset="0"/>
                <a:cs typeface="Times New Roman" panose="02020603050405020304" pitchFamily="18" charset="0"/>
              </a:rPr>
              <a:t>GS</a:t>
            </a:r>
            <a:r>
              <a:rPr lang="en-US" sz="2043" baseline="-25000" dirty="0">
                <a:latin typeface="Times New Roman" panose="02020603050405020304" pitchFamily="18" charset="0"/>
                <a:cs typeface="Times New Roman" panose="02020603050405020304" pitchFamily="18" charset="0"/>
              </a:rPr>
              <a:t>2</a:t>
            </a:r>
            <a:r>
              <a:rPr lang="en-US" sz="2043" dirty="0">
                <a:latin typeface="Times New Roman" panose="02020603050405020304" pitchFamily="18" charset="0"/>
                <a:cs typeface="Times New Roman" panose="02020603050405020304" pitchFamily="18" charset="0"/>
              </a:rPr>
              <a:t>. Now, since the transistors are matched, </a:t>
            </a:r>
            <a:r>
              <a:rPr lang="en-US" sz="2043" i="1" dirty="0">
                <a:latin typeface="Times New Roman" panose="02020603050405020304" pitchFamily="18" charset="0"/>
                <a:cs typeface="Times New Roman" panose="02020603050405020304" pitchFamily="18" charset="0"/>
              </a:rPr>
              <a:t>I </a:t>
            </a:r>
            <a:r>
              <a:rPr lang="en-US" sz="2043" dirty="0">
                <a:latin typeface="Times New Roman" panose="02020603050405020304" pitchFamily="18" charset="0"/>
                <a:cs typeface="Times New Roman" panose="02020603050405020304" pitchFamily="18" charset="0"/>
              </a:rPr>
              <a:t>will divide equally between the two transistors,</a:t>
            </a:r>
            <a:endParaRPr lang="hi-IN" sz="2043" dirty="0">
              <a:latin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2108163" y="2676346"/>
            <a:ext cx="1583533" cy="649315"/>
          </a:xfrm>
          <a:prstGeom prst="rect">
            <a:avLst/>
          </a:prstGeom>
        </p:spPr>
      </p:pic>
      <p:pic>
        <p:nvPicPr>
          <p:cNvPr id="5" name="Picture 4"/>
          <p:cNvPicPr>
            <a:picLocks noChangeAspect="1"/>
          </p:cNvPicPr>
          <p:nvPr/>
        </p:nvPicPr>
        <p:blipFill>
          <a:blip r:embed="rId3"/>
          <a:stretch>
            <a:fillRect/>
          </a:stretch>
        </p:blipFill>
        <p:spPr>
          <a:xfrm>
            <a:off x="1905912" y="3583941"/>
            <a:ext cx="2029947" cy="583006"/>
          </a:xfrm>
          <a:prstGeom prst="rect">
            <a:avLst/>
          </a:prstGeom>
        </p:spPr>
      </p:pic>
      <p:pic>
        <p:nvPicPr>
          <p:cNvPr id="7" name="Picture 6"/>
          <p:cNvPicPr>
            <a:picLocks noChangeAspect="1"/>
          </p:cNvPicPr>
          <p:nvPr/>
        </p:nvPicPr>
        <p:blipFill>
          <a:blip r:embed="rId4"/>
          <a:stretch>
            <a:fillRect/>
          </a:stretch>
        </p:blipFill>
        <p:spPr>
          <a:xfrm>
            <a:off x="2016283" y="4409453"/>
            <a:ext cx="2002792" cy="708130"/>
          </a:xfrm>
          <a:prstGeom prst="rect">
            <a:avLst/>
          </a:prstGeom>
        </p:spPr>
      </p:pic>
      <p:pic>
        <p:nvPicPr>
          <p:cNvPr id="8" name="Picture 7"/>
          <p:cNvPicPr>
            <a:picLocks noChangeAspect="1"/>
          </p:cNvPicPr>
          <p:nvPr/>
        </p:nvPicPr>
        <p:blipFill>
          <a:blip r:embed="rId5"/>
          <a:stretch>
            <a:fillRect/>
          </a:stretch>
        </p:blipFill>
        <p:spPr>
          <a:xfrm>
            <a:off x="2122537" y="5536116"/>
            <a:ext cx="2127967" cy="406513"/>
          </a:xfrm>
          <a:prstGeom prst="rect">
            <a:avLst/>
          </a:prstGeom>
        </p:spPr>
      </p:pic>
      <p:sp>
        <p:nvSpPr>
          <p:cNvPr id="11" name="Rectangle 10"/>
          <p:cNvSpPr/>
          <p:nvPr/>
        </p:nvSpPr>
        <p:spPr>
          <a:xfrm>
            <a:off x="545676" y="3675321"/>
            <a:ext cx="537478" cy="383472"/>
          </a:xfrm>
          <a:prstGeom prst="rect">
            <a:avLst/>
          </a:prstGeom>
        </p:spPr>
        <p:txBody>
          <a:bodyPr wrap="none">
            <a:spAutoFit/>
          </a:bodyPr>
          <a:lstStyle/>
          <a:p>
            <a:r>
              <a:rPr lang="en-US" sz="1839" dirty="0">
                <a:latin typeface="Times New Roman" panose="02020603050405020304" pitchFamily="18" charset="0"/>
                <a:cs typeface="Times New Roman" panose="02020603050405020304" pitchFamily="18" charset="0"/>
              </a:rPr>
              <a:t>and</a:t>
            </a:r>
            <a:endParaRPr lang="hi-IN" sz="1839" dirty="0"/>
          </a:p>
        </p:txBody>
      </p:sp>
      <p:sp>
        <p:nvSpPr>
          <p:cNvPr id="23" name="Rectangle 22"/>
          <p:cNvSpPr/>
          <p:nvPr/>
        </p:nvSpPr>
        <p:spPr>
          <a:xfrm>
            <a:off x="545677" y="5565314"/>
            <a:ext cx="537478" cy="383472"/>
          </a:xfrm>
          <a:prstGeom prst="rect">
            <a:avLst/>
          </a:prstGeom>
        </p:spPr>
        <p:txBody>
          <a:bodyPr wrap="none">
            <a:spAutoFit/>
          </a:bodyPr>
          <a:lstStyle/>
          <a:p>
            <a:r>
              <a:rPr lang="en-US" sz="1839" dirty="0">
                <a:latin typeface="Times New Roman" panose="02020603050405020304" pitchFamily="18" charset="0"/>
                <a:cs typeface="Times New Roman" panose="02020603050405020304" pitchFamily="18" charset="0"/>
              </a:rPr>
              <a:t>and</a:t>
            </a:r>
            <a:endParaRPr lang="hi-IN" sz="1839" dirty="0"/>
          </a:p>
        </p:txBody>
      </p:sp>
      <p:pic>
        <p:nvPicPr>
          <p:cNvPr id="12" name="Picture 11"/>
          <p:cNvPicPr>
            <a:picLocks noChangeAspect="1"/>
          </p:cNvPicPr>
          <p:nvPr/>
        </p:nvPicPr>
        <p:blipFill>
          <a:blip r:embed="rId6"/>
          <a:stretch>
            <a:fillRect/>
          </a:stretch>
        </p:blipFill>
        <p:spPr>
          <a:xfrm>
            <a:off x="545677" y="6179131"/>
            <a:ext cx="4944004" cy="413208"/>
          </a:xfrm>
          <a:prstGeom prst="rect">
            <a:avLst/>
          </a:prstGeom>
        </p:spPr>
      </p:pic>
      <p:pic>
        <p:nvPicPr>
          <p:cNvPr id="27" name="Picture 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984706" y="2676346"/>
            <a:ext cx="5111955" cy="3986417"/>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6709744"/>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33424577-C144-4B96-A391-BD1326AFD377}" type="datetime1">
              <a:rPr lang="en-IN" smtClean="0"/>
              <a:pPr>
                <a:defRPr/>
              </a:pPr>
              <a:t>23-12-2024</a:t>
            </a:fld>
            <a:endParaRPr lang="en-US" dirty="0"/>
          </a:p>
        </p:txBody>
      </p:sp>
      <p:sp>
        <p:nvSpPr>
          <p:cNvPr id="16387"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6" name="Slide Number Placeholder 5"/>
          <p:cNvSpPr>
            <a:spLocks noGrp="1"/>
          </p:cNvSpPr>
          <p:nvPr>
            <p:ph type="sldNum" sz="quarter" idx="12"/>
          </p:nvPr>
        </p:nvSpPr>
        <p:spPr/>
        <p:txBody>
          <a:bodyPr/>
          <a:lstStyle/>
          <a:p>
            <a:pPr>
              <a:defRPr/>
            </a:pPr>
            <a:fld id="{F2E15F86-F86B-4D13-8860-3F5EDD973C6B}" type="slidenum">
              <a:rPr lang="en-US" smtClean="0"/>
              <a:pPr>
                <a:defRPr/>
              </a:pPr>
              <a:t>109</a:t>
            </a:fld>
            <a:endParaRPr lang="en-US" dirty="0"/>
          </a:p>
        </p:txBody>
      </p:sp>
      <p:sp>
        <p:nvSpPr>
          <p:cNvPr id="9" name="Rectangle 8"/>
          <p:cNvSpPr/>
          <p:nvPr/>
        </p:nvSpPr>
        <p:spPr>
          <a:xfrm>
            <a:off x="6433733" y="2349718"/>
            <a:ext cx="5948811" cy="485408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10" name="Rectangle 9"/>
          <p:cNvSpPr/>
          <p:nvPr/>
        </p:nvSpPr>
        <p:spPr>
          <a:xfrm>
            <a:off x="105418" y="1452857"/>
            <a:ext cx="6248846" cy="575094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dirty="0"/>
          </a:p>
        </p:txBody>
      </p:sp>
      <p:sp>
        <p:nvSpPr>
          <p:cNvPr id="16391" name="Title 2"/>
          <p:cNvSpPr>
            <a:spLocks noGrp="1"/>
          </p:cNvSpPr>
          <p:nvPr>
            <p:ph type="title"/>
          </p:nvPr>
        </p:nvSpPr>
        <p:spPr>
          <a:xfrm>
            <a:off x="105418" y="929010"/>
            <a:ext cx="10762352" cy="507628"/>
          </a:xfrm>
          <a:solidFill>
            <a:srgbClr val="FFFF00"/>
          </a:solidFill>
        </p:spPr>
        <p:txBody>
          <a:bodyPr>
            <a:normAutofit fontScale="90000"/>
          </a:bodyPr>
          <a:lstStyle/>
          <a:p>
            <a:r>
              <a:rPr lang="en-US" altLang="en-US">
                <a:latin typeface="Times New Roman" panose="02020603050405020304" pitchFamily="18" charset="0"/>
                <a:cs typeface="Times New Roman" panose="02020603050405020304" pitchFamily="18" charset="0"/>
              </a:rPr>
              <a:t>Solution 1:</a:t>
            </a:r>
          </a:p>
        </p:txBody>
      </p:sp>
      <p:sp>
        <p:nvSpPr>
          <p:cNvPr id="2" name="Rectangle 1"/>
          <p:cNvSpPr/>
          <p:nvPr/>
        </p:nvSpPr>
        <p:spPr>
          <a:xfrm>
            <a:off x="166235" y="1505742"/>
            <a:ext cx="6227763" cy="865335"/>
          </a:xfrm>
          <a:prstGeom prst="rect">
            <a:avLst/>
          </a:prstGeom>
        </p:spPr>
        <p:txBody>
          <a:bodyPr>
            <a:spAutoFit/>
          </a:bodyPr>
          <a:lstStyle/>
          <a:p>
            <a:r>
              <a:rPr lang="en-IN" sz="2452" dirty="0">
                <a:latin typeface="Times New Roman" panose="02020603050405020304" pitchFamily="18" charset="0"/>
                <a:cs typeface="Times New Roman" panose="02020603050405020304" pitchFamily="18" charset="0"/>
              </a:rPr>
              <a:t>(b) </a:t>
            </a:r>
            <a:r>
              <a:rPr lang="en-US" sz="2452" dirty="0">
                <a:latin typeface="Times New Roman" panose="02020603050405020304" pitchFamily="18" charset="0"/>
                <a:cs typeface="Times New Roman" panose="02020603050405020304" pitchFamily="18" charset="0"/>
              </a:rPr>
              <a:t>The analysis for the case </a:t>
            </a:r>
            <a:r>
              <a:rPr lang="en-US" sz="2452" i="1" dirty="0">
                <a:latin typeface="Times New Roman" panose="02020603050405020304" pitchFamily="18" charset="0"/>
                <a:cs typeface="Times New Roman" panose="02020603050405020304" pitchFamily="18" charset="0"/>
              </a:rPr>
              <a:t>V</a:t>
            </a:r>
            <a:r>
              <a:rPr lang="en-US" sz="2452" i="1" baseline="-25000" dirty="0">
                <a:latin typeface="Times New Roman" panose="02020603050405020304" pitchFamily="18" charset="0"/>
                <a:cs typeface="Times New Roman" panose="02020603050405020304" pitchFamily="18" charset="0"/>
              </a:rPr>
              <a:t>CM</a:t>
            </a:r>
            <a:r>
              <a:rPr lang="en-US" sz="2452" i="1" dirty="0">
                <a:latin typeface="Times New Roman" panose="02020603050405020304" pitchFamily="18" charset="0"/>
                <a:cs typeface="Times New Roman" panose="02020603050405020304" pitchFamily="18" charset="0"/>
              </a:rPr>
              <a:t> </a:t>
            </a:r>
            <a:r>
              <a:rPr lang="en-US" sz="2452" dirty="0">
                <a:latin typeface="Times New Roman" panose="02020603050405020304" pitchFamily="18" charset="0"/>
                <a:cs typeface="Times New Roman" panose="02020603050405020304" pitchFamily="18" charset="0"/>
              </a:rPr>
              <a:t>= 0 is shown in </a:t>
            </a:r>
            <a:r>
              <a:rPr lang="en-US" sz="2452" i="1" dirty="0">
                <a:latin typeface="Times New Roman" panose="02020603050405020304" pitchFamily="18" charset="0"/>
                <a:cs typeface="Times New Roman" panose="02020603050405020304" pitchFamily="18" charset="0"/>
              </a:rPr>
              <a:t>Fig. 4 (a) </a:t>
            </a:r>
            <a:r>
              <a:rPr lang="en-US" sz="2452" dirty="0">
                <a:latin typeface="Times New Roman" panose="02020603050405020304" pitchFamily="18" charset="0"/>
                <a:cs typeface="Times New Roman" panose="02020603050405020304" pitchFamily="18" charset="0"/>
              </a:rPr>
              <a:t>from which we see that</a:t>
            </a:r>
            <a:endParaRPr lang="hi-IN" sz="2452" dirty="0">
              <a:latin typeface="Times New Roman" panose="02020603050405020304" pitchFamily="18" charset="0"/>
            </a:endParaRPr>
          </a:p>
        </p:txBody>
      </p:sp>
      <p:sp>
        <p:nvSpPr>
          <p:cNvPr id="11" name="Rectangle 10"/>
          <p:cNvSpPr/>
          <p:nvPr/>
        </p:nvSpPr>
        <p:spPr>
          <a:xfrm>
            <a:off x="545676" y="3675321"/>
            <a:ext cx="537478" cy="383472"/>
          </a:xfrm>
          <a:prstGeom prst="rect">
            <a:avLst/>
          </a:prstGeom>
        </p:spPr>
        <p:txBody>
          <a:bodyPr wrap="none">
            <a:spAutoFit/>
          </a:bodyPr>
          <a:lstStyle/>
          <a:p>
            <a:r>
              <a:rPr lang="en-US" sz="1839" dirty="0">
                <a:latin typeface="Times New Roman" panose="02020603050405020304" pitchFamily="18" charset="0"/>
                <a:cs typeface="Times New Roman" panose="02020603050405020304" pitchFamily="18" charset="0"/>
              </a:rPr>
              <a:t>and</a:t>
            </a:r>
            <a:endParaRPr lang="hi-IN" sz="1839" dirty="0"/>
          </a:p>
        </p:txBody>
      </p:sp>
      <p:sp>
        <p:nvSpPr>
          <p:cNvPr id="23" name="Rectangle 22"/>
          <p:cNvSpPr/>
          <p:nvPr/>
        </p:nvSpPr>
        <p:spPr>
          <a:xfrm>
            <a:off x="475904" y="5666600"/>
            <a:ext cx="537478" cy="383472"/>
          </a:xfrm>
          <a:prstGeom prst="rect">
            <a:avLst/>
          </a:prstGeom>
        </p:spPr>
        <p:txBody>
          <a:bodyPr wrap="none">
            <a:spAutoFit/>
          </a:bodyPr>
          <a:lstStyle/>
          <a:p>
            <a:r>
              <a:rPr lang="en-US" sz="1839" dirty="0">
                <a:latin typeface="Times New Roman" panose="02020603050405020304" pitchFamily="18" charset="0"/>
                <a:cs typeface="Times New Roman" panose="02020603050405020304" pitchFamily="18" charset="0"/>
              </a:rPr>
              <a:t>and</a:t>
            </a:r>
            <a:endParaRPr lang="hi-IN" sz="1839" dirty="0"/>
          </a:p>
        </p:txBody>
      </p:sp>
      <p:pic>
        <p:nvPicPr>
          <p:cNvPr id="13" name="Picture 12"/>
          <p:cNvPicPr>
            <a:picLocks noChangeAspect="1"/>
          </p:cNvPicPr>
          <p:nvPr/>
        </p:nvPicPr>
        <p:blipFill rotWithShape="1">
          <a:blip r:embed="rId2"/>
          <a:srcRect l="2559" t="3730"/>
          <a:stretch/>
        </p:blipFill>
        <p:spPr>
          <a:xfrm>
            <a:off x="7193177" y="2554310"/>
            <a:ext cx="4875659" cy="4461363"/>
          </a:xfrm>
          <a:prstGeom prst="rect">
            <a:avLst/>
          </a:prstGeom>
        </p:spPr>
      </p:pic>
      <p:sp>
        <p:nvSpPr>
          <p:cNvPr id="14" name="Rectangle 13"/>
          <p:cNvSpPr/>
          <p:nvPr/>
        </p:nvSpPr>
        <p:spPr>
          <a:xfrm>
            <a:off x="7678209" y="6513677"/>
            <a:ext cx="1141771" cy="383472"/>
          </a:xfrm>
          <a:prstGeom prst="rect">
            <a:avLst/>
          </a:prstGeom>
        </p:spPr>
        <p:txBody>
          <a:bodyPr wrap="none">
            <a:spAutoFit/>
          </a:bodyPr>
          <a:lstStyle/>
          <a:p>
            <a:r>
              <a:rPr lang="en-US" sz="1839" dirty="0">
                <a:latin typeface="Times New Roman" panose="02020603050405020304" pitchFamily="18" charset="0"/>
                <a:cs typeface="Times New Roman" panose="02020603050405020304" pitchFamily="18" charset="0"/>
              </a:rPr>
              <a:t>Fig. 4 (a) </a:t>
            </a:r>
            <a:endParaRPr lang="hi-IN" sz="1839" dirty="0"/>
          </a:p>
        </p:txBody>
      </p:sp>
      <p:pic>
        <p:nvPicPr>
          <p:cNvPr id="15" name="Picture 14"/>
          <p:cNvPicPr>
            <a:picLocks noChangeAspect="1"/>
          </p:cNvPicPr>
          <p:nvPr/>
        </p:nvPicPr>
        <p:blipFill>
          <a:blip r:embed="rId3"/>
          <a:stretch>
            <a:fillRect/>
          </a:stretch>
        </p:blipFill>
        <p:spPr>
          <a:xfrm>
            <a:off x="419951" y="2687053"/>
            <a:ext cx="5653319" cy="477653"/>
          </a:xfrm>
          <a:prstGeom prst="rect">
            <a:avLst/>
          </a:prstGeom>
        </p:spPr>
      </p:pic>
      <p:sp>
        <p:nvSpPr>
          <p:cNvPr id="16" name="Oval 15"/>
          <p:cNvSpPr/>
          <p:nvPr/>
        </p:nvSpPr>
        <p:spPr>
          <a:xfrm>
            <a:off x="7761349" y="4397095"/>
            <a:ext cx="202402" cy="217972"/>
          </a:xfrm>
          <a:prstGeom prst="ellipse">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sz="1839"/>
          </a:p>
        </p:txBody>
      </p:sp>
      <p:sp>
        <p:nvSpPr>
          <p:cNvPr id="21" name="Oval 20"/>
          <p:cNvSpPr/>
          <p:nvPr/>
        </p:nvSpPr>
        <p:spPr>
          <a:xfrm>
            <a:off x="9475468" y="4988732"/>
            <a:ext cx="202402" cy="217972"/>
          </a:xfrm>
          <a:prstGeom prst="ellipse">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sz="1839"/>
          </a:p>
        </p:txBody>
      </p:sp>
      <p:sp>
        <p:nvSpPr>
          <p:cNvPr id="18" name="TextBox 17"/>
          <p:cNvSpPr txBox="1"/>
          <p:nvPr/>
        </p:nvSpPr>
        <p:spPr>
          <a:xfrm>
            <a:off x="9408138" y="4615068"/>
            <a:ext cx="396836" cy="383472"/>
          </a:xfrm>
          <a:prstGeom prst="rect">
            <a:avLst/>
          </a:prstGeom>
          <a:noFill/>
        </p:spPr>
        <p:txBody>
          <a:bodyPr wrap="none" rtlCol="0">
            <a:spAutoFit/>
          </a:bodyPr>
          <a:lstStyle/>
          <a:p>
            <a:r>
              <a:rPr lang="en-US" sz="1839" dirty="0">
                <a:solidFill>
                  <a:srgbClr val="C00000"/>
                </a:solidFill>
              </a:rPr>
              <a:t>V</a:t>
            </a:r>
            <a:r>
              <a:rPr lang="en-US" sz="1839" baseline="-25000" dirty="0">
                <a:solidFill>
                  <a:srgbClr val="C00000"/>
                </a:solidFill>
              </a:rPr>
              <a:t>S</a:t>
            </a:r>
            <a:endParaRPr lang="hi-IN" sz="1839" baseline="-25000" dirty="0">
              <a:solidFill>
                <a:srgbClr val="C00000"/>
              </a:solidFill>
            </a:endParaRPr>
          </a:p>
        </p:txBody>
      </p:sp>
      <p:sp>
        <p:nvSpPr>
          <p:cNvPr id="24" name="TextBox 23"/>
          <p:cNvSpPr txBox="1"/>
          <p:nvPr/>
        </p:nvSpPr>
        <p:spPr>
          <a:xfrm>
            <a:off x="7481397" y="4027850"/>
            <a:ext cx="423169" cy="383472"/>
          </a:xfrm>
          <a:prstGeom prst="rect">
            <a:avLst/>
          </a:prstGeom>
          <a:noFill/>
        </p:spPr>
        <p:txBody>
          <a:bodyPr wrap="none" rtlCol="0">
            <a:spAutoFit/>
          </a:bodyPr>
          <a:lstStyle/>
          <a:p>
            <a:r>
              <a:rPr lang="en-US" sz="1839" dirty="0">
                <a:solidFill>
                  <a:srgbClr val="C00000"/>
                </a:solidFill>
              </a:rPr>
              <a:t>V</a:t>
            </a:r>
            <a:r>
              <a:rPr lang="en-US" sz="1839" baseline="-25000" dirty="0">
                <a:solidFill>
                  <a:srgbClr val="C00000"/>
                </a:solidFill>
              </a:rPr>
              <a:t>G</a:t>
            </a:r>
            <a:endParaRPr lang="hi-IN" sz="1839" baseline="-25000" dirty="0">
              <a:solidFill>
                <a:srgbClr val="C00000"/>
              </a:solidFill>
            </a:endParaRPr>
          </a:p>
        </p:txBody>
      </p:sp>
      <p:sp>
        <p:nvSpPr>
          <p:cNvPr id="25" name="TextBox 24"/>
          <p:cNvSpPr txBox="1"/>
          <p:nvPr/>
        </p:nvSpPr>
        <p:spPr>
          <a:xfrm>
            <a:off x="7893572" y="4829674"/>
            <a:ext cx="496864" cy="383472"/>
          </a:xfrm>
          <a:prstGeom prst="rect">
            <a:avLst/>
          </a:prstGeom>
          <a:noFill/>
        </p:spPr>
        <p:txBody>
          <a:bodyPr wrap="none" rtlCol="0">
            <a:spAutoFit/>
          </a:bodyPr>
          <a:lstStyle/>
          <a:p>
            <a:r>
              <a:rPr lang="en-US" sz="1839" dirty="0">
                <a:solidFill>
                  <a:srgbClr val="C00000"/>
                </a:solidFill>
              </a:rPr>
              <a:t>V</a:t>
            </a:r>
            <a:r>
              <a:rPr lang="en-US" sz="1839" baseline="-25000" dirty="0">
                <a:solidFill>
                  <a:srgbClr val="C00000"/>
                </a:solidFill>
              </a:rPr>
              <a:t>GS</a:t>
            </a:r>
            <a:endParaRPr lang="hi-IN" sz="1839" baseline="-25000" dirty="0">
              <a:solidFill>
                <a:srgbClr val="C00000"/>
              </a:solidFill>
            </a:endParaRPr>
          </a:p>
        </p:txBody>
      </p:sp>
      <p:pic>
        <p:nvPicPr>
          <p:cNvPr id="19" name="Picture 18"/>
          <p:cNvPicPr>
            <a:picLocks noChangeAspect="1"/>
          </p:cNvPicPr>
          <p:nvPr/>
        </p:nvPicPr>
        <p:blipFill>
          <a:blip r:embed="rId4"/>
          <a:stretch>
            <a:fillRect/>
          </a:stretch>
        </p:blipFill>
        <p:spPr>
          <a:xfrm>
            <a:off x="1318902" y="3479343"/>
            <a:ext cx="3758093" cy="917752"/>
          </a:xfrm>
          <a:prstGeom prst="rect">
            <a:avLst/>
          </a:prstGeom>
        </p:spPr>
      </p:pic>
      <p:pic>
        <p:nvPicPr>
          <p:cNvPr id="20" name="Picture 19"/>
          <p:cNvPicPr>
            <a:picLocks noChangeAspect="1"/>
          </p:cNvPicPr>
          <p:nvPr/>
        </p:nvPicPr>
        <p:blipFill>
          <a:blip r:embed="rId5"/>
          <a:stretch>
            <a:fillRect/>
          </a:stretch>
        </p:blipFill>
        <p:spPr>
          <a:xfrm>
            <a:off x="1474758" y="4572372"/>
            <a:ext cx="3357573" cy="891918"/>
          </a:xfrm>
          <a:prstGeom prst="rect">
            <a:avLst/>
          </a:prstGeom>
        </p:spPr>
      </p:pic>
      <p:pic>
        <p:nvPicPr>
          <p:cNvPr id="22" name="Picture 21"/>
          <p:cNvPicPr>
            <a:picLocks noChangeAspect="1"/>
          </p:cNvPicPr>
          <p:nvPr/>
        </p:nvPicPr>
        <p:blipFill>
          <a:blip r:embed="rId6"/>
          <a:stretch>
            <a:fillRect/>
          </a:stretch>
        </p:blipFill>
        <p:spPr>
          <a:xfrm>
            <a:off x="1318902" y="6043914"/>
            <a:ext cx="4160993" cy="482006"/>
          </a:xfrm>
          <a:prstGeom prst="rect">
            <a:avLst/>
          </a:prstGeom>
        </p:spPr>
      </p:pic>
      <p:sp>
        <p:nvSpPr>
          <p:cNvPr id="3" name="Rectangle 2"/>
          <p:cNvSpPr/>
          <p:nvPr/>
        </p:nvSpPr>
        <p:spPr>
          <a:xfrm>
            <a:off x="3399398" y="925939"/>
            <a:ext cx="4749517" cy="383472"/>
          </a:xfrm>
          <a:prstGeom prst="rect">
            <a:avLst/>
          </a:prstGeom>
        </p:spPr>
        <p:txBody>
          <a:bodyPr wrap="none">
            <a:spAutoFit/>
          </a:bodyPr>
          <a:lstStyle/>
          <a:p>
            <a:r>
              <a:rPr lang="en-IN" sz="1839" dirty="0">
                <a:latin typeface="Times New Roman" panose="02020603050405020304" pitchFamily="18" charset="0"/>
                <a:cs typeface="Times New Roman" panose="02020603050405020304" pitchFamily="18" charset="0"/>
              </a:rPr>
              <a:t>(b) For </a:t>
            </a:r>
            <a:r>
              <a:rPr lang="en-IN" sz="1839" i="1" dirty="0">
                <a:latin typeface="Times New Roman" panose="02020603050405020304" pitchFamily="18" charset="0"/>
                <a:cs typeface="Times New Roman" panose="02020603050405020304" pitchFamily="18" charset="0"/>
              </a:rPr>
              <a:t>V</a:t>
            </a:r>
            <a:r>
              <a:rPr lang="en-IN" sz="1839" i="1" baseline="-25000" dirty="0">
                <a:latin typeface="Times New Roman" panose="02020603050405020304" pitchFamily="18" charset="0"/>
                <a:cs typeface="Times New Roman" panose="02020603050405020304" pitchFamily="18" charset="0"/>
              </a:rPr>
              <a:t>CM</a:t>
            </a:r>
            <a:r>
              <a:rPr lang="en-IN" sz="1839" i="1" dirty="0">
                <a:latin typeface="Times New Roman" panose="02020603050405020304" pitchFamily="18" charset="0"/>
                <a:cs typeface="Times New Roman" panose="02020603050405020304" pitchFamily="18" charset="0"/>
              </a:rPr>
              <a:t> </a:t>
            </a:r>
            <a:r>
              <a:rPr lang="en-US" sz="1839" dirty="0">
                <a:latin typeface="Times New Roman" panose="02020603050405020304" pitchFamily="18" charset="0"/>
                <a:cs typeface="Times New Roman" panose="02020603050405020304" pitchFamily="18" charset="0"/>
              </a:rPr>
              <a:t>= 0, find </a:t>
            </a:r>
            <a:r>
              <a:rPr lang="en-US" sz="1839" i="1" dirty="0">
                <a:latin typeface="Times New Roman" panose="02020603050405020304" pitchFamily="18" charset="0"/>
                <a:cs typeface="Times New Roman" panose="02020603050405020304" pitchFamily="18" charset="0"/>
              </a:rPr>
              <a:t>V</a:t>
            </a:r>
            <a:r>
              <a:rPr lang="en-US" sz="1839" i="1" baseline="-25000" dirty="0">
                <a:latin typeface="Times New Roman" panose="02020603050405020304" pitchFamily="18" charset="0"/>
                <a:cs typeface="Times New Roman" panose="02020603050405020304" pitchFamily="18" charset="0"/>
              </a:rPr>
              <a:t>S</a:t>
            </a:r>
            <a:r>
              <a:rPr lang="en-US" sz="1839" i="1" dirty="0">
                <a:latin typeface="Times New Roman" panose="02020603050405020304" pitchFamily="18" charset="0"/>
                <a:cs typeface="Times New Roman" panose="02020603050405020304" pitchFamily="18" charset="0"/>
              </a:rPr>
              <a:t> </a:t>
            </a:r>
            <a:r>
              <a:rPr lang="en-US" sz="1839" dirty="0">
                <a:latin typeface="Times New Roman" panose="02020603050405020304" pitchFamily="18" charset="0"/>
                <a:cs typeface="Times New Roman" panose="02020603050405020304" pitchFamily="18" charset="0"/>
              </a:rPr>
              <a:t>, </a:t>
            </a:r>
            <a:r>
              <a:rPr lang="en-US" sz="1839" i="1" dirty="0">
                <a:latin typeface="Times New Roman" panose="02020603050405020304" pitchFamily="18" charset="0"/>
                <a:cs typeface="Times New Roman" panose="02020603050405020304" pitchFamily="18" charset="0"/>
              </a:rPr>
              <a:t>I</a:t>
            </a:r>
            <a:r>
              <a:rPr lang="en-US" sz="1839" i="1" baseline="-25000" dirty="0">
                <a:latin typeface="Times New Roman" panose="02020603050405020304" pitchFamily="18" charset="0"/>
                <a:cs typeface="Times New Roman" panose="02020603050405020304" pitchFamily="18" charset="0"/>
              </a:rPr>
              <a:t>D</a:t>
            </a:r>
            <a:r>
              <a:rPr lang="en-US" sz="1839" baseline="-25000" dirty="0">
                <a:latin typeface="Times New Roman" panose="02020603050405020304" pitchFamily="18" charset="0"/>
                <a:cs typeface="Times New Roman" panose="02020603050405020304" pitchFamily="18" charset="0"/>
              </a:rPr>
              <a:t>1</a:t>
            </a:r>
            <a:r>
              <a:rPr lang="en-US" sz="1839" dirty="0">
                <a:latin typeface="Times New Roman" panose="02020603050405020304" pitchFamily="18" charset="0"/>
                <a:cs typeface="Times New Roman" panose="02020603050405020304" pitchFamily="18" charset="0"/>
              </a:rPr>
              <a:t>, </a:t>
            </a:r>
            <a:r>
              <a:rPr lang="en-US" sz="1839" i="1" dirty="0">
                <a:latin typeface="Times New Roman" panose="02020603050405020304" pitchFamily="18" charset="0"/>
                <a:cs typeface="Times New Roman" panose="02020603050405020304" pitchFamily="18" charset="0"/>
              </a:rPr>
              <a:t>I</a:t>
            </a:r>
            <a:r>
              <a:rPr lang="en-US" sz="1839" i="1" baseline="-25000" dirty="0">
                <a:latin typeface="Times New Roman" panose="02020603050405020304" pitchFamily="18" charset="0"/>
                <a:cs typeface="Times New Roman" panose="02020603050405020304" pitchFamily="18" charset="0"/>
              </a:rPr>
              <a:t>D</a:t>
            </a:r>
            <a:r>
              <a:rPr lang="en-US" sz="1839" baseline="-25000" dirty="0">
                <a:latin typeface="Times New Roman" panose="02020603050405020304" pitchFamily="18" charset="0"/>
                <a:cs typeface="Times New Roman" panose="02020603050405020304" pitchFamily="18" charset="0"/>
              </a:rPr>
              <a:t>2</a:t>
            </a:r>
            <a:r>
              <a:rPr lang="en-US" sz="1839" dirty="0">
                <a:latin typeface="Times New Roman" panose="02020603050405020304" pitchFamily="18" charset="0"/>
                <a:cs typeface="Times New Roman" panose="02020603050405020304" pitchFamily="18" charset="0"/>
              </a:rPr>
              <a:t>, </a:t>
            </a:r>
            <a:r>
              <a:rPr lang="en-US" sz="1839" i="1" dirty="0">
                <a:latin typeface="Times New Roman" panose="02020603050405020304" pitchFamily="18" charset="0"/>
                <a:cs typeface="Times New Roman" panose="02020603050405020304" pitchFamily="18" charset="0"/>
              </a:rPr>
              <a:t>V</a:t>
            </a:r>
            <a:r>
              <a:rPr lang="en-US" sz="1839" i="1" baseline="-25000" dirty="0">
                <a:latin typeface="Times New Roman" panose="02020603050405020304" pitchFamily="18" charset="0"/>
                <a:cs typeface="Times New Roman" panose="02020603050405020304" pitchFamily="18" charset="0"/>
              </a:rPr>
              <a:t>D</a:t>
            </a:r>
            <a:r>
              <a:rPr lang="en-US" sz="1839" baseline="-25000" dirty="0">
                <a:latin typeface="Times New Roman" panose="02020603050405020304" pitchFamily="18" charset="0"/>
                <a:cs typeface="Times New Roman" panose="02020603050405020304" pitchFamily="18" charset="0"/>
              </a:rPr>
              <a:t>1</a:t>
            </a:r>
            <a:r>
              <a:rPr lang="en-US" sz="1839" dirty="0">
                <a:latin typeface="Times New Roman" panose="02020603050405020304" pitchFamily="18" charset="0"/>
                <a:cs typeface="Times New Roman" panose="02020603050405020304" pitchFamily="18" charset="0"/>
              </a:rPr>
              <a:t>, and </a:t>
            </a:r>
            <a:r>
              <a:rPr lang="en-US" sz="1839" i="1" dirty="0">
                <a:latin typeface="Times New Roman" panose="02020603050405020304" pitchFamily="18" charset="0"/>
                <a:cs typeface="Times New Roman" panose="02020603050405020304" pitchFamily="18" charset="0"/>
              </a:rPr>
              <a:t>V</a:t>
            </a:r>
            <a:r>
              <a:rPr lang="en-US" sz="1839" i="1" baseline="-25000" dirty="0">
                <a:latin typeface="Times New Roman" panose="02020603050405020304" pitchFamily="18" charset="0"/>
                <a:cs typeface="Times New Roman" panose="02020603050405020304" pitchFamily="18" charset="0"/>
              </a:rPr>
              <a:t>D</a:t>
            </a:r>
            <a:r>
              <a:rPr lang="en-US" sz="1839" baseline="-25000" dirty="0">
                <a:latin typeface="Times New Roman" panose="02020603050405020304" pitchFamily="18" charset="0"/>
                <a:cs typeface="Times New Roman" panose="02020603050405020304" pitchFamily="18" charset="0"/>
              </a:rPr>
              <a:t>2</a:t>
            </a:r>
            <a:r>
              <a:rPr lang="en-US" sz="1839"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22242097"/>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ppt_x"/>
                                          </p:val>
                                        </p:tav>
                                        <p:tav tm="100000">
                                          <p:val>
                                            <p:strVal val="#ppt_x"/>
                                          </p:val>
                                        </p:tav>
                                      </p:tavLst>
                                    </p:anim>
                                    <p:anim calcmode="lin" valueType="num">
                                      <p:cBhvr additive="base">
                                        <p:cTn id="2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noChangeArrowheads="1"/>
          </p:cNvSpPr>
          <p:nvPr>
            <p:ph type="title"/>
          </p:nvPr>
        </p:nvSpPr>
        <p:spPr>
          <a:xfrm>
            <a:off x="853073" y="838189"/>
            <a:ext cx="9972530" cy="1354214"/>
          </a:xfrm>
        </p:spPr>
        <p:txBody>
          <a:bodyPr/>
          <a:lstStyle/>
          <a:p>
            <a:pPr eaLnBrk="1" hangingPunct="1"/>
            <a:r>
              <a:rPr lang="en-US" altLang="en-US" b="1">
                <a:latin typeface="Times New Roman" panose="02020603050405020304" pitchFamily="18" charset="0"/>
                <a:cs typeface="Times New Roman" panose="02020603050405020304" pitchFamily="18" charset="0"/>
              </a:rPr>
              <a:t>MOSFET</a:t>
            </a:r>
          </a:p>
        </p:txBody>
      </p:sp>
      <p:sp>
        <p:nvSpPr>
          <p:cNvPr id="8195" name="Date Placeholder 5"/>
          <p:cNvSpPr>
            <a:spLocks noGrp="1" noChangeArrowheads="1"/>
          </p:cNvSpPr>
          <p:nvPr>
            <p:ph type="dt" sz="quarter" idx="10"/>
          </p:nvPr>
        </p:nvSpPr>
        <p:spPr bwMode="auto">
          <a:xfrm>
            <a:off x="272464" y="7296248"/>
            <a:ext cx="2257564" cy="30652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685D7071-F4DA-40B8-8571-3096953D5934}" type="datetime1">
              <a:rPr lang="en-IN" altLang="en-US" sz="1226">
                <a:solidFill>
                  <a:schemeClr val="bg1"/>
                </a:solidFill>
              </a:rPr>
              <a:pPr fontAlgn="base">
                <a:lnSpc>
                  <a:spcPct val="100000"/>
                </a:lnSpc>
                <a:spcBef>
                  <a:spcPct val="0"/>
                </a:spcBef>
                <a:spcAft>
                  <a:spcPct val="0"/>
                </a:spcAft>
                <a:buFontTx/>
                <a:buNone/>
              </a:pPr>
              <a:t>23-12-2024</a:t>
            </a:fld>
            <a:endParaRPr lang="en-US" altLang="en-US" sz="1226">
              <a:solidFill>
                <a:schemeClr val="bg1"/>
              </a:solidFill>
            </a:endParaRPr>
          </a:p>
        </p:txBody>
      </p:sp>
      <p:sp>
        <p:nvSpPr>
          <p:cNvPr id="8196" name="Slide Number Placeholder 6"/>
          <p:cNvSpPr>
            <a:spLocks noGrp="1" noChangeArrowheads="1"/>
          </p:cNvSpPr>
          <p:nvPr>
            <p:ph type="sldNum" sz="quarter" idx="12"/>
          </p:nvPr>
        </p:nvSpPr>
        <p:spPr bwMode="auto">
          <a:xfrm>
            <a:off x="9815213" y="7229755"/>
            <a:ext cx="2022402" cy="37301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F72A35F9-40C6-4242-B6A9-EA9B5E3747D6}" type="slidenum">
              <a:rPr lang="en-US" altLang="en-US" sz="1226">
                <a:solidFill>
                  <a:schemeClr val="bg1"/>
                </a:solidFill>
              </a:rPr>
              <a:pPr fontAlgn="base">
                <a:lnSpc>
                  <a:spcPct val="100000"/>
                </a:lnSpc>
                <a:spcBef>
                  <a:spcPct val="0"/>
                </a:spcBef>
                <a:spcAft>
                  <a:spcPct val="0"/>
                </a:spcAft>
                <a:buFontTx/>
                <a:buNone/>
              </a:pPr>
              <a:t>11</a:t>
            </a:fld>
            <a:endParaRPr lang="en-US" altLang="en-US" sz="1226">
              <a:solidFill>
                <a:schemeClr val="bg1"/>
              </a:solidFill>
            </a:endParaRPr>
          </a:p>
        </p:txBody>
      </p:sp>
      <p:sp>
        <p:nvSpPr>
          <p:cNvPr id="8197" name="Footer Placeholder 9"/>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pic>
        <p:nvPicPr>
          <p:cNvPr id="8198"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02954" y="2497305"/>
            <a:ext cx="5314681" cy="3337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9" name="Rectangle 2"/>
          <p:cNvSpPr>
            <a:spLocks noChangeArrowheads="1"/>
          </p:cNvSpPr>
          <p:nvPr/>
        </p:nvSpPr>
        <p:spPr bwMode="auto">
          <a:xfrm>
            <a:off x="272464" y="4427262"/>
            <a:ext cx="6033145" cy="865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pPr>
            <a:r>
              <a:rPr lang="en-US" altLang="en-US" sz="2452" dirty="0">
                <a:solidFill>
                  <a:srgbClr val="002060"/>
                </a:solidFill>
                <a:latin typeface="Times New Roman" panose="02020603050405020304" pitchFamily="18" charset="0"/>
                <a:cs typeface="Times New Roman" panose="02020603050405020304" pitchFamily="18" charset="0"/>
              </a:rPr>
              <a:t>Flow of charge from </a:t>
            </a:r>
            <a:r>
              <a:rPr lang="en-US" altLang="en-US" sz="2452" b="1" dirty="0">
                <a:solidFill>
                  <a:srgbClr val="002060"/>
                </a:solidFill>
                <a:latin typeface="Times New Roman" panose="02020603050405020304" pitchFamily="18" charset="0"/>
                <a:cs typeface="Times New Roman" panose="02020603050405020304" pitchFamily="18" charset="0"/>
              </a:rPr>
              <a:t>“Source” </a:t>
            </a:r>
            <a:r>
              <a:rPr lang="en-US" altLang="en-US" sz="2452" dirty="0">
                <a:solidFill>
                  <a:srgbClr val="002060"/>
                </a:solidFill>
                <a:latin typeface="Times New Roman" panose="02020603050405020304" pitchFamily="18" charset="0"/>
                <a:cs typeface="Times New Roman" panose="02020603050405020304" pitchFamily="18" charset="0"/>
              </a:rPr>
              <a:t>to “</a:t>
            </a:r>
            <a:r>
              <a:rPr lang="en-US" altLang="en-US" sz="2452" b="1" dirty="0">
                <a:solidFill>
                  <a:srgbClr val="002060"/>
                </a:solidFill>
                <a:latin typeface="Times New Roman" panose="02020603050405020304" pitchFamily="18" charset="0"/>
                <a:cs typeface="Times New Roman" panose="02020603050405020304" pitchFamily="18" charset="0"/>
              </a:rPr>
              <a:t>Drain</a:t>
            </a:r>
            <a:r>
              <a:rPr lang="en-US" altLang="en-US" sz="2452" dirty="0">
                <a:solidFill>
                  <a:srgbClr val="002060"/>
                </a:solidFill>
                <a:latin typeface="Times New Roman" panose="02020603050405020304" pitchFamily="18" charset="0"/>
                <a:cs typeface="Times New Roman" panose="02020603050405020304" pitchFamily="18" charset="0"/>
              </a:rPr>
              <a:t>” is controlled by the “</a:t>
            </a:r>
            <a:r>
              <a:rPr lang="en-US" altLang="en-US" sz="2452" b="1" dirty="0">
                <a:solidFill>
                  <a:srgbClr val="002060"/>
                </a:solidFill>
                <a:latin typeface="Times New Roman" panose="02020603050405020304" pitchFamily="18" charset="0"/>
                <a:cs typeface="Times New Roman" panose="02020603050405020304" pitchFamily="18" charset="0"/>
              </a:rPr>
              <a:t>Gate</a:t>
            </a:r>
            <a:r>
              <a:rPr lang="en-US" altLang="en-US" sz="2452" dirty="0">
                <a:solidFill>
                  <a:srgbClr val="002060"/>
                </a:solidFill>
                <a:latin typeface="Times New Roman" panose="02020603050405020304" pitchFamily="18" charset="0"/>
                <a:cs typeface="Times New Roman" panose="02020603050405020304" pitchFamily="18" charset="0"/>
              </a:rPr>
              <a:t>” voltage.</a:t>
            </a:r>
          </a:p>
        </p:txBody>
      </p:sp>
      <p:sp>
        <p:nvSpPr>
          <p:cNvPr id="8200" name="Rectangle 3"/>
          <p:cNvSpPr>
            <a:spLocks noChangeArrowheads="1"/>
          </p:cNvSpPr>
          <p:nvPr/>
        </p:nvSpPr>
        <p:spPr bwMode="auto">
          <a:xfrm>
            <a:off x="272464" y="6076645"/>
            <a:ext cx="11793825" cy="865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pPr>
            <a:r>
              <a:rPr lang="en-US" altLang="en-US" sz="2452" dirty="0">
                <a:solidFill>
                  <a:srgbClr val="002060"/>
                </a:solidFill>
                <a:latin typeface="Times New Roman" panose="02020603050405020304" pitchFamily="18" charset="0"/>
                <a:cs typeface="Times New Roman" panose="02020603050405020304" pitchFamily="18" charset="0"/>
              </a:rPr>
              <a:t>Control by the Gate voltage is achieved by modulating the conductivity of the semiconductor region just below the gate. This region is known as the </a:t>
            </a:r>
            <a:r>
              <a:rPr lang="en-US" altLang="en-US" sz="2452" b="1" dirty="0">
                <a:solidFill>
                  <a:srgbClr val="002060"/>
                </a:solidFill>
                <a:latin typeface="Times New Roman" panose="02020603050405020304" pitchFamily="18" charset="0"/>
                <a:cs typeface="Times New Roman" panose="02020603050405020304" pitchFamily="18" charset="0"/>
              </a:rPr>
              <a:t>channel</a:t>
            </a:r>
          </a:p>
        </p:txBody>
      </p:sp>
      <p:sp>
        <p:nvSpPr>
          <p:cNvPr id="8201" name="Rectangle 10"/>
          <p:cNvSpPr>
            <a:spLocks noChangeArrowheads="1"/>
          </p:cNvSpPr>
          <p:nvPr/>
        </p:nvSpPr>
        <p:spPr bwMode="auto">
          <a:xfrm>
            <a:off x="385991" y="2091850"/>
            <a:ext cx="8099335"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pPr>
            <a:r>
              <a:rPr lang="en-US" altLang="en-US" sz="2452" b="1" u="sng" dirty="0">
                <a:solidFill>
                  <a:srgbClr val="002060"/>
                </a:solidFill>
                <a:latin typeface="Times New Roman" panose="02020603050405020304" pitchFamily="18" charset="0"/>
                <a:cs typeface="Times New Roman" panose="02020603050405020304" pitchFamily="18" charset="0"/>
              </a:rPr>
              <a:t>M</a:t>
            </a:r>
            <a:r>
              <a:rPr lang="en-US" altLang="en-US" sz="2452" dirty="0">
                <a:solidFill>
                  <a:srgbClr val="002060"/>
                </a:solidFill>
                <a:latin typeface="Times New Roman" panose="02020603050405020304" pitchFamily="18" charset="0"/>
                <a:cs typeface="Times New Roman" panose="02020603050405020304" pitchFamily="18" charset="0"/>
              </a:rPr>
              <a:t>etal </a:t>
            </a:r>
            <a:r>
              <a:rPr lang="en-US" altLang="en-US" sz="2452" b="1" u="sng" dirty="0">
                <a:solidFill>
                  <a:srgbClr val="002060"/>
                </a:solidFill>
                <a:latin typeface="Times New Roman" panose="02020603050405020304" pitchFamily="18" charset="0"/>
                <a:cs typeface="Times New Roman" panose="02020603050405020304" pitchFamily="18" charset="0"/>
              </a:rPr>
              <a:t>O</a:t>
            </a:r>
            <a:r>
              <a:rPr lang="en-US" altLang="en-US" sz="2452" dirty="0">
                <a:solidFill>
                  <a:srgbClr val="002060"/>
                </a:solidFill>
                <a:latin typeface="Times New Roman" panose="02020603050405020304" pitchFamily="18" charset="0"/>
                <a:cs typeface="Times New Roman" panose="02020603050405020304" pitchFamily="18" charset="0"/>
              </a:rPr>
              <a:t>xide </a:t>
            </a:r>
            <a:r>
              <a:rPr lang="en-US" altLang="en-US" sz="2452" b="1" u="sng" dirty="0">
                <a:solidFill>
                  <a:srgbClr val="002060"/>
                </a:solidFill>
                <a:latin typeface="Times New Roman" panose="02020603050405020304" pitchFamily="18" charset="0"/>
                <a:cs typeface="Times New Roman" panose="02020603050405020304" pitchFamily="18" charset="0"/>
              </a:rPr>
              <a:t>S</a:t>
            </a:r>
            <a:r>
              <a:rPr lang="en-US" altLang="en-US" sz="2452" dirty="0">
                <a:solidFill>
                  <a:srgbClr val="002060"/>
                </a:solidFill>
                <a:latin typeface="Times New Roman" panose="02020603050405020304" pitchFamily="18" charset="0"/>
                <a:cs typeface="Times New Roman" panose="02020603050405020304" pitchFamily="18" charset="0"/>
              </a:rPr>
              <a:t>emiconductor </a:t>
            </a:r>
            <a:r>
              <a:rPr lang="en-US" altLang="en-US" sz="2452" b="1" u="sng" dirty="0">
                <a:solidFill>
                  <a:srgbClr val="002060"/>
                </a:solidFill>
                <a:latin typeface="Times New Roman" panose="02020603050405020304" pitchFamily="18" charset="0"/>
                <a:cs typeface="Times New Roman" panose="02020603050405020304" pitchFamily="18" charset="0"/>
              </a:rPr>
              <a:t>F</a:t>
            </a:r>
            <a:r>
              <a:rPr lang="en-US" altLang="en-US" sz="2452" dirty="0">
                <a:solidFill>
                  <a:srgbClr val="002060"/>
                </a:solidFill>
                <a:latin typeface="Times New Roman" panose="02020603050405020304" pitchFamily="18" charset="0"/>
                <a:cs typeface="Times New Roman" panose="02020603050405020304" pitchFamily="18" charset="0"/>
              </a:rPr>
              <a:t>ield </a:t>
            </a:r>
            <a:r>
              <a:rPr lang="en-US" altLang="en-US" sz="2452" b="1" u="sng" dirty="0">
                <a:solidFill>
                  <a:srgbClr val="002060"/>
                </a:solidFill>
                <a:latin typeface="Times New Roman" panose="02020603050405020304" pitchFamily="18" charset="0"/>
                <a:cs typeface="Times New Roman" panose="02020603050405020304" pitchFamily="18" charset="0"/>
              </a:rPr>
              <a:t>E</a:t>
            </a:r>
            <a:r>
              <a:rPr lang="en-US" altLang="en-US" sz="2452" dirty="0">
                <a:solidFill>
                  <a:srgbClr val="002060"/>
                </a:solidFill>
                <a:latin typeface="Times New Roman" panose="02020603050405020304" pitchFamily="18" charset="0"/>
                <a:cs typeface="Times New Roman" panose="02020603050405020304" pitchFamily="18" charset="0"/>
              </a:rPr>
              <a:t>ffect </a:t>
            </a:r>
            <a:r>
              <a:rPr lang="en-US" altLang="en-US" sz="2452" b="1" u="sng" dirty="0">
                <a:solidFill>
                  <a:srgbClr val="002060"/>
                </a:solidFill>
                <a:latin typeface="Times New Roman" panose="02020603050405020304" pitchFamily="18" charset="0"/>
                <a:cs typeface="Times New Roman" panose="02020603050405020304" pitchFamily="18" charset="0"/>
              </a:rPr>
              <a:t>T</a:t>
            </a:r>
            <a:r>
              <a:rPr lang="en-US" altLang="en-US" sz="2452" dirty="0">
                <a:solidFill>
                  <a:srgbClr val="002060"/>
                </a:solidFill>
                <a:latin typeface="Times New Roman" panose="02020603050405020304" pitchFamily="18" charset="0"/>
                <a:cs typeface="Times New Roman" panose="02020603050405020304" pitchFamily="18" charset="0"/>
              </a:rPr>
              <a:t>ransistor</a:t>
            </a:r>
          </a:p>
        </p:txBody>
      </p:sp>
      <p:sp>
        <p:nvSpPr>
          <p:cNvPr id="8202" name="Rectangle 11"/>
          <p:cNvSpPr>
            <a:spLocks noChangeArrowheads="1"/>
          </p:cNvSpPr>
          <p:nvPr/>
        </p:nvSpPr>
        <p:spPr bwMode="auto">
          <a:xfrm>
            <a:off x="385991" y="3014662"/>
            <a:ext cx="6033145" cy="865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pPr>
            <a:r>
              <a:rPr lang="en-US" altLang="en-US" sz="2452" dirty="0">
                <a:solidFill>
                  <a:srgbClr val="002060"/>
                </a:solidFill>
                <a:latin typeface="Times New Roman" panose="02020603050405020304" pitchFamily="18" charset="0"/>
                <a:cs typeface="Times New Roman" panose="02020603050405020304" pitchFamily="18" charset="0"/>
              </a:rPr>
              <a:t>Four terminal device: Source (S), Gate (G), Drain (D), and Body (B).</a:t>
            </a:r>
          </a:p>
        </p:txBody>
      </p:sp>
      <p:sp>
        <p:nvSpPr>
          <p:cNvPr id="8203" name="TextBox 1"/>
          <p:cNvSpPr txBox="1">
            <a:spLocks noChangeArrowheads="1"/>
          </p:cNvSpPr>
          <p:nvPr/>
        </p:nvSpPr>
        <p:spPr bwMode="auto">
          <a:xfrm>
            <a:off x="7716587" y="5736065"/>
            <a:ext cx="3567132"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839">
                <a:solidFill>
                  <a:srgbClr val="C00000"/>
                </a:solidFill>
                <a:latin typeface="Times New Roman" panose="02020603050405020304" pitchFamily="18" charset="0"/>
                <a:cs typeface="Times New Roman" panose="02020603050405020304" pitchFamily="18" charset="0"/>
              </a:rPr>
              <a:t>Fig. 1 Basic Structure of MOSFET</a:t>
            </a:r>
          </a:p>
        </p:txBody>
      </p:sp>
    </p:spTree>
    <p:extLst>
      <p:ext uri="{BB962C8B-B14F-4D97-AF65-F5344CB8AC3E}">
        <p14:creationId xmlns:p14="http://schemas.microsoft.com/office/powerpoint/2010/main" val="1691615922"/>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201"/>
                                        </p:tgtEl>
                                        <p:attrNameLst>
                                          <p:attrName>style.visibility</p:attrName>
                                        </p:attrNameLst>
                                      </p:cBhvr>
                                      <p:to>
                                        <p:strVal val="visible"/>
                                      </p:to>
                                    </p:set>
                                    <p:animEffect transition="in" filter="fade">
                                      <p:cBhvr>
                                        <p:cTn id="7" dur="1000"/>
                                        <p:tgtEl>
                                          <p:spTgt spid="8201"/>
                                        </p:tgtEl>
                                      </p:cBhvr>
                                    </p:animEffect>
                                    <p:anim calcmode="lin" valueType="num">
                                      <p:cBhvr>
                                        <p:cTn id="8" dur="1000" fill="hold"/>
                                        <p:tgtEl>
                                          <p:spTgt spid="8201"/>
                                        </p:tgtEl>
                                        <p:attrNameLst>
                                          <p:attrName>ppt_x</p:attrName>
                                        </p:attrNameLst>
                                      </p:cBhvr>
                                      <p:tavLst>
                                        <p:tav tm="0">
                                          <p:val>
                                            <p:strVal val="#ppt_x"/>
                                          </p:val>
                                        </p:tav>
                                        <p:tav tm="100000">
                                          <p:val>
                                            <p:strVal val="#ppt_x"/>
                                          </p:val>
                                        </p:tav>
                                      </p:tavLst>
                                    </p:anim>
                                    <p:anim calcmode="lin" valueType="num">
                                      <p:cBhvr>
                                        <p:cTn id="9" dur="1000" fill="hold"/>
                                        <p:tgtEl>
                                          <p:spTgt spid="820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202"/>
                                        </p:tgtEl>
                                        <p:attrNameLst>
                                          <p:attrName>style.visibility</p:attrName>
                                        </p:attrNameLst>
                                      </p:cBhvr>
                                      <p:to>
                                        <p:strVal val="visible"/>
                                      </p:to>
                                    </p:set>
                                    <p:animEffect transition="in" filter="fade">
                                      <p:cBhvr>
                                        <p:cTn id="14" dur="1000"/>
                                        <p:tgtEl>
                                          <p:spTgt spid="8202"/>
                                        </p:tgtEl>
                                      </p:cBhvr>
                                    </p:animEffect>
                                    <p:anim calcmode="lin" valueType="num">
                                      <p:cBhvr>
                                        <p:cTn id="15" dur="1000" fill="hold"/>
                                        <p:tgtEl>
                                          <p:spTgt spid="8202"/>
                                        </p:tgtEl>
                                        <p:attrNameLst>
                                          <p:attrName>ppt_x</p:attrName>
                                        </p:attrNameLst>
                                      </p:cBhvr>
                                      <p:tavLst>
                                        <p:tav tm="0">
                                          <p:val>
                                            <p:strVal val="#ppt_x"/>
                                          </p:val>
                                        </p:tav>
                                        <p:tav tm="100000">
                                          <p:val>
                                            <p:strVal val="#ppt_x"/>
                                          </p:val>
                                        </p:tav>
                                      </p:tavLst>
                                    </p:anim>
                                    <p:anim calcmode="lin" valueType="num">
                                      <p:cBhvr>
                                        <p:cTn id="16" dur="1000" fill="hold"/>
                                        <p:tgtEl>
                                          <p:spTgt spid="820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199"/>
                                        </p:tgtEl>
                                        <p:attrNameLst>
                                          <p:attrName>style.visibility</p:attrName>
                                        </p:attrNameLst>
                                      </p:cBhvr>
                                      <p:to>
                                        <p:strVal val="visible"/>
                                      </p:to>
                                    </p:set>
                                    <p:anim calcmode="lin" valueType="num">
                                      <p:cBhvr additive="base">
                                        <p:cTn id="21" dur="500" fill="hold"/>
                                        <p:tgtEl>
                                          <p:spTgt spid="8199"/>
                                        </p:tgtEl>
                                        <p:attrNameLst>
                                          <p:attrName>ppt_x</p:attrName>
                                        </p:attrNameLst>
                                      </p:cBhvr>
                                      <p:tavLst>
                                        <p:tav tm="0">
                                          <p:val>
                                            <p:strVal val="#ppt_x"/>
                                          </p:val>
                                        </p:tav>
                                        <p:tav tm="100000">
                                          <p:val>
                                            <p:strVal val="#ppt_x"/>
                                          </p:val>
                                        </p:tav>
                                      </p:tavLst>
                                    </p:anim>
                                    <p:anim calcmode="lin" valueType="num">
                                      <p:cBhvr additive="base">
                                        <p:cTn id="22" dur="500" fill="hold"/>
                                        <p:tgtEl>
                                          <p:spTgt spid="819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200"/>
                                        </p:tgtEl>
                                        <p:attrNameLst>
                                          <p:attrName>style.visibility</p:attrName>
                                        </p:attrNameLst>
                                      </p:cBhvr>
                                      <p:to>
                                        <p:strVal val="visible"/>
                                      </p:to>
                                    </p:set>
                                    <p:anim calcmode="lin" valueType="num">
                                      <p:cBhvr additive="base">
                                        <p:cTn id="27" dur="500" fill="hold"/>
                                        <p:tgtEl>
                                          <p:spTgt spid="8200"/>
                                        </p:tgtEl>
                                        <p:attrNameLst>
                                          <p:attrName>ppt_x</p:attrName>
                                        </p:attrNameLst>
                                      </p:cBhvr>
                                      <p:tavLst>
                                        <p:tav tm="0">
                                          <p:val>
                                            <p:strVal val="#ppt_x"/>
                                          </p:val>
                                        </p:tav>
                                        <p:tav tm="100000">
                                          <p:val>
                                            <p:strVal val="#ppt_x"/>
                                          </p:val>
                                        </p:tav>
                                      </p:tavLst>
                                    </p:anim>
                                    <p:anim calcmode="lin" valueType="num">
                                      <p:cBhvr additive="base">
                                        <p:cTn id="28" dur="500" fill="hold"/>
                                        <p:tgtEl>
                                          <p:spTgt spid="82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9" grpId="0"/>
      <p:bldP spid="8200" grpId="0"/>
      <p:bldP spid="8201" grpId="0"/>
      <p:bldP spid="8202"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33424577-C144-4B96-A391-BD1326AFD377}" type="datetime1">
              <a:rPr lang="en-IN" smtClean="0"/>
              <a:pPr>
                <a:defRPr/>
              </a:pPr>
              <a:t>23-12-2024</a:t>
            </a:fld>
            <a:endParaRPr lang="en-US" dirty="0"/>
          </a:p>
        </p:txBody>
      </p:sp>
      <p:sp>
        <p:nvSpPr>
          <p:cNvPr id="16387"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6" name="Slide Number Placeholder 5"/>
          <p:cNvSpPr>
            <a:spLocks noGrp="1"/>
          </p:cNvSpPr>
          <p:nvPr>
            <p:ph type="sldNum" sz="quarter" idx="12"/>
          </p:nvPr>
        </p:nvSpPr>
        <p:spPr/>
        <p:txBody>
          <a:bodyPr/>
          <a:lstStyle/>
          <a:p>
            <a:pPr>
              <a:defRPr/>
            </a:pPr>
            <a:fld id="{F2E15F86-F86B-4D13-8860-3F5EDD973C6B}" type="slidenum">
              <a:rPr lang="en-US" smtClean="0"/>
              <a:pPr>
                <a:defRPr/>
              </a:pPr>
              <a:t>110</a:t>
            </a:fld>
            <a:endParaRPr lang="en-US" dirty="0"/>
          </a:p>
        </p:txBody>
      </p:sp>
      <p:sp>
        <p:nvSpPr>
          <p:cNvPr id="9" name="Rectangle 8"/>
          <p:cNvSpPr/>
          <p:nvPr/>
        </p:nvSpPr>
        <p:spPr>
          <a:xfrm>
            <a:off x="6433733" y="2349718"/>
            <a:ext cx="5948811" cy="485408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10" name="Rectangle 9"/>
          <p:cNvSpPr/>
          <p:nvPr/>
        </p:nvSpPr>
        <p:spPr>
          <a:xfrm>
            <a:off x="105418" y="1452857"/>
            <a:ext cx="6248846" cy="575094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dirty="0"/>
          </a:p>
        </p:txBody>
      </p:sp>
      <p:sp>
        <p:nvSpPr>
          <p:cNvPr id="16391" name="Title 2"/>
          <p:cNvSpPr>
            <a:spLocks noGrp="1"/>
          </p:cNvSpPr>
          <p:nvPr>
            <p:ph type="title"/>
          </p:nvPr>
        </p:nvSpPr>
        <p:spPr>
          <a:xfrm>
            <a:off x="105418" y="929010"/>
            <a:ext cx="10762352" cy="507628"/>
          </a:xfrm>
          <a:solidFill>
            <a:srgbClr val="FFFF00"/>
          </a:solidFill>
        </p:spPr>
        <p:txBody>
          <a:bodyPr>
            <a:normAutofit fontScale="90000"/>
          </a:bodyPr>
          <a:lstStyle/>
          <a:p>
            <a:r>
              <a:rPr lang="en-US" altLang="en-US">
                <a:latin typeface="Times New Roman" panose="02020603050405020304" pitchFamily="18" charset="0"/>
                <a:cs typeface="Times New Roman" panose="02020603050405020304" pitchFamily="18" charset="0"/>
              </a:rPr>
              <a:t>Solution 1:</a:t>
            </a:r>
          </a:p>
        </p:txBody>
      </p:sp>
      <p:sp>
        <p:nvSpPr>
          <p:cNvPr id="2" name="Rectangle 1"/>
          <p:cNvSpPr/>
          <p:nvPr/>
        </p:nvSpPr>
        <p:spPr>
          <a:xfrm>
            <a:off x="166235" y="1505742"/>
            <a:ext cx="6227763" cy="736681"/>
          </a:xfrm>
          <a:prstGeom prst="rect">
            <a:avLst/>
          </a:prstGeom>
        </p:spPr>
        <p:txBody>
          <a:bodyPr>
            <a:spAutoFit/>
          </a:bodyPr>
          <a:lstStyle/>
          <a:p>
            <a:r>
              <a:rPr lang="en-IN" sz="2043" dirty="0">
                <a:latin typeface="Times New Roman" panose="02020603050405020304" pitchFamily="18" charset="0"/>
                <a:cs typeface="Times New Roman" panose="02020603050405020304" pitchFamily="18" charset="0"/>
              </a:rPr>
              <a:t>(c) </a:t>
            </a:r>
            <a:r>
              <a:rPr lang="en-US" sz="2043" dirty="0">
                <a:latin typeface="Times New Roman" panose="02020603050405020304" pitchFamily="18" charset="0"/>
                <a:cs typeface="Times New Roman" panose="02020603050405020304" pitchFamily="18" charset="0"/>
              </a:rPr>
              <a:t>The analysis for the case </a:t>
            </a:r>
            <a:r>
              <a:rPr lang="en-US" sz="2043" i="1" dirty="0">
                <a:latin typeface="Times New Roman" panose="02020603050405020304" pitchFamily="18" charset="0"/>
                <a:cs typeface="Times New Roman" panose="02020603050405020304" pitchFamily="18" charset="0"/>
              </a:rPr>
              <a:t>V</a:t>
            </a:r>
            <a:r>
              <a:rPr lang="en-US" sz="2043" i="1" baseline="-25000" dirty="0">
                <a:latin typeface="Times New Roman" panose="02020603050405020304" pitchFamily="18" charset="0"/>
                <a:cs typeface="Times New Roman" panose="02020603050405020304" pitchFamily="18" charset="0"/>
              </a:rPr>
              <a:t>CM </a:t>
            </a:r>
            <a:r>
              <a:rPr lang="en-US" sz="2043" dirty="0">
                <a:latin typeface="Times New Roman" panose="02020603050405020304" pitchFamily="18" charset="0"/>
                <a:cs typeface="Times New Roman" panose="02020603050405020304" pitchFamily="18" charset="0"/>
              </a:rPr>
              <a:t>= +1 V is shown in Fig. 4(b) from which we see that</a:t>
            </a:r>
            <a:endParaRPr lang="hi-IN" sz="2043" dirty="0">
              <a:latin typeface="Times New Roman" panose="02020603050405020304" pitchFamily="18" charset="0"/>
            </a:endParaRPr>
          </a:p>
        </p:txBody>
      </p:sp>
      <p:sp>
        <p:nvSpPr>
          <p:cNvPr id="11" name="Rectangle 10"/>
          <p:cNvSpPr/>
          <p:nvPr/>
        </p:nvSpPr>
        <p:spPr>
          <a:xfrm>
            <a:off x="599495" y="3139413"/>
            <a:ext cx="537478" cy="383472"/>
          </a:xfrm>
          <a:prstGeom prst="rect">
            <a:avLst/>
          </a:prstGeom>
        </p:spPr>
        <p:txBody>
          <a:bodyPr wrap="none">
            <a:spAutoFit/>
          </a:bodyPr>
          <a:lstStyle/>
          <a:p>
            <a:r>
              <a:rPr lang="en-US" sz="1839" dirty="0">
                <a:latin typeface="Times New Roman" panose="02020603050405020304" pitchFamily="18" charset="0"/>
                <a:cs typeface="Times New Roman" panose="02020603050405020304" pitchFamily="18" charset="0"/>
              </a:rPr>
              <a:t>and</a:t>
            </a:r>
            <a:endParaRPr lang="hi-IN" sz="1839" dirty="0"/>
          </a:p>
        </p:txBody>
      </p:sp>
      <p:sp>
        <p:nvSpPr>
          <p:cNvPr id="23" name="Rectangle 22"/>
          <p:cNvSpPr/>
          <p:nvPr/>
        </p:nvSpPr>
        <p:spPr>
          <a:xfrm>
            <a:off x="521280" y="4502598"/>
            <a:ext cx="537478" cy="383472"/>
          </a:xfrm>
          <a:prstGeom prst="rect">
            <a:avLst/>
          </a:prstGeom>
        </p:spPr>
        <p:txBody>
          <a:bodyPr wrap="none">
            <a:spAutoFit/>
          </a:bodyPr>
          <a:lstStyle/>
          <a:p>
            <a:r>
              <a:rPr lang="en-US" sz="1839" dirty="0">
                <a:latin typeface="Times New Roman" panose="02020603050405020304" pitchFamily="18" charset="0"/>
                <a:cs typeface="Times New Roman" panose="02020603050405020304" pitchFamily="18" charset="0"/>
              </a:rPr>
              <a:t>and</a:t>
            </a:r>
            <a:endParaRPr lang="hi-IN" sz="1839" dirty="0"/>
          </a:p>
        </p:txBody>
      </p:sp>
      <p:pic>
        <p:nvPicPr>
          <p:cNvPr id="19" name="Picture 18"/>
          <p:cNvPicPr>
            <a:picLocks noChangeAspect="1"/>
          </p:cNvPicPr>
          <p:nvPr/>
        </p:nvPicPr>
        <p:blipFill>
          <a:blip r:embed="rId2"/>
          <a:stretch>
            <a:fillRect/>
          </a:stretch>
        </p:blipFill>
        <p:spPr>
          <a:xfrm>
            <a:off x="1372721" y="2943434"/>
            <a:ext cx="3758093" cy="917752"/>
          </a:xfrm>
          <a:prstGeom prst="rect">
            <a:avLst/>
          </a:prstGeom>
        </p:spPr>
      </p:pic>
      <p:pic>
        <p:nvPicPr>
          <p:cNvPr id="20" name="Picture 19"/>
          <p:cNvPicPr>
            <a:picLocks noChangeAspect="1"/>
          </p:cNvPicPr>
          <p:nvPr/>
        </p:nvPicPr>
        <p:blipFill>
          <a:blip r:embed="rId3"/>
          <a:stretch>
            <a:fillRect/>
          </a:stretch>
        </p:blipFill>
        <p:spPr>
          <a:xfrm>
            <a:off x="1595712" y="3906766"/>
            <a:ext cx="3357573" cy="891918"/>
          </a:xfrm>
          <a:prstGeom prst="rect">
            <a:avLst/>
          </a:prstGeom>
        </p:spPr>
      </p:pic>
      <p:pic>
        <p:nvPicPr>
          <p:cNvPr id="22" name="Picture 21"/>
          <p:cNvPicPr>
            <a:picLocks noChangeAspect="1"/>
          </p:cNvPicPr>
          <p:nvPr/>
        </p:nvPicPr>
        <p:blipFill>
          <a:blip r:embed="rId4"/>
          <a:stretch>
            <a:fillRect/>
          </a:stretch>
        </p:blipFill>
        <p:spPr>
          <a:xfrm>
            <a:off x="1364278" y="4879912"/>
            <a:ext cx="4160993" cy="482006"/>
          </a:xfrm>
          <a:prstGeom prst="rect">
            <a:avLst/>
          </a:prstGeom>
        </p:spPr>
      </p:pic>
      <p:pic>
        <p:nvPicPr>
          <p:cNvPr id="3" name="Picture 2"/>
          <p:cNvPicPr>
            <a:picLocks noChangeAspect="1"/>
          </p:cNvPicPr>
          <p:nvPr/>
        </p:nvPicPr>
        <p:blipFill>
          <a:blip r:embed="rId5"/>
          <a:stretch>
            <a:fillRect/>
          </a:stretch>
        </p:blipFill>
        <p:spPr>
          <a:xfrm>
            <a:off x="6989349" y="2409726"/>
            <a:ext cx="4837579" cy="4734072"/>
          </a:xfrm>
          <a:prstGeom prst="rect">
            <a:avLst/>
          </a:prstGeom>
        </p:spPr>
      </p:pic>
      <p:sp>
        <p:nvSpPr>
          <p:cNvPr id="26" name="Rectangle 25"/>
          <p:cNvSpPr/>
          <p:nvPr/>
        </p:nvSpPr>
        <p:spPr>
          <a:xfrm>
            <a:off x="7678210" y="6513677"/>
            <a:ext cx="1156510" cy="383472"/>
          </a:xfrm>
          <a:prstGeom prst="rect">
            <a:avLst/>
          </a:prstGeom>
        </p:spPr>
        <p:txBody>
          <a:bodyPr wrap="none">
            <a:spAutoFit/>
          </a:bodyPr>
          <a:lstStyle/>
          <a:p>
            <a:r>
              <a:rPr lang="en-US" sz="1839" dirty="0">
                <a:latin typeface="Times New Roman" panose="02020603050405020304" pitchFamily="18" charset="0"/>
                <a:cs typeface="Times New Roman" panose="02020603050405020304" pitchFamily="18" charset="0"/>
              </a:rPr>
              <a:t>Fig. 4 (b) </a:t>
            </a:r>
            <a:endParaRPr lang="hi-IN" sz="1839" dirty="0"/>
          </a:p>
        </p:txBody>
      </p:sp>
      <p:sp>
        <p:nvSpPr>
          <p:cNvPr id="27" name="Oval 26"/>
          <p:cNvSpPr/>
          <p:nvPr/>
        </p:nvSpPr>
        <p:spPr>
          <a:xfrm>
            <a:off x="7466546" y="4397094"/>
            <a:ext cx="202402" cy="217972"/>
          </a:xfrm>
          <a:prstGeom prst="ellipse">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sz="1839"/>
          </a:p>
        </p:txBody>
      </p:sp>
      <p:sp>
        <p:nvSpPr>
          <p:cNvPr id="28" name="Oval 27"/>
          <p:cNvSpPr/>
          <p:nvPr/>
        </p:nvSpPr>
        <p:spPr>
          <a:xfrm>
            <a:off x="9252769" y="5052389"/>
            <a:ext cx="202402" cy="217972"/>
          </a:xfrm>
          <a:prstGeom prst="ellipse">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sz="1839"/>
          </a:p>
        </p:txBody>
      </p:sp>
      <p:sp>
        <p:nvSpPr>
          <p:cNvPr id="29" name="TextBox 28"/>
          <p:cNvSpPr txBox="1"/>
          <p:nvPr/>
        </p:nvSpPr>
        <p:spPr>
          <a:xfrm>
            <a:off x="9157157" y="4682860"/>
            <a:ext cx="396836" cy="383472"/>
          </a:xfrm>
          <a:prstGeom prst="rect">
            <a:avLst/>
          </a:prstGeom>
          <a:noFill/>
        </p:spPr>
        <p:txBody>
          <a:bodyPr wrap="none" rtlCol="0">
            <a:spAutoFit/>
          </a:bodyPr>
          <a:lstStyle/>
          <a:p>
            <a:r>
              <a:rPr lang="en-US" sz="1839" dirty="0">
                <a:solidFill>
                  <a:srgbClr val="C00000"/>
                </a:solidFill>
              </a:rPr>
              <a:t>V</a:t>
            </a:r>
            <a:r>
              <a:rPr lang="en-US" sz="1839" baseline="-25000" dirty="0">
                <a:solidFill>
                  <a:srgbClr val="C00000"/>
                </a:solidFill>
              </a:rPr>
              <a:t>S</a:t>
            </a:r>
            <a:endParaRPr lang="hi-IN" sz="1839" baseline="-25000" dirty="0">
              <a:solidFill>
                <a:srgbClr val="C00000"/>
              </a:solidFill>
            </a:endParaRPr>
          </a:p>
        </p:txBody>
      </p:sp>
      <p:sp>
        <p:nvSpPr>
          <p:cNvPr id="30" name="TextBox 29"/>
          <p:cNvSpPr txBox="1"/>
          <p:nvPr/>
        </p:nvSpPr>
        <p:spPr>
          <a:xfrm>
            <a:off x="7357767" y="4059192"/>
            <a:ext cx="423169" cy="383472"/>
          </a:xfrm>
          <a:prstGeom prst="rect">
            <a:avLst/>
          </a:prstGeom>
          <a:noFill/>
        </p:spPr>
        <p:txBody>
          <a:bodyPr wrap="none" rtlCol="0">
            <a:spAutoFit/>
          </a:bodyPr>
          <a:lstStyle/>
          <a:p>
            <a:r>
              <a:rPr lang="en-US" sz="1839" dirty="0">
                <a:solidFill>
                  <a:srgbClr val="C00000"/>
                </a:solidFill>
              </a:rPr>
              <a:t>V</a:t>
            </a:r>
            <a:r>
              <a:rPr lang="en-US" sz="1839" baseline="-25000" dirty="0">
                <a:solidFill>
                  <a:srgbClr val="C00000"/>
                </a:solidFill>
              </a:rPr>
              <a:t>G</a:t>
            </a:r>
            <a:endParaRPr lang="hi-IN" sz="1839" baseline="-25000" dirty="0">
              <a:solidFill>
                <a:srgbClr val="C00000"/>
              </a:solidFill>
            </a:endParaRPr>
          </a:p>
        </p:txBody>
      </p:sp>
      <p:sp>
        <p:nvSpPr>
          <p:cNvPr id="31" name="TextBox 30"/>
          <p:cNvSpPr txBox="1"/>
          <p:nvPr/>
        </p:nvSpPr>
        <p:spPr>
          <a:xfrm>
            <a:off x="7581236" y="4893047"/>
            <a:ext cx="496864" cy="383472"/>
          </a:xfrm>
          <a:prstGeom prst="rect">
            <a:avLst/>
          </a:prstGeom>
          <a:noFill/>
        </p:spPr>
        <p:txBody>
          <a:bodyPr wrap="none" rtlCol="0">
            <a:spAutoFit/>
          </a:bodyPr>
          <a:lstStyle/>
          <a:p>
            <a:r>
              <a:rPr lang="en-US" sz="1839" dirty="0">
                <a:solidFill>
                  <a:srgbClr val="C00000"/>
                </a:solidFill>
              </a:rPr>
              <a:t>V</a:t>
            </a:r>
            <a:r>
              <a:rPr lang="en-US" sz="1839" baseline="-25000" dirty="0">
                <a:solidFill>
                  <a:srgbClr val="C00000"/>
                </a:solidFill>
              </a:rPr>
              <a:t>GS</a:t>
            </a:r>
            <a:endParaRPr lang="hi-IN" sz="1839" baseline="-25000" dirty="0">
              <a:solidFill>
                <a:srgbClr val="C00000"/>
              </a:solidFill>
            </a:endParaRPr>
          </a:p>
        </p:txBody>
      </p:sp>
      <p:pic>
        <p:nvPicPr>
          <p:cNvPr id="5" name="Picture 4"/>
          <p:cNvPicPr>
            <a:picLocks noChangeAspect="1"/>
          </p:cNvPicPr>
          <p:nvPr/>
        </p:nvPicPr>
        <p:blipFill>
          <a:blip r:embed="rId6"/>
          <a:stretch>
            <a:fillRect/>
          </a:stretch>
        </p:blipFill>
        <p:spPr>
          <a:xfrm>
            <a:off x="545677" y="2355755"/>
            <a:ext cx="5229158" cy="553006"/>
          </a:xfrm>
          <a:prstGeom prst="rect">
            <a:avLst/>
          </a:prstGeom>
        </p:spPr>
      </p:pic>
      <p:sp>
        <p:nvSpPr>
          <p:cNvPr id="7" name="Rectangle 6"/>
          <p:cNvSpPr/>
          <p:nvPr/>
        </p:nvSpPr>
        <p:spPr>
          <a:xfrm>
            <a:off x="272464" y="5685102"/>
            <a:ext cx="6227763" cy="1379034"/>
          </a:xfrm>
          <a:prstGeom prst="rect">
            <a:avLst/>
          </a:prstGeom>
        </p:spPr>
        <p:txBody>
          <a:bodyPr>
            <a:spAutoFit/>
          </a:bodyPr>
          <a:lstStyle/>
          <a:p>
            <a:pPr algn="just"/>
            <a:r>
              <a:rPr lang="en-US" sz="2043" dirty="0">
                <a:latin typeface="Times New Roman" panose="02020603050405020304" pitchFamily="18" charset="0"/>
                <a:cs typeface="Times New Roman" panose="02020603050405020304" pitchFamily="18" charset="0"/>
              </a:rPr>
              <a:t>Observe that the transistors remain in the saturation region as assumed. Also observe that </a:t>
            </a:r>
            <a:r>
              <a:rPr lang="en-US" sz="2043" i="1" dirty="0">
                <a:latin typeface="Times New Roman" panose="02020603050405020304" pitchFamily="18" charset="0"/>
                <a:cs typeface="Times New Roman" panose="02020603050405020304" pitchFamily="18" charset="0"/>
              </a:rPr>
              <a:t>I</a:t>
            </a:r>
            <a:r>
              <a:rPr lang="en-US" sz="2043" i="1" baseline="-25000" dirty="0">
                <a:latin typeface="Times New Roman" panose="02020603050405020304" pitchFamily="18" charset="0"/>
                <a:cs typeface="Times New Roman" panose="02020603050405020304" pitchFamily="18" charset="0"/>
              </a:rPr>
              <a:t>D</a:t>
            </a:r>
            <a:r>
              <a:rPr lang="en-US" sz="2043" baseline="-25000" dirty="0">
                <a:latin typeface="Times New Roman" panose="02020603050405020304" pitchFamily="18" charset="0"/>
                <a:cs typeface="Times New Roman" panose="02020603050405020304" pitchFamily="18" charset="0"/>
              </a:rPr>
              <a:t>1</a:t>
            </a:r>
            <a:r>
              <a:rPr lang="en-US" sz="2043" dirty="0">
                <a:latin typeface="Times New Roman" panose="02020603050405020304" pitchFamily="18" charset="0"/>
                <a:cs typeface="Times New Roman" panose="02020603050405020304" pitchFamily="18" charset="0"/>
              </a:rPr>
              <a:t>, </a:t>
            </a:r>
            <a:r>
              <a:rPr lang="en-US" sz="2043" i="1" dirty="0">
                <a:latin typeface="Times New Roman" panose="02020603050405020304" pitchFamily="18" charset="0"/>
                <a:cs typeface="Times New Roman" panose="02020603050405020304" pitchFamily="18" charset="0"/>
              </a:rPr>
              <a:t>I</a:t>
            </a:r>
            <a:r>
              <a:rPr lang="en-US" sz="2043" i="1" baseline="-25000" dirty="0">
                <a:latin typeface="Times New Roman" panose="02020603050405020304" pitchFamily="18" charset="0"/>
                <a:cs typeface="Times New Roman" panose="02020603050405020304" pitchFamily="18" charset="0"/>
              </a:rPr>
              <a:t>D</a:t>
            </a:r>
            <a:r>
              <a:rPr lang="en-US" sz="2043" baseline="-25000" dirty="0">
                <a:latin typeface="Times New Roman" panose="02020603050405020304" pitchFamily="18" charset="0"/>
                <a:cs typeface="Times New Roman" panose="02020603050405020304" pitchFamily="18" charset="0"/>
              </a:rPr>
              <a:t>2</a:t>
            </a:r>
            <a:r>
              <a:rPr lang="en-US" sz="2043" dirty="0">
                <a:latin typeface="Times New Roman" panose="02020603050405020304" pitchFamily="18" charset="0"/>
                <a:cs typeface="Times New Roman" panose="02020603050405020304" pitchFamily="18" charset="0"/>
              </a:rPr>
              <a:t>, </a:t>
            </a:r>
            <a:r>
              <a:rPr lang="en-US" sz="2043" i="1" dirty="0">
                <a:latin typeface="Times New Roman" panose="02020603050405020304" pitchFamily="18" charset="0"/>
                <a:cs typeface="Times New Roman" panose="02020603050405020304" pitchFamily="18" charset="0"/>
              </a:rPr>
              <a:t>V</a:t>
            </a:r>
            <a:r>
              <a:rPr lang="en-US" sz="2043" i="1" baseline="-25000" dirty="0">
                <a:latin typeface="Times New Roman" panose="02020603050405020304" pitchFamily="18" charset="0"/>
                <a:cs typeface="Times New Roman" panose="02020603050405020304" pitchFamily="18" charset="0"/>
              </a:rPr>
              <a:t>D</a:t>
            </a:r>
            <a:r>
              <a:rPr lang="en-US" sz="2043" baseline="-25000" dirty="0">
                <a:latin typeface="Times New Roman" panose="02020603050405020304" pitchFamily="18" charset="0"/>
                <a:cs typeface="Times New Roman" panose="02020603050405020304" pitchFamily="18" charset="0"/>
              </a:rPr>
              <a:t>1</a:t>
            </a:r>
            <a:r>
              <a:rPr lang="en-US" sz="2043" dirty="0">
                <a:latin typeface="Times New Roman" panose="02020603050405020304" pitchFamily="18" charset="0"/>
                <a:cs typeface="Times New Roman" panose="02020603050405020304" pitchFamily="18" charset="0"/>
              </a:rPr>
              <a:t>, and</a:t>
            </a:r>
          </a:p>
          <a:p>
            <a:pPr algn="just"/>
            <a:r>
              <a:rPr lang="en-US" sz="2043" i="1" dirty="0">
                <a:latin typeface="Times New Roman" panose="02020603050405020304" pitchFamily="18" charset="0"/>
                <a:cs typeface="Times New Roman" panose="02020603050405020304" pitchFamily="18" charset="0"/>
              </a:rPr>
              <a:t>V</a:t>
            </a:r>
            <a:r>
              <a:rPr lang="en-US" sz="2043" i="1" baseline="-25000" dirty="0">
                <a:latin typeface="Times New Roman" panose="02020603050405020304" pitchFamily="18" charset="0"/>
                <a:cs typeface="Times New Roman" panose="02020603050405020304" pitchFamily="18" charset="0"/>
              </a:rPr>
              <a:t>D</a:t>
            </a:r>
            <a:r>
              <a:rPr lang="en-US" sz="2043" baseline="-25000" dirty="0">
                <a:latin typeface="Times New Roman" panose="02020603050405020304" pitchFamily="18" charset="0"/>
                <a:cs typeface="Times New Roman" panose="02020603050405020304" pitchFamily="18" charset="0"/>
              </a:rPr>
              <a:t>2</a:t>
            </a:r>
            <a:r>
              <a:rPr lang="en-US" sz="2043" dirty="0">
                <a:latin typeface="Times New Roman" panose="02020603050405020304" pitchFamily="18" charset="0"/>
                <a:cs typeface="Times New Roman" panose="02020603050405020304" pitchFamily="18" charset="0"/>
              </a:rPr>
              <a:t> </a:t>
            </a:r>
            <a:r>
              <a:rPr lang="en-US" sz="2043" dirty="0">
                <a:solidFill>
                  <a:srgbClr val="C00000"/>
                </a:solidFill>
                <a:latin typeface="Times New Roman" panose="02020603050405020304" pitchFamily="18" charset="0"/>
                <a:cs typeface="Times New Roman" panose="02020603050405020304" pitchFamily="18" charset="0"/>
              </a:rPr>
              <a:t>remain unchanged</a:t>
            </a:r>
            <a:r>
              <a:rPr lang="en-US" sz="2043" dirty="0">
                <a:latin typeface="Times New Roman" panose="02020603050405020304" pitchFamily="18" charset="0"/>
                <a:cs typeface="Times New Roman" panose="02020603050405020304" pitchFamily="18" charset="0"/>
              </a:rPr>
              <a:t> even though the </a:t>
            </a:r>
            <a:r>
              <a:rPr lang="en-US" sz="2043" dirty="0">
                <a:solidFill>
                  <a:srgbClr val="C00000"/>
                </a:solidFill>
                <a:latin typeface="Times New Roman" panose="02020603050405020304" pitchFamily="18" charset="0"/>
                <a:cs typeface="Times New Roman" panose="02020603050405020304" pitchFamily="18" charset="0"/>
              </a:rPr>
              <a:t>common-mode voltage </a:t>
            </a:r>
            <a:r>
              <a:rPr lang="en-US" sz="2043" i="1" dirty="0">
                <a:solidFill>
                  <a:srgbClr val="C00000"/>
                </a:solidFill>
                <a:latin typeface="Times New Roman" panose="02020603050405020304" pitchFamily="18" charset="0"/>
                <a:cs typeface="Times New Roman" panose="02020603050405020304" pitchFamily="18" charset="0"/>
              </a:rPr>
              <a:t>V</a:t>
            </a:r>
            <a:r>
              <a:rPr lang="en-US" sz="2043" i="1" baseline="-25000" dirty="0">
                <a:solidFill>
                  <a:srgbClr val="C00000"/>
                </a:solidFill>
                <a:latin typeface="Times New Roman" panose="02020603050405020304" pitchFamily="18" charset="0"/>
                <a:cs typeface="Times New Roman" panose="02020603050405020304" pitchFamily="18" charset="0"/>
              </a:rPr>
              <a:t>CM </a:t>
            </a:r>
            <a:r>
              <a:rPr lang="en-US" sz="2043" dirty="0">
                <a:solidFill>
                  <a:srgbClr val="C00000"/>
                </a:solidFill>
                <a:latin typeface="Times New Roman" panose="02020603050405020304" pitchFamily="18" charset="0"/>
                <a:cs typeface="Times New Roman" panose="02020603050405020304" pitchFamily="18" charset="0"/>
              </a:rPr>
              <a:t>changed by 1 V.</a:t>
            </a:r>
            <a:endParaRPr lang="hi-IN" sz="2043" dirty="0">
              <a:solidFill>
                <a:srgbClr val="C00000"/>
              </a:solidFill>
              <a:latin typeface="Times New Roman" panose="02020603050405020304" pitchFamily="18" charset="0"/>
            </a:endParaRPr>
          </a:p>
        </p:txBody>
      </p:sp>
      <p:sp>
        <p:nvSpPr>
          <p:cNvPr id="8" name="Rectangle 7"/>
          <p:cNvSpPr/>
          <p:nvPr/>
        </p:nvSpPr>
        <p:spPr>
          <a:xfrm>
            <a:off x="4002849" y="1004441"/>
            <a:ext cx="3030638" cy="383472"/>
          </a:xfrm>
          <a:prstGeom prst="rect">
            <a:avLst/>
          </a:prstGeom>
        </p:spPr>
        <p:txBody>
          <a:bodyPr wrap="none">
            <a:spAutoFit/>
          </a:bodyPr>
          <a:lstStyle/>
          <a:p>
            <a:r>
              <a:rPr lang="en-IN" sz="1839" dirty="0">
                <a:latin typeface="Times New Roman" panose="02020603050405020304" pitchFamily="18" charset="0"/>
                <a:cs typeface="Times New Roman" panose="02020603050405020304" pitchFamily="18" charset="0"/>
              </a:rPr>
              <a:t>(c) Repeat (b) for </a:t>
            </a:r>
            <a:r>
              <a:rPr lang="en-IN" sz="1839" i="1" dirty="0">
                <a:latin typeface="Times New Roman" panose="02020603050405020304" pitchFamily="18" charset="0"/>
                <a:cs typeface="Times New Roman" panose="02020603050405020304" pitchFamily="18" charset="0"/>
              </a:rPr>
              <a:t>V</a:t>
            </a:r>
            <a:r>
              <a:rPr lang="en-IN" sz="1839" i="1" baseline="-25000" dirty="0">
                <a:latin typeface="Times New Roman" panose="02020603050405020304" pitchFamily="18" charset="0"/>
                <a:cs typeface="Times New Roman" panose="02020603050405020304" pitchFamily="18" charset="0"/>
              </a:rPr>
              <a:t>CM</a:t>
            </a:r>
            <a:r>
              <a:rPr lang="en-IN" sz="1839" i="1" dirty="0">
                <a:latin typeface="Times New Roman" panose="02020603050405020304" pitchFamily="18" charset="0"/>
                <a:cs typeface="Times New Roman" panose="02020603050405020304" pitchFamily="18" charset="0"/>
              </a:rPr>
              <a:t> </a:t>
            </a:r>
            <a:r>
              <a:rPr lang="en-IN" sz="1839" dirty="0">
                <a:latin typeface="Times New Roman" panose="02020603050405020304" pitchFamily="18" charset="0"/>
                <a:cs typeface="Times New Roman" panose="02020603050405020304" pitchFamily="18" charset="0"/>
              </a:rPr>
              <a:t>=+1 V.</a:t>
            </a:r>
          </a:p>
        </p:txBody>
      </p:sp>
    </p:spTree>
    <p:extLst>
      <p:ext uri="{BB962C8B-B14F-4D97-AF65-F5344CB8AC3E}">
        <p14:creationId xmlns:p14="http://schemas.microsoft.com/office/powerpoint/2010/main" val="583446601"/>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ppt_x"/>
                                          </p:val>
                                        </p:tav>
                                        <p:tav tm="100000">
                                          <p:val>
                                            <p:strVal val="#ppt_x"/>
                                          </p:val>
                                        </p:tav>
                                      </p:tavLst>
                                    </p:anim>
                                    <p:anim calcmode="lin" valueType="num">
                                      <p:cBhvr additive="base">
                                        <p:cTn id="3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33424577-C144-4B96-A391-BD1326AFD377}" type="datetime1">
              <a:rPr lang="en-IN" smtClean="0"/>
              <a:pPr>
                <a:defRPr/>
              </a:pPr>
              <a:t>23-12-2024</a:t>
            </a:fld>
            <a:endParaRPr lang="en-US" dirty="0"/>
          </a:p>
        </p:txBody>
      </p:sp>
      <p:sp>
        <p:nvSpPr>
          <p:cNvPr id="16387"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6" name="Slide Number Placeholder 5"/>
          <p:cNvSpPr>
            <a:spLocks noGrp="1"/>
          </p:cNvSpPr>
          <p:nvPr>
            <p:ph type="sldNum" sz="quarter" idx="12"/>
          </p:nvPr>
        </p:nvSpPr>
        <p:spPr/>
        <p:txBody>
          <a:bodyPr/>
          <a:lstStyle/>
          <a:p>
            <a:pPr>
              <a:defRPr/>
            </a:pPr>
            <a:fld id="{F2E15F86-F86B-4D13-8860-3F5EDD973C6B}" type="slidenum">
              <a:rPr lang="en-US" smtClean="0"/>
              <a:pPr>
                <a:defRPr/>
              </a:pPr>
              <a:t>111</a:t>
            </a:fld>
            <a:endParaRPr lang="en-US" dirty="0"/>
          </a:p>
        </p:txBody>
      </p:sp>
      <p:sp>
        <p:nvSpPr>
          <p:cNvPr id="9" name="Rectangle 8"/>
          <p:cNvSpPr/>
          <p:nvPr/>
        </p:nvSpPr>
        <p:spPr>
          <a:xfrm>
            <a:off x="6433733" y="2349718"/>
            <a:ext cx="5948811" cy="485408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10" name="Rectangle 9"/>
          <p:cNvSpPr/>
          <p:nvPr/>
        </p:nvSpPr>
        <p:spPr>
          <a:xfrm>
            <a:off x="105418" y="1452857"/>
            <a:ext cx="6248846" cy="575094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dirty="0"/>
          </a:p>
        </p:txBody>
      </p:sp>
      <p:sp>
        <p:nvSpPr>
          <p:cNvPr id="16391" name="Title 2"/>
          <p:cNvSpPr>
            <a:spLocks noGrp="1"/>
          </p:cNvSpPr>
          <p:nvPr>
            <p:ph type="title"/>
          </p:nvPr>
        </p:nvSpPr>
        <p:spPr>
          <a:xfrm>
            <a:off x="105418" y="929010"/>
            <a:ext cx="10762352" cy="507628"/>
          </a:xfrm>
          <a:solidFill>
            <a:srgbClr val="FFFF00"/>
          </a:solidFill>
        </p:spPr>
        <p:txBody>
          <a:bodyPr>
            <a:normAutofit fontScale="90000"/>
          </a:bodyPr>
          <a:lstStyle/>
          <a:p>
            <a:r>
              <a:rPr lang="en-US" altLang="en-US">
                <a:latin typeface="Times New Roman" panose="02020603050405020304" pitchFamily="18" charset="0"/>
                <a:cs typeface="Times New Roman" panose="02020603050405020304" pitchFamily="18" charset="0"/>
              </a:rPr>
              <a:t>Solution 1:</a:t>
            </a:r>
          </a:p>
        </p:txBody>
      </p:sp>
      <p:sp>
        <p:nvSpPr>
          <p:cNvPr id="2" name="Rectangle 1"/>
          <p:cNvSpPr/>
          <p:nvPr/>
        </p:nvSpPr>
        <p:spPr>
          <a:xfrm>
            <a:off x="166235" y="1505742"/>
            <a:ext cx="6227763" cy="736681"/>
          </a:xfrm>
          <a:prstGeom prst="rect">
            <a:avLst/>
          </a:prstGeom>
        </p:spPr>
        <p:txBody>
          <a:bodyPr>
            <a:spAutoFit/>
          </a:bodyPr>
          <a:lstStyle/>
          <a:p>
            <a:r>
              <a:rPr lang="en-IN" sz="2043" dirty="0">
                <a:latin typeface="Times New Roman" panose="02020603050405020304" pitchFamily="18" charset="0"/>
                <a:cs typeface="Times New Roman" panose="02020603050405020304" pitchFamily="18" charset="0"/>
              </a:rPr>
              <a:t>(d) </a:t>
            </a:r>
            <a:r>
              <a:rPr lang="en-US" sz="2043" dirty="0">
                <a:latin typeface="Times New Roman" panose="02020603050405020304" pitchFamily="18" charset="0"/>
                <a:cs typeface="Times New Roman" panose="02020603050405020304" pitchFamily="18" charset="0"/>
              </a:rPr>
              <a:t>The analysis for the case </a:t>
            </a:r>
            <a:r>
              <a:rPr lang="en-US" sz="2043" i="1" dirty="0">
                <a:latin typeface="Times New Roman" panose="02020603050405020304" pitchFamily="18" charset="0"/>
                <a:cs typeface="Times New Roman" panose="02020603050405020304" pitchFamily="18" charset="0"/>
              </a:rPr>
              <a:t>V</a:t>
            </a:r>
            <a:r>
              <a:rPr lang="en-US" sz="2043" i="1" baseline="-25000" dirty="0">
                <a:latin typeface="Times New Roman" panose="02020603050405020304" pitchFamily="18" charset="0"/>
                <a:cs typeface="Times New Roman" panose="02020603050405020304" pitchFamily="18" charset="0"/>
              </a:rPr>
              <a:t>CM</a:t>
            </a:r>
            <a:r>
              <a:rPr lang="en-US" sz="2043" i="1" dirty="0">
                <a:latin typeface="Times New Roman" panose="02020603050405020304" pitchFamily="18" charset="0"/>
                <a:cs typeface="Times New Roman" panose="02020603050405020304" pitchFamily="18" charset="0"/>
              </a:rPr>
              <a:t> </a:t>
            </a:r>
            <a:r>
              <a:rPr lang="en-US" sz="2043" dirty="0">
                <a:latin typeface="Times New Roman" panose="02020603050405020304" pitchFamily="18" charset="0"/>
                <a:cs typeface="Times New Roman" panose="02020603050405020304" pitchFamily="18" charset="0"/>
              </a:rPr>
              <a:t>= − 0.2 V is shown in Fig. 4(c), from which we see that</a:t>
            </a:r>
            <a:endParaRPr lang="hi-IN" sz="2043" dirty="0">
              <a:latin typeface="Times New Roman" panose="02020603050405020304" pitchFamily="18" charset="0"/>
            </a:endParaRPr>
          </a:p>
        </p:txBody>
      </p:sp>
      <p:sp>
        <p:nvSpPr>
          <p:cNvPr id="11" name="Rectangle 10"/>
          <p:cNvSpPr/>
          <p:nvPr/>
        </p:nvSpPr>
        <p:spPr>
          <a:xfrm>
            <a:off x="521280" y="5346703"/>
            <a:ext cx="537478" cy="383472"/>
          </a:xfrm>
          <a:prstGeom prst="rect">
            <a:avLst/>
          </a:prstGeom>
        </p:spPr>
        <p:txBody>
          <a:bodyPr wrap="none">
            <a:spAutoFit/>
          </a:bodyPr>
          <a:lstStyle/>
          <a:p>
            <a:r>
              <a:rPr lang="en-US" sz="1839" dirty="0">
                <a:latin typeface="Times New Roman" panose="02020603050405020304" pitchFamily="18" charset="0"/>
                <a:cs typeface="Times New Roman" panose="02020603050405020304" pitchFamily="18" charset="0"/>
              </a:rPr>
              <a:t>and</a:t>
            </a:r>
            <a:endParaRPr lang="hi-IN" sz="1839" dirty="0"/>
          </a:p>
        </p:txBody>
      </p:sp>
      <p:sp>
        <p:nvSpPr>
          <p:cNvPr id="23" name="Rectangle 22"/>
          <p:cNvSpPr/>
          <p:nvPr/>
        </p:nvSpPr>
        <p:spPr>
          <a:xfrm>
            <a:off x="524769" y="6032641"/>
            <a:ext cx="537478" cy="383472"/>
          </a:xfrm>
          <a:prstGeom prst="rect">
            <a:avLst/>
          </a:prstGeom>
        </p:spPr>
        <p:txBody>
          <a:bodyPr wrap="none">
            <a:spAutoFit/>
          </a:bodyPr>
          <a:lstStyle/>
          <a:p>
            <a:r>
              <a:rPr lang="en-US" sz="1839" dirty="0">
                <a:latin typeface="Times New Roman" panose="02020603050405020304" pitchFamily="18" charset="0"/>
                <a:cs typeface="Times New Roman" panose="02020603050405020304" pitchFamily="18" charset="0"/>
              </a:rPr>
              <a:t>and</a:t>
            </a:r>
            <a:endParaRPr lang="hi-IN" sz="1839" dirty="0"/>
          </a:p>
        </p:txBody>
      </p:sp>
      <p:pic>
        <p:nvPicPr>
          <p:cNvPr id="19" name="Picture 18"/>
          <p:cNvPicPr>
            <a:picLocks noChangeAspect="1"/>
          </p:cNvPicPr>
          <p:nvPr/>
        </p:nvPicPr>
        <p:blipFill>
          <a:blip r:embed="rId2"/>
          <a:stretch>
            <a:fillRect/>
          </a:stretch>
        </p:blipFill>
        <p:spPr>
          <a:xfrm>
            <a:off x="2016914" y="4550978"/>
            <a:ext cx="2526403" cy="616965"/>
          </a:xfrm>
          <a:prstGeom prst="rect">
            <a:avLst/>
          </a:prstGeom>
        </p:spPr>
      </p:pic>
      <p:pic>
        <p:nvPicPr>
          <p:cNvPr id="20" name="Picture 19"/>
          <p:cNvPicPr>
            <a:picLocks noChangeAspect="1"/>
          </p:cNvPicPr>
          <p:nvPr/>
        </p:nvPicPr>
        <p:blipFill>
          <a:blip r:embed="rId3"/>
          <a:stretch>
            <a:fillRect/>
          </a:stretch>
        </p:blipFill>
        <p:spPr>
          <a:xfrm>
            <a:off x="2111306" y="5266377"/>
            <a:ext cx="2230302" cy="592465"/>
          </a:xfrm>
          <a:prstGeom prst="rect">
            <a:avLst/>
          </a:prstGeom>
        </p:spPr>
      </p:pic>
      <p:pic>
        <p:nvPicPr>
          <p:cNvPr id="22" name="Picture 21"/>
          <p:cNvPicPr>
            <a:picLocks noChangeAspect="1"/>
          </p:cNvPicPr>
          <p:nvPr/>
        </p:nvPicPr>
        <p:blipFill>
          <a:blip r:embed="rId4"/>
          <a:stretch>
            <a:fillRect/>
          </a:stretch>
        </p:blipFill>
        <p:spPr>
          <a:xfrm>
            <a:off x="1787734" y="6000593"/>
            <a:ext cx="2884211" cy="334105"/>
          </a:xfrm>
          <a:prstGeom prst="rect">
            <a:avLst/>
          </a:prstGeom>
        </p:spPr>
      </p:pic>
      <p:sp>
        <p:nvSpPr>
          <p:cNvPr id="7" name="Rectangle 6"/>
          <p:cNvSpPr/>
          <p:nvPr/>
        </p:nvSpPr>
        <p:spPr>
          <a:xfrm>
            <a:off x="89201" y="6476449"/>
            <a:ext cx="6227763" cy="736681"/>
          </a:xfrm>
          <a:prstGeom prst="rect">
            <a:avLst/>
          </a:prstGeom>
        </p:spPr>
        <p:txBody>
          <a:bodyPr>
            <a:spAutoFit/>
          </a:bodyPr>
          <a:lstStyle/>
          <a:p>
            <a:pPr algn="just"/>
            <a:r>
              <a:rPr lang="en-US" sz="2043" dirty="0">
                <a:latin typeface="Times New Roman" panose="02020603050405020304" pitchFamily="18" charset="0"/>
                <a:cs typeface="Times New Roman" panose="02020603050405020304" pitchFamily="18" charset="0"/>
              </a:rPr>
              <a:t>So, here again the differential circuit is not responsive to the change in the common-mode voltage </a:t>
            </a:r>
            <a:r>
              <a:rPr lang="en-US" sz="2043" i="1" dirty="0">
                <a:latin typeface="Times New Roman" panose="02020603050405020304" pitchFamily="18" charset="0"/>
                <a:cs typeface="Times New Roman" panose="02020603050405020304" pitchFamily="18" charset="0"/>
              </a:rPr>
              <a:t>V</a:t>
            </a:r>
            <a:r>
              <a:rPr lang="en-US" sz="2043" i="1" baseline="-25000" dirty="0">
                <a:latin typeface="Times New Roman" panose="02020603050405020304" pitchFamily="18" charset="0"/>
                <a:cs typeface="Times New Roman" panose="02020603050405020304" pitchFamily="18" charset="0"/>
              </a:rPr>
              <a:t>CM</a:t>
            </a:r>
            <a:r>
              <a:rPr lang="en-US" sz="2043" dirty="0">
                <a:latin typeface="Times New Roman" panose="02020603050405020304" pitchFamily="18" charset="0"/>
                <a:cs typeface="Times New Roman" panose="02020603050405020304" pitchFamily="18" charset="0"/>
              </a:rPr>
              <a:t>.</a:t>
            </a:r>
            <a:endParaRPr lang="hi-IN" sz="2452" dirty="0">
              <a:solidFill>
                <a:srgbClr val="C00000"/>
              </a:solidFill>
              <a:latin typeface="Times New Roman" panose="02020603050405020304" pitchFamily="18" charset="0"/>
            </a:endParaRPr>
          </a:p>
        </p:txBody>
      </p:sp>
      <p:pic>
        <p:nvPicPr>
          <p:cNvPr id="8" name="Picture 7"/>
          <p:cNvPicPr>
            <a:picLocks noChangeAspect="1"/>
          </p:cNvPicPr>
          <p:nvPr/>
        </p:nvPicPr>
        <p:blipFill>
          <a:blip r:embed="rId5"/>
          <a:stretch>
            <a:fillRect/>
          </a:stretch>
        </p:blipFill>
        <p:spPr>
          <a:xfrm>
            <a:off x="6667273" y="2313292"/>
            <a:ext cx="5414576" cy="4934520"/>
          </a:xfrm>
          <a:prstGeom prst="rect">
            <a:avLst/>
          </a:prstGeom>
        </p:spPr>
      </p:pic>
      <p:sp>
        <p:nvSpPr>
          <p:cNvPr id="24" name="Rectangle 23"/>
          <p:cNvSpPr/>
          <p:nvPr/>
        </p:nvSpPr>
        <p:spPr>
          <a:xfrm>
            <a:off x="7678210" y="6513677"/>
            <a:ext cx="1156510" cy="383472"/>
          </a:xfrm>
          <a:prstGeom prst="rect">
            <a:avLst/>
          </a:prstGeom>
        </p:spPr>
        <p:txBody>
          <a:bodyPr wrap="none">
            <a:spAutoFit/>
          </a:bodyPr>
          <a:lstStyle/>
          <a:p>
            <a:r>
              <a:rPr lang="en-US" sz="1839" dirty="0">
                <a:latin typeface="Times New Roman" panose="02020603050405020304" pitchFamily="18" charset="0"/>
                <a:cs typeface="Times New Roman" panose="02020603050405020304" pitchFamily="18" charset="0"/>
              </a:rPr>
              <a:t>Fig. 4 (b) </a:t>
            </a:r>
            <a:endParaRPr lang="hi-IN" sz="1839" dirty="0"/>
          </a:p>
        </p:txBody>
      </p:sp>
      <p:sp>
        <p:nvSpPr>
          <p:cNvPr id="25" name="Oval 24"/>
          <p:cNvSpPr/>
          <p:nvPr/>
        </p:nvSpPr>
        <p:spPr>
          <a:xfrm>
            <a:off x="7466546" y="4397094"/>
            <a:ext cx="202402" cy="217972"/>
          </a:xfrm>
          <a:prstGeom prst="ellipse">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sz="1839"/>
          </a:p>
        </p:txBody>
      </p:sp>
      <p:sp>
        <p:nvSpPr>
          <p:cNvPr id="32" name="Oval 31"/>
          <p:cNvSpPr/>
          <p:nvPr/>
        </p:nvSpPr>
        <p:spPr>
          <a:xfrm>
            <a:off x="9252769" y="5052389"/>
            <a:ext cx="202402" cy="217972"/>
          </a:xfrm>
          <a:prstGeom prst="ellipse">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sz="1839"/>
          </a:p>
        </p:txBody>
      </p:sp>
      <p:sp>
        <p:nvSpPr>
          <p:cNvPr id="33" name="TextBox 32"/>
          <p:cNvSpPr txBox="1"/>
          <p:nvPr/>
        </p:nvSpPr>
        <p:spPr>
          <a:xfrm>
            <a:off x="9157157" y="4682860"/>
            <a:ext cx="396836" cy="383472"/>
          </a:xfrm>
          <a:prstGeom prst="rect">
            <a:avLst/>
          </a:prstGeom>
          <a:noFill/>
        </p:spPr>
        <p:txBody>
          <a:bodyPr wrap="none" rtlCol="0">
            <a:spAutoFit/>
          </a:bodyPr>
          <a:lstStyle/>
          <a:p>
            <a:r>
              <a:rPr lang="en-US" sz="1839" dirty="0">
                <a:solidFill>
                  <a:srgbClr val="C00000"/>
                </a:solidFill>
              </a:rPr>
              <a:t>V</a:t>
            </a:r>
            <a:r>
              <a:rPr lang="en-US" sz="1839" baseline="-25000" dirty="0">
                <a:solidFill>
                  <a:srgbClr val="C00000"/>
                </a:solidFill>
              </a:rPr>
              <a:t>S</a:t>
            </a:r>
            <a:endParaRPr lang="hi-IN" sz="1839" baseline="-25000" dirty="0">
              <a:solidFill>
                <a:srgbClr val="C00000"/>
              </a:solidFill>
            </a:endParaRPr>
          </a:p>
        </p:txBody>
      </p:sp>
      <p:sp>
        <p:nvSpPr>
          <p:cNvPr id="34" name="TextBox 33"/>
          <p:cNvSpPr txBox="1"/>
          <p:nvPr/>
        </p:nvSpPr>
        <p:spPr>
          <a:xfrm>
            <a:off x="7357767" y="4059192"/>
            <a:ext cx="423169" cy="383472"/>
          </a:xfrm>
          <a:prstGeom prst="rect">
            <a:avLst/>
          </a:prstGeom>
          <a:noFill/>
        </p:spPr>
        <p:txBody>
          <a:bodyPr wrap="none" rtlCol="0">
            <a:spAutoFit/>
          </a:bodyPr>
          <a:lstStyle/>
          <a:p>
            <a:r>
              <a:rPr lang="en-US" sz="1839" dirty="0">
                <a:solidFill>
                  <a:srgbClr val="C00000"/>
                </a:solidFill>
              </a:rPr>
              <a:t>V</a:t>
            </a:r>
            <a:r>
              <a:rPr lang="en-US" sz="1839" baseline="-25000" dirty="0">
                <a:solidFill>
                  <a:srgbClr val="C00000"/>
                </a:solidFill>
              </a:rPr>
              <a:t>G</a:t>
            </a:r>
            <a:endParaRPr lang="hi-IN" sz="1839" baseline="-25000" dirty="0">
              <a:solidFill>
                <a:srgbClr val="C00000"/>
              </a:solidFill>
            </a:endParaRPr>
          </a:p>
        </p:txBody>
      </p:sp>
      <p:sp>
        <p:nvSpPr>
          <p:cNvPr id="35" name="TextBox 34"/>
          <p:cNvSpPr txBox="1"/>
          <p:nvPr/>
        </p:nvSpPr>
        <p:spPr>
          <a:xfrm>
            <a:off x="7581236" y="4893047"/>
            <a:ext cx="496864" cy="383472"/>
          </a:xfrm>
          <a:prstGeom prst="rect">
            <a:avLst/>
          </a:prstGeom>
          <a:noFill/>
        </p:spPr>
        <p:txBody>
          <a:bodyPr wrap="none" rtlCol="0">
            <a:spAutoFit/>
          </a:bodyPr>
          <a:lstStyle/>
          <a:p>
            <a:r>
              <a:rPr lang="en-US" sz="1839" dirty="0">
                <a:solidFill>
                  <a:srgbClr val="C00000"/>
                </a:solidFill>
              </a:rPr>
              <a:t>V</a:t>
            </a:r>
            <a:r>
              <a:rPr lang="en-US" sz="1839" baseline="-25000" dirty="0">
                <a:solidFill>
                  <a:srgbClr val="C00000"/>
                </a:solidFill>
              </a:rPr>
              <a:t>GS</a:t>
            </a:r>
            <a:endParaRPr lang="hi-IN" sz="1839" baseline="-25000" dirty="0">
              <a:solidFill>
                <a:srgbClr val="C00000"/>
              </a:solidFill>
            </a:endParaRPr>
          </a:p>
        </p:txBody>
      </p:sp>
      <p:pic>
        <p:nvPicPr>
          <p:cNvPr id="12" name="Picture 11"/>
          <p:cNvPicPr>
            <a:picLocks noChangeAspect="1"/>
          </p:cNvPicPr>
          <p:nvPr/>
        </p:nvPicPr>
        <p:blipFill>
          <a:blip r:embed="rId6"/>
          <a:stretch>
            <a:fillRect/>
          </a:stretch>
        </p:blipFill>
        <p:spPr>
          <a:xfrm>
            <a:off x="521280" y="2190591"/>
            <a:ext cx="5049988" cy="393871"/>
          </a:xfrm>
          <a:prstGeom prst="rect">
            <a:avLst/>
          </a:prstGeom>
        </p:spPr>
      </p:pic>
      <p:sp>
        <p:nvSpPr>
          <p:cNvPr id="13" name="Rectangle 12"/>
          <p:cNvSpPr/>
          <p:nvPr/>
        </p:nvSpPr>
        <p:spPr>
          <a:xfrm>
            <a:off x="138815" y="2621135"/>
            <a:ext cx="6227763" cy="375359"/>
          </a:xfrm>
          <a:prstGeom prst="rect">
            <a:avLst/>
          </a:prstGeom>
        </p:spPr>
        <p:txBody>
          <a:bodyPr>
            <a:spAutoFit/>
          </a:bodyPr>
          <a:lstStyle/>
          <a:p>
            <a:r>
              <a:rPr lang="en-US" sz="1839" dirty="0">
                <a:latin typeface="Times New Roman" panose="02020603050405020304" pitchFamily="18" charset="0"/>
                <a:cs typeface="Times New Roman" panose="02020603050405020304" pitchFamily="18" charset="0"/>
              </a:rPr>
              <a:t>It follows that the current source </a:t>
            </a:r>
            <a:r>
              <a:rPr lang="en-US" sz="1839" i="1" dirty="0">
                <a:latin typeface="Times New Roman" panose="02020603050405020304" pitchFamily="18" charset="0"/>
                <a:cs typeface="Times New Roman" panose="02020603050405020304" pitchFamily="18" charset="0"/>
              </a:rPr>
              <a:t>I </a:t>
            </a:r>
            <a:r>
              <a:rPr lang="en-US" sz="1839" dirty="0">
                <a:latin typeface="Times New Roman" panose="02020603050405020304" pitchFamily="18" charset="0"/>
                <a:cs typeface="Times New Roman" panose="02020603050405020304" pitchFamily="18" charset="0"/>
              </a:rPr>
              <a:t>now has a voltage across it of</a:t>
            </a:r>
            <a:endParaRPr lang="hi-IN" sz="1839" dirty="0">
              <a:latin typeface="Times New Roman" panose="02020603050405020304" pitchFamily="18" charset="0"/>
            </a:endParaRPr>
          </a:p>
        </p:txBody>
      </p:sp>
      <p:pic>
        <p:nvPicPr>
          <p:cNvPr id="14" name="Picture 13"/>
          <p:cNvPicPr>
            <a:picLocks noChangeAspect="1"/>
          </p:cNvPicPr>
          <p:nvPr/>
        </p:nvPicPr>
        <p:blipFill>
          <a:blip r:embed="rId7"/>
          <a:stretch>
            <a:fillRect/>
          </a:stretch>
        </p:blipFill>
        <p:spPr>
          <a:xfrm>
            <a:off x="479048" y="3089305"/>
            <a:ext cx="5376210" cy="399492"/>
          </a:xfrm>
          <a:prstGeom prst="rect">
            <a:avLst/>
          </a:prstGeom>
        </p:spPr>
      </p:pic>
      <p:sp>
        <p:nvSpPr>
          <p:cNvPr id="15" name="Rectangle 14"/>
          <p:cNvSpPr/>
          <p:nvPr/>
        </p:nvSpPr>
        <p:spPr>
          <a:xfrm>
            <a:off x="135598" y="3513322"/>
            <a:ext cx="6289038" cy="961760"/>
          </a:xfrm>
          <a:prstGeom prst="rect">
            <a:avLst/>
          </a:prstGeom>
        </p:spPr>
        <p:txBody>
          <a:bodyPr wrap="square">
            <a:spAutoFit/>
          </a:bodyPr>
          <a:lstStyle/>
          <a:p>
            <a:r>
              <a:rPr lang="en-US" sz="1839" dirty="0">
                <a:latin typeface="Times New Roman" panose="02020603050405020304" pitchFamily="18" charset="0"/>
                <a:cs typeface="Times New Roman" panose="02020603050405020304" pitchFamily="18" charset="0"/>
              </a:rPr>
              <a:t>which is greater than the minimum required value of 0.4 V. Thus, the current source is still operating properly and delivering a constant current </a:t>
            </a:r>
            <a:r>
              <a:rPr lang="en-US" sz="1839" i="1" dirty="0">
                <a:latin typeface="Times New Roman" panose="02020603050405020304" pitchFamily="18" charset="0"/>
                <a:cs typeface="Times New Roman" panose="02020603050405020304" pitchFamily="18" charset="0"/>
              </a:rPr>
              <a:t>I </a:t>
            </a:r>
            <a:r>
              <a:rPr lang="en-US" sz="1839" dirty="0">
                <a:latin typeface="Times New Roman" panose="02020603050405020304" pitchFamily="18" charset="0"/>
                <a:cs typeface="Times New Roman" panose="02020603050405020304" pitchFamily="18" charset="0"/>
              </a:rPr>
              <a:t>= 0.4 mA and hence</a:t>
            </a:r>
            <a:endParaRPr lang="hi-IN" sz="1839" dirty="0">
              <a:latin typeface="Times New Roman" panose="02020603050405020304" pitchFamily="18" charset="0"/>
            </a:endParaRPr>
          </a:p>
        </p:txBody>
      </p:sp>
      <p:sp>
        <p:nvSpPr>
          <p:cNvPr id="3" name="Rectangle 2"/>
          <p:cNvSpPr/>
          <p:nvPr/>
        </p:nvSpPr>
        <p:spPr>
          <a:xfrm>
            <a:off x="4543317" y="990869"/>
            <a:ext cx="2884886" cy="383472"/>
          </a:xfrm>
          <a:prstGeom prst="rect">
            <a:avLst/>
          </a:prstGeom>
        </p:spPr>
        <p:txBody>
          <a:bodyPr wrap="none">
            <a:spAutoFit/>
          </a:bodyPr>
          <a:lstStyle/>
          <a:p>
            <a:r>
              <a:rPr lang="en-IN" sz="1839" dirty="0">
                <a:latin typeface="Times New Roman" panose="02020603050405020304" pitchFamily="18" charset="0"/>
                <a:cs typeface="Times New Roman" panose="02020603050405020304" pitchFamily="18" charset="0"/>
              </a:rPr>
              <a:t>Repeat (b) for </a:t>
            </a:r>
            <a:r>
              <a:rPr lang="en-IN" sz="1839" i="1" dirty="0">
                <a:latin typeface="Times New Roman" panose="02020603050405020304" pitchFamily="18" charset="0"/>
                <a:cs typeface="Times New Roman" panose="02020603050405020304" pitchFamily="18" charset="0"/>
              </a:rPr>
              <a:t>V</a:t>
            </a:r>
            <a:r>
              <a:rPr lang="en-IN" sz="1839" i="1" baseline="-25000" dirty="0">
                <a:latin typeface="Times New Roman" panose="02020603050405020304" pitchFamily="18" charset="0"/>
                <a:cs typeface="Times New Roman" panose="02020603050405020304" pitchFamily="18" charset="0"/>
              </a:rPr>
              <a:t>CM</a:t>
            </a:r>
            <a:r>
              <a:rPr lang="en-IN" sz="1839" i="1" dirty="0">
                <a:latin typeface="Times New Roman" panose="02020603050405020304" pitchFamily="18" charset="0"/>
                <a:cs typeface="Times New Roman" panose="02020603050405020304" pitchFamily="18" charset="0"/>
              </a:rPr>
              <a:t> </a:t>
            </a:r>
            <a:r>
              <a:rPr lang="en-IN" sz="1839" dirty="0">
                <a:latin typeface="Times New Roman" panose="02020603050405020304" pitchFamily="18" charset="0"/>
                <a:cs typeface="Times New Roman" panose="02020603050405020304" pitchFamily="18" charset="0"/>
              </a:rPr>
              <a:t>=−0.2 V.</a:t>
            </a:r>
          </a:p>
        </p:txBody>
      </p:sp>
    </p:spTree>
    <p:extLst>
      <p:ext uri="{BB962C8B-B14F-4D97-AF65-F5344CB8AC3E}">
        <p14:creationId xmlns:p14="http://schemas.microsoft.com/office/powerpoint/2010/main" val="4204488401"/>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5"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Neil Waste Book</a:t>
            </a: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F56775A8-F6F8-48A4-AE2F-3119CC15B529}" type="datetime1">
              <a:rPr lang="en-IN" smtClean="0"/>
              <a:t>23-12-2024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112</a:t>
            </a:fld>
            <a:endParaRPr lang="en-IN"/>
          </a:p>
        </p:txBody>
      </p:sp>
    </p:spTree>
    <p:extLst>
      <p:ext uri="{BB962C8B-B14F-4D97-AF65-F5344CB8AC3E}">
        <p14:creationId xmlns:p14="http://schemas.microsoft.com/office/powerpoint/2010/main" val="4040439683"/>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a:r>
              <a:rPr lang="en-US" dirty="0">
                <a:solidFill>
                  <a:srgbClr val="FFFF00"/>
                </a:solidFill>
                <a:latin typeface="Times" panose="02020603050405020304" pitchFamily="18" charset="0"/>
                <a:cs typeface="Times" panose="02020603050405020304" pitchFamily="18" charset="0"/>
              </a:rPr>
              <a:t>Static CMOS Design</a:t>
            </a:r>
          </a:p>
        </p:txBody>
      </p:sp>
      <p:sp>
        <p:nvSpPr>
          <p:cNvPr id="4" name="Date Placeholder 3"/>
          <p:cNvSpPr>
            <a:spLocks noGrp="1"/>
          </p:cNvSpPr>
          <p:nvPr>
            <p:ph type="dt" sz="half" idx="10"/>
          </p:nvPr>
        </p:nvSpPr>
        <p:spPr/>
        <p:txBody>
          <a:bodyPr/>
          <a:lstStyle/>
          <a:p>
            <a:fld id="{F56775A8-F6F8-48A4-AE2F-3119CC15B529}" type="datetime1">
              <a:rPr lang="en-IN" smtClean="0"/>
              <a:t>23-12-2024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113</a:t>
            </a:fld>
            <a:endParaRPr lang="en-IN"/>
          </a:p>
        </p:txBody>
      </p:sp>
      <p:sp>
        <p:nvSpPr>
          <p:cNvPr id="6" name="Rectangle 5"/>
          <p:cNvSpPr/>
          <p:nvPr/>
        </p:nvSpPr>
        <p:spPr>
          <a:xfrm>
            <a:off x="602064" y="1595542"/>
            <a:ext cx="11285136" cy="1384995"/>
          </a:xfrm>
          <a:prstGeom prst="rect">
            <a:avLst/>
          </a:prstGeom>
        </p:spPr>
        <p:txBody>
          <a:bodyPr wrap="square">
            <a:spAutoFit/>
          </a:bodyPr>
          <a:lstStyle/>
          <a:p>
            <a:pPr marL="457200" indent="-457200" algn="just">
              <a:buFont typeface="Arial" panose="020B0604020202020204" pitchFamily="34" charset="0"/>
              <a:buChar char="•"/>
            </a:pPr>
            <a:r>
              <a:rPr lang="en-US" sz="2800" dirty="0">
                <a:latin typeface="Times" panose="02020603050405020304" pitchFamily="18" charset="0"/>
                <a:cs typeface="Times" panose="02020603050405020304" pitchFamily="18" charset="0"/>
              </a:rPr>
              <a:t>In order </a:t>
            </a:r>
            <a:r>
              <a:rPr lang="en-US" sz="2800" dirty="0">
                <a:solidFill>
                  <a:srgbClr val="0000FF"/>
                </a:solidFill>
                <a:latin typeface="Times" panose="02020603050405020304" pitchFamily="18" charset="0"/>
                <a:cs typeface="Times" panose="02020603050405020304" pitchFamily="18" charset="0"/>
              </a:rPr>
              <a:t>to take advantage of static CMOS,  </a:t>
            </a:r>
            <a:r>
              <a:rPr lang="en-US" sz="2800" dirty="0">
                <a:latin typeface="Times" panose="02020603050405020304" pitchFamily="18" charset="0"/>
                <a:cs typeface="Times" panose="02020603050405020304" pitchFamily="18" charset="0"/>
              </a:rPr>
              <a:t>need to learn implementation of </a:t>
            </a:r>
            <a:r>
              <a:rPr lang="en-US" sz="2800" dirty="0">
                <a:solidFill>
                  <a:srgbClr val="0000FF"/>
                </a:solidFill>
                <a:latin typeface="Times" panose="02020603050405020304" pitchFamily="18" charset="0"/>
                <a:cs typeface="Times" panose="02020603050405020304" pitchFamily="18" charset="0"/>
              </a:rPr>
              <a:t>AND </a:t>
            </a:r>
            <a:r>
              <a:rPr lang="en-US" sz="2800" dirty="0" err="1">
                <a:solidFill>
                  <a:srgbClr val="0000FF"/>
                </a:solidFill>
                <a:latin typeface="Times" panose="02020603050405020304" pitchFamily="18" charset="0"/>
                <a:cs typeface="Times" panose="02020603050405020304" pitchFamily="18" charset="0"/>
              </a:rPr>
              <a:t>and</a:t>
            </a:r>
            <a:r>
              <a:rPr lang="en-US" sz="2800" dirty="0">
                <a:solidFill>
                  <a:srgbClr val="0000FF"/>
                </a:solidFill>
                <a:latin typeface="Times" panose="02020603050405020304" pitchFamily="18" charset="0"/>
                <a:cs typeface="Times" panose="02020603050405020304" pitchFamily="18" charset="0"/>
              </a:rPr>
              <a:t> OR logic in terms of NAND and NOR gate</a:t>
            </a:r>
          </a:p>
          <a:p>
            <a:pPr marL="457200" indent="-457200" algn="just">
              <a:buFont typeface="Arial" panose="020B0604020202020204" pitchFamily="34" charset="0"/>
              <a:buChar char="•"/>
            </a:pPr>
            <a:endParaRPr lang="en-US" sz="2800" dirty="0">
              <a:solidFill>
                <a:srgbClr val="0000FF"/>
              </a:solidFill>
              <a:latin typeface="Times" panose="02020603050405020304" pitchFamily="18" charset="0"/>
              <a:cs typeface="Times" panose="02020603050405020304" pitchFamily="18" charset="0"/>
            </a:endParaRPr>
          </a:p>
        </p:txBody>
      </p:sp>
      <p:sp>
        <p:nvSpPr>
          <p:cNvPr id="7" name="Rectangle 6"/>
          <p:cNvSpPr/>
          <p:nvPr/>
        </p:nvSpPr>
        <p:spPr>
          <a:xfrm>
            <a:off x="602064" y="2980537"/>
            <a:ext cx="11285136" cy="954107"/>
          </a:xfrm>
          <a:prstGeom prst="rect">
            <a:avLst/>
          </a:prstGeom>
        </p:spPr>
        <p:txBody>
          <a:bodyPr wrap="square">
            <a:spAutoFit/>
          </a:bodyPr>
          <a:lstStyle/>
          <a:p>
            <a:pPr marL="457200" indent="-457200" algn="just">
              <a:buFont typeface="Arial" panose="020B0604020202020204" pitchFamily="34" charset="0"/>
              <a:buChar char="•"/>
            </a:pPr>
            <a:r>
              <a:rPr lang="en-US" sz="2800" dirty="0">
                <a:latin typeface="Times" panose="02020603050405020304" pitchFamily="18" charset="0"/>
                <a:cs typeface="Times" panose="02020603050405020304" pitchFamily="18" charset="0"/>
              </a:rPr>
              <a:t>Using bubble technique implementation is less complex.</a:t>
            </a:r>
            <a:endParaRPr lang="en-US" sz="2800" dirty="0">
              <a:solidFill>
                <a:srgbClr val="0000FF"/>
              </a:solidFill>
              <a:latin typeface="Times" panose="02020603050405020304" pitchFamily="18" charset="0"/>
              <a:cs typeface="Times" panose="02020603050405020304" pitchFamily="18" charset="0"/>
            </a:endParaRPr>
          </a:p>
          <a:p>
            <a:pPr marL="457200" indent="-457200" algn="just">
              <a:buFont typeface="Arial" panose="020B0604020202020204" pitchFamily="34" charset="0"/>
              <a:buChar char="•"/>
            </a:pPr>
            <a:endParaRPr lang="en-US" sz="2800" dirty="0">
              <a:solidFill>
                <a:srgbClr val="0000FF"/>
              </a:solidFill>
              <a:latin typeface="Times" panose="02020603050405020304" pitchFamily="18" charset="0"/>
              <a:cs typeface="Times" panose="02020603050405020304" pitchFamily="18" charset="0"/>
            </a:endParaRPr>
          </a:p>
        </p:txBody>
      </p:sp>
      <p:sp>
        <p:nvSpPr>
          <p:cNvPr id="8" name="Rectangle 7"/>
          <p:cNvSpPr/>
          <p:nvPr/>
        </p:nvSpPr>
        <p:spPr>
          <a:xfrm>
            <a:off x="720687" y="5426003"/>
            <a:ext cx="9477274" cy="523220"/>
          </a:xfrm>
          <a:prstGeom prst="rect">
            <a:avLst/>
          </a:prstGeom>
        </p:spPr>
        <p:txBody>
          <a:bodyPr wrap="none">
            <a:spAutoFit/>
          </a:bodyPr>
          <a:lstStyle/>
          <a:p>
            <a:pPr marL="285750" indent="-285750">
              <a:buFont typeface="Arial" panose="020B0604020202020204" pitchFamily="34" charset="0"/>
              <a:buChar char="•"/>
            </a:pPr>
            <a:r>
              <a:rPr lang="en-US" sz="2800" dirty="0">
                <a:latin typeface="Times" panose="02020603050405020304" pitchFamily="18" charset="0"/>
                <a:cs typeface="Times" panose="02020603050405020304" pitchFamily="18" charset="0"/>
              </a:rPr>
              <a:t>focused on building </a:t>
            </a:r>
            <a:r>
              <a:rPr lang="en-US" sz="2800" dirty="0">
                <a:solidFill>
                  <a:srgbClr val="0000FF"/>
                </a:solidFill>
                <a:latin typeface="Times" panose="02020603050405020304" pitchFamily="18" charset="0"/>
                <a:cs typeface="Times" panose="02020603050405020304" pitchFamily="18" charset="0"/>
              </a:rPr>
              <a:t>gates with equal rising and falling delays</a:t>
            </a:r>
            <a:r>
              <a:rPr lang="en-US" sz="2800" dirty="0">
                <a:latin typeface="Times" panose="02020603050405020304" pitchFamily="18" charset="0"/>
                <a:cs typeface="Times" panose="02020603050405020304" pitchFamily="18" charset="0"/>
              </a:rPr>
              <a:t>; </a:t>
            </a:r>
          </a:p>
        </p:txBody>
      </p:sp>
      <p:sp>
        <p:nvSpPr>
          <p:cNvPr id="9" name="Rectangle 8"/>
          <p:cNvSpPr/>
          <p:nvPr/>
        </p:nvSpPr>
        <p:spPr>
          <a:xfrm>
            <a:off x="602064" y="6458989"/>
            <a:ext cx="10328950" cy="523220"/>
          </a:xfrm>
          <a:prstGeom prst="rect">
            <a:avLst/>
          </a:prstGeom>
        </p:spPr>
        <p:txBody>
          <a:bodyPr wrap="square">
            <a:spAutoFit/>
          </a:bodyPr>
          <a:lstStyle/>
          <a:p>
            <a:pPr marL="457200" indent="-457200">
              <a:buFont typeface="Arial" panose="020B0604020202020204" pitchFamily="34" charset="0"/>
              <a:buChar char="•"/>
            </a:pPr>
            <a:r>
              <a:rPr lang="en-US" sz="2800" dirty="0">
                <a:solidFill>
                  <a:srgbClr val="0000FF"/>
                </a:solidFill>
                <a:latin typeface="Times" panose="02020603050405020304" pitchFamily="18" charset="0"/>
                <a:cs typeface="Times" panose="02020603050405020304" pitchFamily="18" charset="0"/>
              </a:rPr>
              <a:t>Using smaller </a:t>
            </a:r>
            <a:r>
              <a:rPr lang="en-US" sz="2800" dirty="0" err="1">
                <a:solidFill>
                  <a:srgbClr val="0000FF"/>
                </a:solidFill>
                <a:latin typeface="Times" panose="02020603050405020304" pitchFamily="18" charset="0"/>
                <a:cs typeface="Times" panose="02020603050405020304" pitchFamily="18" charset="0"/>
              </a:rPr>
              <a:t>pMOS</a:t>
            </a:r>
            <a:r>
              <a:rPr lang="en-US" sz="2800" dirty="0">
                <a:solidFill>
                  <a:srgbClr val="0000FF"/>
                </a:solidFill>
                <a:latin typeface="Times" panose="02020603050405020304" pitchFamily="18" charset="0"/>
                <a:cs typeface="Times" panose="02020603050405020304" pitchFamily="18" charset="0"/>
              </a:rPr>
              <a:t> transistors </a:t>
            </a:r>
            <a:r>
              <a:rPr lang="en-US" sz="2800" dirty="0">
                <a:latin typeface="Times" panose="02020603050405020304" pitchFamily="18" charset="0"/>
                <a:cs typeface="Times" panose="02020603050405020304" pitchFamily="18" charset="0"/>
              </a:rPr>
              <a:t>can </a:t>
            </a:r>
            <a:r>
              <a:rPr lang="en-US" sz="2800" dirty="0">
                <a:solidFill>
                  <a:srgbClr val="0000FF"/>
                </a:solidFill>
                <a:latin typeface="Times" panose="02020603050405020304" pitchFamily="18" charset="0"/>
                <a:cs typeface="Times" panose="02020603050405020304" pitchFamily="18" charset="0"/>
              </a:rPr>
              <a:t>reduce power, area, and delay. </a:t>
            </a:r>
          </a:p>
        </p:txBody>
      </p:sp>
      <p:sp>
        <p:nvSpPr>
          <p:cNvPr id="10" name="Rectangle 9"/>
          <p:cNvSpPr/>
          <p:nvPr/>
        </p:nvSpPr>
        <p:spPr>
          <a:xfrm>
            <a:off x="569402" y="3994842"/>
            <a:ext cx="11317798" cy="954107"/>
          </a:xfrm>
          <a:prstGeom prst="rect">
            <a:avLst/>
          </a:prstGeom>
        </p:spPr>
        <p:txBody>
          <a:bodyPr wrap="square">
            <a:spAutoFit/>
          </a:bodyPr>
          <a:lstStyle/>
          <a:p>
            <a:pPr marL="457200" indent="-457200" algn="just">
              <a:buFont typeface="Arial" panose="020B0604020202020204" pitchFamily="34" charset="0"/>
              <a:buChar char="•"/>
            </a:pPr>
            <a:r>
              <a:rPr lang="en-US" sz="2800" dirty="0">
                <a:solidFill>
                  <a:srgbClr val="0000FF"/>
                </a:solidFill>
                <a:latin typeface="Times" panose="02020603050405020304" pitchFamily="18" charset="0"/>
                <a:cs typeface="Times" panose="02020603050405020304" pitchFamily="18" charset="0"/>
              </a:rPr>
              <a:t>Compound gates </a:t>
            </a:r>
            <a:r>
              <a:rPr lang="en-US" sz="2800" dirty="0">
                <a:latin typeface="Times" panose="02020603050405020304" pitchFamily="18" charset="0"/>
                <a:cs typeface="Times" panose="02020603050405020304" pitchFamily="18" charset="0"/>
              </a:rPr>
              <a:t>are particularly useful </a:t>
            </a:r>
            <a:r>
              <a:rPr lang="en-US" sz="2800" dirty="0">
                <a:solidFill>
                  <a:srgbClr val="0000FF"/>
                </a:solidFill>
                <a:latin typeface="Times" panose="02020603050405020304" pitchFamily="18" charset="0"/>
                <a:cs typeface="Times" panose="02020603050405020304" pitchFamily="18" charset="0"/>
              </a:rPr>
              <a:t>to perform complex functions </a:t>
            </a:r>
            <a:r>
              <a:rPr lang="en-US" sz="2800" dirty="0">
                <a:latin typeface="Times" panose="02020603050405020304" pitchFamily="18" charset="0"/>
                <a:cs typeface="Times" panose="02020603050405020304" pitchFamily="18" charset="0"/>
              </a:rPr>
              <a:t>with </a:t>
            </a:r>
            <a:r>
              <a:rPr lang="en-US" sz="2800" dirty="0">
                <a:solidFill>
                  <a:srgbClr val="0000FF"/>
                </a:solidFill>
                <a:latin typeface="Times" panose="02020603050405020304" pitchFamily="18" charset="0"/>
                <a:cs typeface="Times" panose="02020603050405020304" pitchFamily="18" charset="0"/>
              </a:rPr>
              <a:t>relatively low logical efforts</a:t>
            </a:r>
            <a:r>
              <a:rPr lang="en-US" sz="2800" dirty="0">
                <a:latin typeface="Times" panose="02020603050405020304" pitchFamily="18" charset="0"/>
                <a:cs typeface="Times" panose="02020603050405020304" pitchFamily="18" charset="0"/>
              </a:rPr>
              <a:t>.</a:t>
            </a:r>
          </a:p>
        </p:txBody>
      </p:sp>
    </p:spTree>
    <p:extLst>
      <p:ext uri="{BB962C8B-B14F-4D97-AF65-F5344CB8AC3E}">
        <p14:creationId xmlns:p14="http://schemas.microsoft.com/office/powerpoint/2010/main" val="2004649098"/>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lstStyle/>
          <a:p>
            <a:pPr algn="ctr"/>
            <a:r>
              <a:rPr lang="en-IN" b="1" dirty="0">
                <a:solidFill>
                  <a:srgbClr val="FFFF00"/>
                </a:solidFill>
                <a:latin typeface="Times" panose="02020603050405020304" pitchFamily="18" charset="0"/>
                <a:cs typeface="Times" panose="02020603050405020304" pitchFamily="18" charset="0"/>
              </a:rPr>
              <a:t>Bubble Pushing</a:t>
            </a:r>
            <a:endParaRPr lang="en-IN" dirty="0">
              <a:solidFill>
                <a:srgbClr val="FFFF00"/>
              </a:solidFill>
              <a:latin typeface="Times" panose="02020603050405020304" pitchFamily="18" charset="0"/>
              <a:cs typeface="Times" panose="02020603050405020304" pitchFamily="18" charset="0"/>
            </a:endParaRPr>
          </a:p>
        </p:txBody>
      </p:sp>
      <p:sp>
        <p:nvSpPr>
          <p:cNvPr id="3" name="Content Placeholder 2"/>
          <p:cNvSpPr>
            <a:spLocks noGrp="1"/>
          </p:cNvSpPr>
          <p:nvPr>
            <p:ph idx="1"/>
          </p:nvPr>
        </p:nvSpPr>
        <p:spPr>
          <a:xfrm>
            <a:off x="856317" y="1415635"/>
            <a:ext cx="11427698" cy="5253838"/>
          </a:xfrm>
        </p:spPr>
        <p:txBody>
          <a:bodyPr>
            <a:normAutofit/>
          </a:bodyPr>
          <a:lstStyle/>
          <a:p>
            <a:r>
              <a:rPr lang="en-IN" sz="3200" dirty="0">
                <a:latin typeface="Times" panose="02020603050405020304" pitchFamily="18" charset="0"/>
                <a:cs typeface="Times" panose="02020603050405020304" pitchFamily="18" charset="0"/>
              </a:rPr>
              <a:t>AND </a:t>
            </a:r>
            <a:r>
              <a:rPr lang="en-IN" sz="3200" dirty="0" err="1">
                <a:latin typeface="Times" panose="02020603050405020304" pitchFamily="18" charset="0"/>
                <a:cs typeface="Times" panose="02020603050405020304" pitchFamily="18" charset="0"/>
              </a:rPr>
              <a:t>and</a:t>
            </a:r>
            <a:r>
              <a:rPr lang="en-IN" sz="3200" dirty="0">
                <a:latin typeface="Times" panose="02020603050405020304" pitchFamily="18" charset="0"/>
                <a:cs typeface="Times" panose="02020603050405020304" pitchFamily="18" charset="0"/>
              </a:rPr>
              <a:t> OR functions </a:t>
            </a:r>
            <a:r>
              <a:rPr lang="en-US" sz="3200" dirty="0">
                <a:latin typeface="Times" panose="02020603050405020304" pitchFamily="18" charset="0"/>
                <a:cs typeface="Times" panose="02020603050405020304" pitchFamily="18" charset="0"/>
              </a:rPr>
              <a:t>must be built from NAND and NOR gates. </a:t>
            </a:r>
          </a:p>
          <a:p>
            <a:r>
              <a:rPr lang="en-US" sz="3200" dirty="0" err="1">
                <a:latin typeface="Times" panose="02020603050405020304" pitchFamily="18" charset="0"/>
                <a:cs typeface="Times" panose="02020603050405020304" pitchFamily="18" charset="0"/>
              </a:rPr>
              <a:t>DeMorgan’s</a:t>
            </a:r>
            <a:r>
              <a:rPr lang="en-US" sz="3200" dirty="0">
                <a:latin typeface="Times" panose="02020603050405020304" pitchFamily="18" charset="0"/>
                <a:cs typeface="Times" panose="02020603050405020304" pitchFamily="18" charset="0"/>
              </a:rPr>
              <a:t> law helps with this conversion:</a:t>
            </a:r>
          </a:p>
          <a:p>
            <a:endParaRPr lang="en-US" sz="3200" dirty="0">
              <a:latin typeface="Times" panose="02020603050405020304" pitchFamily="18" charset="0"/>
              <a:cs typeface="Times" panose="02020603050405020304" pitchFamily="18" charset="0"/>
            </a:endParaRPr>
          </a:p>
          <a:p>
            <a:endParaRPr lang="en-US" sz="3200" dirty="0">
              <a:latin typeface="Times" panose="02020603050405020304" pitchFamily="18" charset="0"/>
              <a:cs typeface="Times" panose="02020603050405020304" pitchFamily="18" charset="0"/>
            </a:endParaRPr>
          </a:p>
          <a:p>
            <a:r>
              <a:rPr lang="en-US" sz="3200" dirty="0">
                <a:latin typeface="Times" panose="02020603050405020304" pitchFamily="18" charset="0"/>
                <a:cs typeface="Times" panose="02020603050405020304" pitchFamily="18" charset="0"/>
              </a:rPr>
              <a:t>A NAND gate is equivalent to an OR of inverted inputs. </a:t>
            </a:r>
          </a:p>
          <a:p>
            <a:r>
              <a:rPr lang="en-US" sz="3200" dirty="0">
                <a:latin typeface="Times" panose="02020603050405020304" pitchFamily="18" charset="0"/>
                <a:cs typeface="Times" panose="02020603050405020304" pitchFamily="18" charset="0"/>
              </a:rPr>
              <a:t>A NOR gate is equivalent to an AND of inverted inputs. </a:t>
            </a:r>
          </a:p>
          <a:p>
            <a:r>
              <a:rPr lang="en-US" sz="3200" dirty="0">
                <a:latin typeface="Times" panose="02020603050405020304" pitchFamily="18" charset="0"/>
                <a:cs typeface="Times" panose="02020603050405020304" pitchFamily="18" charset="0"/>
              </a:rPr>
              <a:t>The same relationship applies to gates with more inputs.</a:t>
            </a:r>
            <a:endParaRPr lang="en-IN" sz="3200" dirty="0">
              <a:latin typeface="Times" panose="02020603050405020304" pitchFamily="18" charset="0"/>
              <a:cs typeface="Times" panose="02020603050405020304" pitchFamily="18" charset="0"/>
            </a:endParaRPr>
          </a:p>
        </p:txBody>
      </p:sp>
      <p:sp>
        <p:nvSpPr>
          <p:cNvPr id="4" name="Date Placeholder 3"/>
          <p:cNvSpPr>
            <a:spLocks noGrp="1"/>
          </p:cNvSpPr>
          <p:nvPr>
            <p:ph type="dt" sz="half" idx="10"/>
          </p:nvPr>
        </p:nvSpPr>
        <p:spPr/>
        <p:txBody>
          <a:bodyPr/>
          <a:lstStyle/>
          <a:p>
            <a:fld id="{F56775A8-F6F8-48A4-AE2F-3119CC15B529}" type="datetime1">
              <a:rPr lang="en-IN" smtClean="0">
                <a:latin typeface="Times" panose="02020603050405020304" pitchFamily="18" charset="0"/>
                <a:cs typeface="Times" panose="02020603050405020304" pitchFamily="18" charset="0"/>
              </a:rPr>
              <a:t>23-12-2024</a:t>
            </a:fld>
            <a:endParaRPr lang="en-IN">
              <a:latin typeface="Times" panose="02020603050405020304" pitchFamily="18" charset="0"/>
              <a:cs typeface="Times" panose="02020603050405020304" pitchFamily="18" charset="0"/>
            </a:endParaRPr>
          </a:p>
        </p:txBody>
      </p:sp>
      <p:sp>
        <p:nvSpPr>
          <p:cNvPr id="5" name="Slide Number Placeholder 4"/>
          <p:cNvSpPr>
            <a:spLocks noGrp="1"/>
          </p:cNvSpPr>
          <p:nvPr>
            <p:ph type="sldNum" sz="quarter" idx="12"/>
          </p:nvPr>
        </p:nvSpPr>
        <p:spPr/>
        <p:txBody>
          <a:bodyPr/>
          <a:lstStyle/>
          <a:p>
            <a:fld id="{BC9AEAF6-A69E-465E-A28F-A9769C2EDB3D}" type="slidenum">
              <a:rPr lang="en-IN" smtClean="0">
                <a:latin typeface="Times" panose="02020603050405020304" pitchFamily="18" charset="0"/>
                <a:cs typeface="Times" panose="02020603050405020304" pitchFamily="18" charset="0"/>
              </a:rPr>
              <a:pPr/>
              <a:t>114</a:t>
            </a:fld>
            <a:endParaRPr lang="en-IN">
              <a:latin typeface="Times" panose="02020603050405020304" pitchFamily="18" charset="0"/>
              <a:cs typeface="Times" panose="02020603050405020304" pitchFamily="18" charset="0"/>
            </a:endParaRPr>
          </a:p>
        </p:txBody>
      </p:sp>
      <p:pic>
        <p:nvPicPr>
          <p:cNvPr id="6" name="Picture 5"/>
          <p:cNvPicPr>
            <a:picLocks noChangeAspect="1"/>
          </p:cNvPicPr>
          <p:nvPr/>
        </p:nvPicPr>
        <p:blipFill>
          <a:blip r:embed="rId2"/>
          <a:stretch>
            <a:fillRect/>
          </a:stretch>
        </p:blipFill>
        <p:spPr>
          <a:xfrm>
            <a:off x="5025789" y="2617578"/>
            <a:ext cx="1914525" cy="1114425"/>
          </a:xfrm>
          <a:prstGeom prst="rect">
            <a:avLst/>
          </a:prstGeom>
        </p:spPr>
      </p:pic>
      <p:pic>
        <p:nvPicPr>
          <p:cNvPr id="7" name="Picture 6"/>
          <p:cNvPicPr>
            <a:picLocks noChangeAspect="1"/>
          </p:cNvPicPr>
          <p:nvPr/>
        </p:nvPicPr>
        <p:blipFill>
          <a:blip r:embed="rId3"/>
          <a:stretch>
            <a:fillRect/>
          </a:stretch>
        </p:blipFill>
        <p:spPr>
          <a:xfrm>
            <a:off x="3658810" y="5671396"/>
            <a:ext cx="4233142" cy="2200020"/>
          </a:xfrm>
          <a:prstGeom prst="rect">
            <a:avLst/>
          </a:prstGeom>
        </p:spPr>
      </p:pic>
    </p:spTree>
    <p:extLst>
      <p:ext uri="{BB962C8B-B14F-4D97-AF65-F5344CB8AC3E}">
        <p14:creationId xmlns:p14="http://schemas.microsoft.com/office/powerpoint/2010/main" val="3835928426"/>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a:t>Design a circuit to compute </a:t>
            </a:r>
            <a:r>
              <a:rPr lang="en-US" i="1" dirty="0"/>
              <a:t>F </a:t>
            </a:r>
            <a:r>
              <a:rPr lang="en-US" dirty="0"/>
              <a:t>= </a:t>
            </a:r>
            <a:r>
              <a:rPr lang="en-US" i="1" dirty="0"/>
              <a:t>AB </a:t>
            </a:r>
            <a:r>
              <a:rPr lang="en-US" dirty="0"/>
              <a:t>+ </a:t>
            </a:r>
            <a:r>
              <a:rPr lang="en-US" i="1" dirty="0"/>
              <a:t>CD </a:t>
            </a:r>
            <a:r>
              <a:rPr lang="en-US" dirty="0"/>
              <a:t>using NANDs and NORs.</a:t>
            </a:r>
            <a:endParaRPr lang="en-IN" dirty="0"/>
          </a:p>
        </p:txBody>
      </p:sp>
      <p:sp>
        <p:nvSpPr>
          <p:cNvPr id="4" name="Date Placeholder 3"/>
          <p:cNvSpPr>
            <a:spLocks noGrp="1"/>
          </p:cNvSpPr>
          <p:nvPr>
            <p:ph type="dt" sz="half" idx="10"/>
          </p:nvPr>
        </p:nvSpPr>
        <p:spPr/>
        <p:txBody>
          <a:bodyPr/>
          <a:lstStyle/>
          <a:p>
            <a:fld id="{F56775A8-F6F8-48A4-AE2F-3119CC15B529}" type="datetime1">
              <a:rPr lang="en-IN" smtClean="0"/>
              <a:t>23-12-2024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115</a:t>
            </a:fld>
            <a:endParaRPr lang="en-IN"/>
          </a:p>
        </p:txBody>
      </p:sp>
    </p:spTree>
    <p:extLst>
      <p:ext uri="{BB962C8B-B14F-4D97-AF65-F5344CB8AC3E}">
        <p14:creationId xmlns:p14="http://schemas.microsoft.com/office/powerpoint/2010/main" val="1466608689"/>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fld id="{F56775A8-F6F8-48A4-AE2F-3119CC15B529}" type="datetime1">
              <a:rPr lang="en-IN" smtClean="0"/>
              <a:t>23-12-2024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116</a:t>
            </a:fld>
            <a:endParaRPr lang="en-IN"/>
          </a:p>
        </p:txBody>
      </p:sp>
      <p:pic>
        <p:nvPicPr>
          <p:cNvPr id="6" name="Picture 5"/>
          <p:cNvPicPr>
            <a:picLocks noChangeAspect="1"/>
          </p:cNvPicPr>
          <p:nvPr/>
        </p:nvPicPr>
        <p:blipFill>
          <a:blip r:embed="rId2"/>
          <a:stretch>
            <a:fillRect/>
          </a:stretch>
        </p:blipFill>
        <p:spPr>
          <a:xfrm>
            <a:off x="1034480" y="1415635"/>
            <a:ext cx="3058566" cy="1945248"/>
          </a:xfrm>
          <a:prstGeom prst="rect">
            <a:avLst/>
          </a:prstGeom>
        </p:spPr>
      </p:pic>
      <p:pic>
        <p:nvPicPr>
          <p:cNvPr id="7" name="Picture 6"/>
          <p:cNvPicPr>
            <a:picLocks noChangeAspect="1"/>
          </p:cNvPicPr>
          <p:nvPr/>
        </p:nvPicPr>
        <p:blipFill>
          <a:blip r:embed="rId3"/>
          <a:stretch>
            <a:fillRect/>
          </a:stretch>
        </p:blipFill>
        <p:spPr>
          <a:xfrm>
            <a:off x="6297999" y="1237001"/>
            <a:ext cx="4997432" cy="1972026"/>
          </a:xfrm>
          <a:prstGeom prst="rect">
            <a:avLst/>
          </a:prstGeom>
        </p:spPr>
      </p:pic>
      <p:pic>
        <p:nvPicPr>
          <p:cNvPr id="8" name="Picture 7"/>
          <p:cNvPicPr>
            <a:picLocks noChangeAspect="1"/>
          </p:cNvPicPr>
          <p:nvPr/>
        </p:nvPicPr>
        <p:blipFill>
          <a:blip r:embed="rId4"/>
          <a:stretch>
            <a:fillRect/>
          </a:stretch>
        </p:blipFill>
        <p:spPr>
          <a:xfrm>
            <a:off x="1034480" y="4262163"/>
            <a:ext cx="4475611" cy="1983361"/>
          </a:xfrm>
          <a:prstGeom prst="rect">
            <a:avLst/>
          </a:prstGeom>
        </p:spPr>
      </p:pic>
      <p:pic>
        <p:nvPicPr>
          <p:cNvPr id="9" name="Picture 8"/>
          <p:cNvPicPr>
            <a:picLocks noChangeAspect="1"/>
          </p:cNvPicPr>
          <p:nvPr/>
        </p:nvPicPr>
        <p:blipFill>
          <a:blip r:embed="rId5"/>
          <a:stretch>
            <a:fillRect/>
          </a:stretch>
        </p:blipFill>
        <p:spPr>
          <a:xfrm>
            <a:off x="7143513" y="4214260"/>
            <a:ext cx="4455695" cy="2579613"/>
          </a:xfrm>
          <a:prstGeom prst="rect">
            <a:avLst/>
          </a:prstGeom>
        </p:spPr>
      </p:pic>
    </p:spTree>
    <p:extLst>
      <p:ext uri="{BB962C8B-B14F-4D97-AF65-F5344CB8AC3E}">
        <p14:creationId xmlns:p14="http://schemas.microsoft.com/office/powerpoint/2010/main" val="2236538644"/>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panose="02020603050405020304" pitchFamily="18" charset="0"/>
                <a:cs typeface="Times" panose="02020603050405020304" pitchFamily="18" charset="0"/>
              </a:rPr>
              <a:t>Logic Effort</a:t>
            </a:r>
            <a:endParaRPr lang="en-IN" dirty="0">
              <a:latin typeface="Times" panose="02020603050405020304" pitchFamily="18" charset="0"/>
              <a:cs typeface="Times" panose="02020603050405020304" pitchFamily="18" charset="0"/>
            </a:endParaRPr>
          </a:p>
        </p:txBody>
      </p:sp>
      <p:sp>
        <p:nvSpPr>
          <p:cNvPr id="3" name="Content Placeholder 2"/>
          <p:cNvSpPr>
            <a:spLocks noGrp="1"/>
          </p:cNvSpPr>
          <p:nvPr>
            <p:ph idx="1"/>
          </p:nvPr>
        </p:nvSpPr>
        <p:spPr/>
        <p:txBody>
          <a:bodyPr>
            <a:normAutofit fontScale="92500" lnSpcReduction="20000"/>
          </a:bodyPr>
          <a:lstStyle/>
          <a:p>
            <a:pPr algn="just"/>
            <a:r>
              <a:rPr lang="en-US" dirty="0">
                <a:latin typeface="Times" panose="02020603050405020304" pitchFamily="18" charset="0"/>
                <a:cs typeface="Times" panose="02020603050405020304" pitchFamily="18" charset="0"/>
              </a:rPr>
              <a:t>In general, the </a:t>
            </a:r>
            <a:r>
              <a:rPr lang="en-US" dirty="0">
                <a:solidFill>
                  <a:srgbClr val="0000FF"/>
                </a:solidFill>
                <a:latin typeface="Times" panose="02020603050405020304" pitchFamily="18" charset="0"/>
                <a:cs typeface="Times" panose="02020603050405020304" pitchFamily="18" charset="0"/>
              </a:rPr>
              <a:t>normalized delay of a gate (</a:t>
            </a:r>
            <a:r>
              <a:rPr lang="en-US" i="1" dirty="0">
                <a:solidFill>
                  <a:srgbClr val="0000FF"/>
                </a:solidFill>
                <a:latin typeface="Times" panose="02020603050405020304" pitchFamily="18" charset="0"/>
                <a:cs typeface="Times" panose="02020603050405020304" pitchFamily="18" charset="0"/>
              </a:rPr>
              <a:t>d</a:t>
            </a:r>
            <a:r>
              <a:rPr lang="en-US" dirty="0">
                <a:solidFill>
                  <a:srgbClr val="0000FF"/>
                </a:solidFill>
                <a:latin typeface="Times" panose="02020603050405020304" pitchFamily="18" charset="0"/>
                <a:cs typeface="Times" panose="02020603050405020304" pitchFamily="18" charset="0"/>
              </a:rPr>
              <a:t>) </a:t>
            </a:r>
            <a:r>
              <a:rPr lang="en-US" dirty="0">
                <a:latin typeface="Times" panose="02020603050405020304" pitchFamily="18" charset="0"/>
                <a:cs typeface="Times" panose="02020603050405020304" pitchFamily="18" charset="0"/>
              </a:rPr>
              <a:t>as a process independent unit has two components. </a:t>
            </a:r>
            <a:endParaRPr lang="en-IN" dirty="0">
              <a:latin typeface="Times" panose="02020603050405020304" pitchFamily="18" charset="0"/>
              <a:cs typeface="Times" panose="02020603050405020304" pitchFamily="18" charset="0"/>
            </a:endParaRPr>
          </a:p>
          <a:p>
            <a:pPr lvl="0" algn="just"/>
            <a:r>
              <a:rPr lang="en-US" dirty="0">
                <a:latin typeface="Times" panose="02020603050405020304" pitchFamily="18" charset="0"/>
                <a:cs typeface="Times" panose="02020603050405020304" pitchFamily="18" charset="0"/>
              </a:rPr>
              <a:t>A fixed part </a:t>
            </a:r>
            <a:r>
              <a:rPr lang="en-US" dirty="0">
                <a:solidFill>
                  <a:srgbClr val="0000FF"/>
                </a:solidFill>
                <a:latin typeface="Times" panose="02020603050405020304" pitchFamily="18" charset="0"/>
                <a:cs typeface="Times" panose="02020603050405020304" pitchFamily="18" charset="0"/>
              </a:rPr>
              <a:t>called parasitic delay </a:t>
            </a:r>
            <a:r>
              <a:rPr lang="en-US" i="1" dirty="0">
                <a:solidFill>
                  <a:srgbClr val="0000FF"/>
                </a:solidFill>
                <a:latin typeface="Times" panose="02020603050405020304" pitchFamily="18" charset="0"/>
                <a:cs typeface="Times" panose="02020603050405020304" pitchFamily="18" charset="0"/>
              </a:rPr>
              <a:t>p</a:t>
            </a:r>
            <a:r>
              <a:rPr lang="en-US" dirty="0">
                <a:solidFill>
                  <a:srgbClr val="0000FF"/>
                </a:solidFill>
                <a:latin typeface="Times" panose="02020603050405020304" pitchFamily="18" charset="0"/>
                <a:cs typeface="Times" panose="02020603050405020304" pitchFamily="18" charset="0"/>
              </a:rPr>
              <a:t> </a:t>
            </a:r>
            <a:r>
              <a:rPr lang="en-US" dirty="0">
                <a:latin typeface="Times" panose="02020603050405020304" pitchFamily="18" charset="0"/>
                <a:cs typeface="Times" panose="02020603050405020304" pitchFamily="18" charset="0"/>
              </a:rPr>
              <a:t>due to the internal capacitance, when gate driving no load.</a:t>
            </a:r>
            <a:endParaRPr lang="en-IN" dirty="0">
              <a:latin typeface="Times" panose="02020603050405020304" pitchFamily="18" charset="0"/>
              <a:cs typeface="Times" panose="02020603050405020304" pitchFamily="18" charset="0"/>
            </a:endParaRPr>
          </a:p>
          <a:p>
            <a:pPr lvl="0" algn="just"/>
            <a:r>
              <a:rPr lang="en-US" dirty="0">
                <a:latin typeface="Times" panose="02020603050405020304" pitchFamily="18" charset="0"/>
                <a:cs typeface="Times" panose="02020603050405020304" pitchFamily="18" charset="0"/>
              </a:rPr>
              <a:t>Other part proportional to the load on the output called the </a:t>
            </a:r>
            <a:r>
              <a:rPr lang="en-US" dirty="0">
                <a:solidFill>
                  <a:srgbClr val="0000FF"/>
                </a:solidFill>
                <a:latin typeface="Times" panose="02020603050405020304" pitchFamily="18" charset="0"/>
                <a:cs typeface="Times" panose="02020603050405020304" pitchFamily="18" charset="0"/>
              </a:rPr>
              <a:t>effort delay or stage effort </a:t>
            </a:r>
            <a:r>
              <a:rPr lang="en-US" i="1" dirty="0">
                <a:solidFill>
                  <a:srgbClr val="0000FF"/>
                </a:solidFill>
                <a:latin typeface="Times" panose="02020603050405020304" pitchFamily="18" charset="0"/>
                <a:cs typeface="Times" panose="02020603050405020304" pitchFamily="18" charset="0"/>
              </a:rPr>
              <a:t>f </a:t>
            </a:r>
            <a:r>
              <a:rPr lang="en-US" dirty="0">
                <a:solidFill>
                  <a:srgbClr val="0000FF"/>
                </a:solidFill>
                <a:latin typeface="Times" panose="02020603050405020304" pitchFamily="18" charset="0"/>
                <a:cs typeface="Times" panose="02020603050405020304" pitchFamily="18" charset="0"/>
              </a:rPr>
              <a:t> </a:t>
            </a:r>
            <a:endParaRPr lang="en-IN" dirty="0">
              <a:solidFill>
                <a:srgbClr val="0000FF"/>
              </a:solidFill>
              <a:latin typeface="Times" panose="02020603050405020304" pitchFamily="18" charset="0"/>
              <a:cs typeface="Times" panose="02020603050405020304" pitchFamily="18" charset="0"/>
            </a:endParaRPr>
          </a:p>
          <a:p>
            <a:pPr algn="just"/>
            <a:r>
              <a:rPr lang="en-US" dirty="0">
                <a:solidFill>
                  <a:srgbClr val="0000FF"/>
                </a:solidFill>
                <a:latin typeface="Times" panose="02020603050405020304" pitchFamily="18" charset="0"/>
                <a:cs typeface="Times" panose="02020603050405020304" pitchFamily="18" charset="0"/>
              </a:rPr>
              <a:t>Total delay </a:t>
            </a:r>
            <a:r>
              <a:rPr lang="en-US" dirty="0">
                <a:latin typeface="Times" panose="02020603050405020304" pitchFamily="18" charset="0"/>
                <a:cs typeface="Times" panose="02020603050405020304" pitchFamily="18" charset="0"/>
              </a:rPr>
              <a:t>is measured in units of τ, and is sum of these delays that can be expressed as</a:t>
            </a:r>
            <a:endParaRPr lang="en-IN" dirty="0">
              <a:latin typeface="Times" panose="02020603050405020304" pitchFamily="18" charset="0"/>
              <a:cs typeface="Times" panose="02020603050405020304" pitchFamily="18" charset="0"/>
            </a:endParaRPr>
          </a:p>
          <a:p>
            <a:pPr marL="0" indent="0" algn="just" fontAlgn="base">
              <a:buNone/>
            </a:pPr>
            <a:r>
              <a:rPr lang="en-US" i="1" dirty="0">
                <a:latin typeface="Times" panose="02020603050405020304" pitchFamily="18" charset="0"/>
                <a:cs typeface="Times" panose="02020603050405020304" pitchFamily="18" charset="0"/>
              </a:rPr>
              <a:t>				d</a:t>
            </a:r>
            <a:r>
              <a:rPr lang="en-US" dirty="0">
                <a:latin typeface="Times" panose="02020603050405020304" pitchFamily="18" charset="0"/>
                <a:cs typeface="Times" panose="02020603050405020304" pitchFamily="18" charset="0"/>
              </a:rPr>
              <a:t> = </a:t>
            </a:r>
            <a:r>
              <a:rPr lang="en-US" i="1" dirty="0">
                <a:latin typeface="Times" panose="02020603050405020304" pitchFamily="18" charset="0"/>
                <a:cs typeface="Times" panose="02020603050405020304" pitchFamily="18" charset="0"/>
              </a:rPr>
              <a:t>f</a:t>
            </a:r>
            <a:r>
              <a:rPr lang="en-US" dirty="0">
                <a:latin typeface="Times" panose="02020603050405020304" pitchFamily="18" charset="0"/>
                <a:cs typeface="Times" panose="02020603050405020304" pitchFamily="18" charset="0"/>
              </a:rPr>
              <a:t> + </a:t>
            </a:r>
            <a:r>
              <a:rPr lang="en-US" i="1" dirty="0">
                <a:latin typeface="Times" panose="02020603050405020304" pitchFamily="18" charset="0"/>
                <a:cs typeface="Times" panose="02020603050405020304" pitchFamily="18" charset="0"/>
              </a:rPr>
              <a:t>p</a:t>
            </a:r>
            <a:endParaRPr lang="en-IN" dirty="0">
              <a:latin typeface="Times" panose="02020603050405020304" pitchFamily="18" charset="0"/>
              <a:cs typeface="Times" panose="02020603050405020304" pitchFamily="18" charset="0"/>
            </a:endParaRPr>
          </a:p>
          <a:p>
            <a:pPr lvl="0" algn="just"/>
            <a:r>
              <a:rPr lang="en-US" i="1" dirty="0">
                <a:solidFill>
                  <a:srgbClr val="0000FF"/>
                </a:solidFill>
                <a:latin typeface="Times" panose="02020603050405020304" pitchFamily="18" charset="0"/>
                <a:cs typeface="Times" panose="02020603050405020304" pitchFamily="18" charset="0"/>
              </a:rPr>
              <a:t>f </a:t>
            </a:r>
            <a:r>
              <a:rPr lang="en-US" dirty="0">
                <a:solidFill>
                  <a:srgbClr val="0000FF"/>
                </a:solidFill>
                <a:latin typeface="Times" panose="02020603050405020304" pitchFamily="18" charset="0"/>
                <a:cs typeface="Times" panose="02020603050405020304" pitchFamily="18" charset="0"/>
              </a:rPr>
              <a:t>is the </a:t>
            </a:r>
            <a:r>
              <a:rPr lang="en-US" i="1" dirty="0">
                <a:solidFill>
                  <a:srgbClr val="0000FF"/>
                </a:solidFill>
                <a:latin typeface="Times" panose="02020603050405020304" pitchFamily="18" charset="0"/>
                <a:cs typeface="Times" panose="02020603050405020304" pitchFamily="18" charset="0"/>
              </a:rPr>
              <a:t>effort delay </a:t>
            </a:r>
            <a:r>
              <a:rPr lang="en-US" dirty="0">
                <a:solidFill>
                  <a:srgbClr val="0000FF"/>
                </a:solidFill>
                <a:latin typeface="Times" panose="02020603050405020304" pitchFamily="18" charset="0"/>
                <a:cs typeface="Times" panose="02020603050405020304" pitchFamily="18" charset="0"/>
              </a:rPr>
              <a:t>or </a:t>
            </a:r>
            <a:r>
              <a:rPr lang="en-US" i="1" dirty="0">
                <a:solidFill>
                  <a:srgbClr val="0000FF"/>
                </a:solidFill>
                <a:latin typeface="Times" panose="02020603050405020304" pitchFamily="18" charset="0"/>
                <a:cs typeface="Times" panose="02020603050405020304" pitchFamily="18" charset="0"/>
              </a:rPr>
              <a:t>stage effort </a:t>
            </a:r>
            <a:r>
              <a:rPr lang="en-US" dirty="0">
                <a:latin typeface="Times" panose="02020603050405020304" pitchFamily="18" charset="0"/>
                <a:cs typeface="Times" panose="02020603050405020304" pitchFamily="18" charset="0"/>
              </a:rPr>
              <a:t>that depends on the complexity and </a:t>
            </a:r>
            <a:r>
              <a:rPr lang="en-US" dirty="0" err="1">
                <a:latin typeface="Times" panose="02020603050405020304" pitchFamily="18" charset="0"/>
                <a:cs typeface="Times" panose="02020603050405020304" pitchFamily="18" charset="0"/>
              </a:rPr>
              <a:t>fanout</a:t>
            </a:r>
            <a:r>
              <a:rPr lang="en-US" dirty="0">
                <a:latin typeface="Times" panose="02020603050405020304" pitchFamily="18" charset="0"/>
                <a:cs typeface="Times" panose="02020603050405020304" pitchFamily="18" charset="0"/>
              </a:rPr>
              <a:t> of the gate:</a:t>
            </a:r>
            <a:endParaRPr lang="en-IN" dirty="0">
              <a:latin typeface="Times" panose="02020603050405020304" pitchFamily="18" charset="0"/>
              <a:cs typeface="Times" panose="02020603050405020304" pitchFamily="18" charset="0"/>
            </a:endParaRPr>
          </a:p>
          <a:p>
            <a:pPr marL="0" indent="0" algn="just" fontAlgn="base">
              <a:buNone/>
            </a:pPr>
            <a:r>
              <a:rPr lang="en-US" i="1" dirty="0">
                <a:latin typeface="Times" panose="02020603050405020304" pitchFamily="18" charset="0"/>
                <a:cs typeface="Times" panose="02020603050405020304" pitchFamily="18" charset="0"/>
              </a:rPr>
              <a:t>				f = </a:t>
            </a:r>
            <a:r>
              <a:rPr lang="en-US" i="1" dirty="0" err="1">
                <a:latin typeface="Times" panose="02020603050405020304" pitchFamily="18" charset="0"/>
                <a:cs typeface="Times" panose="02020603050405020304" pitchFamily="18" charset="0"/>
              </a:rPr>
              <a:t>g×h</a:t>
            </a:r>
            <a:endParaRPr lang="en-IN" dirty="0">
              <a:latin typeface="Times" panose="02020603050405020304" pitchFamily="18" charset="0"/>
              <a:cs typeface="Times" panose="02020603050405020304" pitchFamily="18" charset="0"/>
            </a:endParaRPr>
          </a:p>
          <a:p>
            <a:pPr algn="just"/>
            <a:endParaRPr lang="en-IN" dirty="0">
              <a:latin typeface="Times" panose="02020603050405020304" pitchFamily="18" charset="0"/>
              <a:cs typeface="Times" panose="02020603050405020304" pitchFamily="18" charset="0"/>
            </a:endParaRPr>
          </a:p>
        </p:txBody>
      </p:sp>
      <p:sp>
        <p:nvSpPr>
          <p:cNvPr id="4" name="Date Placeholder 3"/>
          <p:cNvSpPr>
            <a:spLocks noGrp="1"/>
          </p:cNvSpPr>
          <p:nvPr>
            <p:ph type="dt" sz="half" idx="10"/>
          </p:nvPr>
        </p:nvSpPr>
        <p:spPr/>
        <p:txBody>
          <a:bodyPr/>
          <a:lstStyle/>
          <a:p>
            <a:fld id="{F56775A8-F6F8-48A4-AE2F-3119CC15B529}" type="datetime1">
              <a:rPr lang="en-IN" smtClean="0">
                <a:latin typeface="Times" panose="02020603050405020304" pitchFamily="18" charset="0"/>
                <a:cs typeface="Times" panose="02020603050405020304" pitchFamily="18" charset="0"/>
              </a:rPr>
              <a:t>23-12-2024</a:t>
            </a:fld>
            <a:endParaRPr lang="en-IN">
              <a:latin typeface="Times" panose="02020603050405020304" pitchFamily="18" charset="0"/>
              <a:cs typeface="Times" panose="02020603050405020304" pitchFamily="18" charset="0"/>
            </a:endParaRPr>
          </a:p>
        </p:txBody>
      </p:sp>
      <p:sp>
        <p:nvSpPr>
          <p:cNvPr id="5" name="Slide Number Placeholder 4"/>
          <p:cNvSpPr>
            <a:spLocks noGrp="1"/>
          </p:cNvSpPr>
          <p:nvPr>
            <p:ph type="sldNum" sz="quarter" idx="12"/>
          </p:nvPr>
        </p:nvSpPr>
        <p:spPr/>
        <p:txBody>
          <a:bodyPr/>
          <a:lstStyle/>
          <a:p>
            <a:fld id="{BC9AEAF6-A69E-465E-A28F-A9769C2EDB3D}" type="slidenum">
              <a:rPr lang="en-IN" smtClean="0">
                <a:latin typeface="Times" panose="02020603050405020304" pitchFamily="18" charset="0"/>
                <a:cs typeface="Times" panose="02020603050405020304" pitchFamily="18" charset="0"/>
              </a:rPr>
              <a:pPr/>
              <a:t>117</a:t>
            </a:fld>
            <a:endParaRPr lang="en-IN">
              <a:latin typeface="Times" panose="02020603050405020304" pitchFamily="18" charset="0"/>
              <a:cs typeface="Times" panose="02020603050405020304" pitchFamily="18" charset="0"/>
            </a:endParaRPr>
          </a:p>
        </p:txBody>
      </p:sp>
      <p:sp>
        <p:nvSpPr>
          <p:cNvPr id="6" name="Rectangle 5"/>
          <p:cNvSpPr/>
          <p:nvPr/>
        </p:nvSpPr>
        <p:spPr>
          <a:xfrm>
            <a:off x="8301018" y="6751751"/>
            <a:ext cx="3805978" cy="400110"/>
          </a:xfrm>
          <a:prstGeom prst="rect">
            <a:avLst/>
          </a:prstGeom>
          <a:solidFill>
            <a:schemeClr val="accent1">
              <a:lumMod val="20000"/>
              <a:lumOff val="80000"/>
            </a:schemeClr>
          </a:solidFill>
          <a:ln>
            <a:solidFill>
              <a:schemeClr val="accent1"/>
            </a:solidFill>
          </a:ln>
        </p:spPr>
        <p:txBody>
          <a:bodyPr wrap="none">
            <a:spAutoFit/>
          </a:bodyPr>
          <a:lstStyle/>
          <a:p>
            <a:r>
              <a:rPr lang="en-US" sz="2000" i="1" dirty="0">
                <a:solidFill>
                  <a:srgbClr val="231F20"/>
                </a:solidFill>
                <a:latin typeface="Times" panose="02020603050405020304" pitchFamily="18" charset="0"/>
                <a:ea typeface="ACaslon-Regular"/>
                <a:cs typeface="Times" panose="02020603050405020304" pitchFamily="18" charset="0"/>
              </a:rPr>
              <a:t>Where </a:t>
            </a:r>
            <a:r>
              <a:rPr lang="en-US" sz="2000" i="1" dirty="0" err="1">
                <a:solidFill>
                  <a:srgbClr val="231F20"/>
                </a:solidFill>
                <a:latin typeface="Times" panose="02020603050405020304" pitchFamily="18" charset="0"/>
                <a:ea typeface="ACaslon-Regular"/>
                <a:cs typeface="Times" panose="02020603050405020304" pitchFamily="18" charset="0"/>
              </a:rPr>
              <a:t>fanout</a:t>
            </a:r>
            <a:r>
              <a:rPr lang="en-US" sz="2000" i="1" dirty="0">
                <a:solidFill>
                  <a:srgbClr val="231F20"/>
                </a:solidFill>
                <a:latin typeface="Times" panose="02020603050405020304" pitchFamily="18" charset="0"/>
                <a:ea typeface="ACaslon-Regular"/>
                <a:cs typeface="Times" panose="02020603050405020304" pitchFamily="18" charset="0"/>
              </a:rPr>
              <a:t> </a:t>
            </a:r>
            <a:r>
              <a:rPr lang="en-US" sz="2000" dirty="0">
                <a:solidFill>
                  <a:srgbClr val="231F20"/>
                </a:solidFill>
                <a:latin typeface="Times" panose="02020603050405020304" pitchFamily="18" charset="0"/>
                <a:ea typeface="ACaslon-Regular"/>
                <a:cs typeface="Times" panose="02020603050405020304" pitchFamily="18" charset="0"/>
              </a:rPr>
              <a:t>or </a:t>
            </a:r>
            <a:r>
              <a:rPr lang="en-US" sz="2000" i="1" dirty="0">
                <a:solidFill>
                  <a:srgbClr val="231F20"/>
                </a:solidFill>
                <a:latin typeface="Times" panose="02020603050405020304" pitchFamily="18" charset="0"/>
                <a:ea typeface="ACaslon-Regular"/>
                <a:cs typeface="Times" panose="02020603050405020304" pitchFamily="18" charset="0"/>
              </a:rPr>
              <a:t>electrical effort</a:t>
            </a:r>
            <a:r>
              <a:rPr lang="en-US" sz="2000" dirty="0">
                <a:solidFill>
                  <a:srgbClr val="231F20"/>
                </a:solidFill>
                <a:latin typeface="Times" panose="02020603050405020304" pitchFamily="18" charset="0"/>
                <a:ea typeface="ACaslon-Regular"/>
                <a:cs typeface="Times" panose="02020603050405020304" pitchFamily="18" charset="0"/>
              </a:rPr>
              <a:t> </a:t>
            </a:r>
            <a:r>
              <a:rPr lang="en-US" sz="2000" i="1" dirty="0">
                <a:solidFill>
                  <a:srgbClr val="231F20"/>
                </a:solidFill>
                <a:latin typeface="Times" panose="02020603050405020304" pitchFamily="18" charset="0"/>
                <a:ea typeface="ACaslon-Regular"/>
                <a:cs typeface="Times" panose="02020603050405020304" pitchFamily="18" charset="0"/>
              </a:rPr>
              <a:t>h</a:t>
            </a:r>
            <a:r>
              <a:rPr lang="en-US" sz="2000" dirty="0">
                <a:solidFill>
                  <a:srgbClr val="231F20"/>
                </a:solidFill>
                <a:latin typeface="Times" panose="02020603050405020304" pitchFamily="18" charset="0"/>
                <a:ea typeface="ACaslon-Regular"/>
                <a:cs typeface="Times" panose="02020603050405020304" pitchFamily="18" charset="0"/>
              </a:rPr>
              <a:t>. </a:t>
            </a:r>
            <a:endParaRPr lang="en-IN" sz="2000" dirty="0">
              <a:latin typeface="Times" panose="02020603050405020304" pitchFamily="18" charset="0"/>
              <a:cs typeface="Times" panose="02020603050405020304" pitchFamily="18" charset="0"/>
            </a:endParaRPr>
          </a:p>
        </p:txBody>
      </p:sp>
      <p:sp>
        <p:nvSpPr>
          <p:cNvPr id="7" name="Rectangle 6"/>
          <p:cNvSpPr/>
          <p:nvPr/>
        </p:nvSpPr>
        <p:spPr>
          <a:xfrm>
            <a:off x="8555012" y="7203361"/>
            <a:ext cx="2619756" cy="400110"/>
          </a:xfrm>
          <a:prstGeom prst="rect">
            <a:avLst/>
          </a:prstGeom>
          <a:solidFill>
            <a:schemeClr val="accent2"/>
          </a:solidFill>
        </p:spPr>
        <p:txBody>
          <a:bodyPr wrap="none">
            <a:spAutoFit/>
          </a:bodyPr>
          <a:lstStyle/>
          <a:p>
            <a:r>
              <a:rPr lang="en-US" sz="2000" i="1" dirty="0">
                <a:solidFill>
                  <a:srgbClr val="231F20"/>
                </a:solidFill>
                <a:latin typeface="Times" panose="02020603050405020304" pitchFamily="18" charset="0"/>
                <a:ea typeface="ACaslon-Regular"/>
                <a:cs typeface="Times" panose="02020603050405020304" pitchFamily="18" charset="0"/>
              </a:rPr>
              <a:t>Where logical effort</a:t>
            </a:r>
            <a:r>
              <a:rPr lang="en-US" sz="2000" dirty="0">
                <a:solidFill>
                  <a:srgbClr val="231F20"/>
                </a:solidFill>
                <a:latin typeface="Times" panose="02020603050405020304" pitchFamily="18" charset="0"/>
                <a:ea typeface="ACaslon-Regular"/>
                <a:cs typeface="Times" panose="02020603050405020304" pitchFamily="18" charset="0"/>
              </a:rPr>
              <a:t>, </a:t>
            </a:r>
            <a:r>
              <a:rPr lang="en-US" sz="2000" i="1" dirty="0">
                <a:solidFill>
                  <a:srgbClr val="231F20"/>
                </a:solidFill>
                <a:latin typeface="Times" panose="02020603050405020304" pitchFamily="18" charset="0"/>
                <a:ea typeface="ACaslon-Regular"/>
                <a:cs typeface="Times" panose="02020603050405020304" pitchFamily="18" charset="0"/>
              </a:rPr>
              <a:t>g</a:t>
            </a:r>
            <a:r>
              <a:rPr lang="en-US" sz="2000" dirty="0">
                <a:solidFill>
                  <a:srgbClr val="231F20"/>
                </a:solidFill>
                <a:latin typeface="Times" panose="02020603050405020304" pitchFamily="18" charset="0"/>
                <a:ea typeface="ACaslon-Regular"/>
                <a:cs typeface="Times" panose="02020603050405020304" pitchFamily="18" charset="0"/>
              </a:rPr>
              <a:t>. </a:t>
            </a:r>
            <a:endParaRPr lang="en-IN" sz="20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725958276"/>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panose="02020603050405020304" pitchFamily="18" charset="0"/>
                <a:cs typeface="Times" panose="02020603050405020304" pitchFamily="18" charset="0"/>
              </a:rPr>
              <a:t>LOGIC EFFORT:</a:t>
            </a:r>
            <a:endParaRPr lang="en-IN" dirty="0">
              <a:latin typeface="Times" panose="02020603050405020304" pitchFamily="18" charset="0"/>
              <a:cs typeface="Times" panose="02020603050405020304" pitchFamily="18" charset="0"/>
            </a:endParaRPr>
          </a:p>
        </p:txBody>
      </p:sp>
      <p:sp>
        <p:nvSpPr>
          <p:cNvPr id="3" name="Content Placeholder 2"/>
          <p:cNvSpPr>
            <a:spLocks noGrp="1"/>
          </p:cNvSpPr>
          <p:nvPr>
            <p:ph idx="1"/>
          </p:nvPr>
        </p:nvSpPr>
        <p:spPr/>
        <p:txBody>
          <a:bodyPr/>
          <a:lstStyle/>
          <a:p>
            <a:pPr algn="just"/>
            <a:r>
              <a:rPr lang="en-US" dirty="0">
                <a:latin typeface="Times" panose="02020603050405020304" pitchFamily="18" charset="0"/>
                <a:cs typeface="Times" panose="02020603050405020304" pitchFamily="18" charset="0"/>
              </a:rPr>
              <a:t>The complexity is represented by </a:t>
            </a:r>
            <a:r>
              <a:rPr lang="en-US" dirty="0">
                <a:solidFill>
                  <a:srgbClr val="0000FF"/>
                </a:solidFill>
                <a:latin typeface="Times" panose="02020603050405020304" pitchFamily="18" charset="0"/>
                <a:cs typeface="Times" panose="02020603050405020304" pitchFamily="18" charset="0"/>
              </a:rPr>
              <a:t>the </a:t>
            </a:r>
            <a:r>
              <a:rPr lang="en-US" i="1" dirty="0">
                <a:solidFill>
                  <a:srgbClr val="0000FF"/>
                </a:solidFill>
                <a:latin typeface="Times" panose="02020603050405020304" pitchFamily="18" charset="0"/>
                <a:cs typeface="Times" panose="02020603050405020304" pitchFamily="18" charset="0"/>
              </a:rPr>
              <a:t>logical effort</a:t>
            </a:r>
            <a:r>
              <a:rPr lang="en-US" dirty="0">
                <a:solidFill>
                  <a:srgbClr val="0000FF"/>
                </a:solidFill>
                <a:latin typeface="Times" panose="02020603050405020304" pitchFamily="18" charset="0"/>
                <a:cs typeface="Times" panose="02020603050405020304" pitchFamily="18" charset="0"/>
              </a:rPr>
              <a:t>, </a:t>
            </a:r>
            <a:r>
              <a:rPr lang="en-US" i="1" dirty="0">
                <a:solidFill>
                  <a:srgbClr val="0000FF"/>
                </a:solidFill>
                <a:latin typeface="Times" panose="02020603050405020304" pitchFamily="18" charset="0"/>
                <a:cs typeface="Times" panose="02020603050405020304" pitchFamily="18" charset="0"/>
              </a:rPr>
              <a:t>g.</a:t>
            </a:r>
            <a:endParaRPr lang="en-US" dirty="0">
              <a:solidFill>
                <a:srgbClr val="0000FF"/>
              </a:solidFill>
              <a:latin typeface="Times" panose="02020603050405020304" pitchFamily="18" charset="0"/>
              <a:cs typeface="Times" panose="02020603050405020304" pitchFamily="18" charset="0"/>
            </a:endParaRPr>
          </a:p>
          <a:p>
            <a:pPr algn="just"/>
            <a:r>
              <a:rPr lang="en-US" dirty="0">
                <a:solidFill>
                  <a:srgbClr val="0000FF"/>
                </a:solidFill>
                <a:latin typeface="Times" panose="02020603050405020304" pitchFamily="18" charset="0"/>
                <a:cs typeface="Times" panose="02020603050405020304" pitchFamily="18" charset="0"/>
              </a:rPr>
              <a:t>Logical effort (</a:t>
            </a:r>
            <a:r>
              <a:rPr lang="en-US" i="1" dirty="0">
                <a:solidFill>
                  <a:srgbClr val="0000FF"/>
                </a:solidFill>
                <a:latin typeface="Times" panose="02020603050405020304" pitchFamily="18" charset="0"/>
                <a:cs typeface="Times" panose="02020603050405020304" pitchFamily="18" charset="0"/>
              </a:rPr>
              <a:t>g</a:t>
            </a:r>
            <a:r>
              <a:rPr lang="en-US" dirty="0">
                <a:solidFill>
                  <a:srgbClr val="0000FF"/>
                </a:solidFill>
                <a:latin typeface="Times" panose="02020603050405020304" pitchFamily="18" charset="0"/>
                <a:cs typeface="Times" panose="02020603050405020304" pitchFamily="18" charset="0"/>
              </a:rPr>
              <a:t>) </a:t>
            </a:r>
            <a:r>
              <a:rPr lang="en-US" dirty="0">
                <a:latin typeface="Times" panose="02020603050405020304" pitchFamily="18" charset="0"/>
                <a:cs typeface="Times" panose="02020603050405020304" pitchFamily="18" charset="0"/>
              </a:rPr>
              <a:t>of a gate is defined as </a:t>
            </a:r>
            <a:r>
              <a:rPr lang="en-US" i="1" dirty="0">
                <a:latin typeface="Times" panose="02020603050405020304" pitchFamily="18" charset="0"/>
                <a:cs typeface="Times" panose="02020603050405020304" pitchFamily="18" charset="0"/>
              </a:rPr>
              <a:t>the ratio of the input capacitance (</a:t>
            </a:r>
            <a:r>
              <a:rPr lang="en-IN" i="1" dirty="0" err="1">
                <a:latin typeface="Times" panose="02020603050405020304" pitchFamily="18" charset="0"/>
                <a:cs typeface="Times" panose="02020603050405020304" pitchFamily="18" charset="0"/>
              </a:rPr>
              <a:t>C</a:t>
            </a:r>
            <a:r>
              <a:rPr lang="en-IN" i="1" baseline="-25000" dirty="0" err="1">
                <a:latin typeface="Times" panose="02020603050405020304" pitchFamily="18" charset="0"/>
                <a:cs typeface="Times" panose="02020603050405020304" pitchFamily="18" charset="0"/>
              </a:rPr>
              <a:t>in,gate</a:t>
            </a:r>
            <a:r>
              <a:rPr lang="en-US" i="1" dirty="0">
                <a:latin typeface="Times" panose="02020603050405020304" pitchFamily="18" charset="0"/>
                <a:cs typeface="Times" panose="02020603050405020304" pitchFamily="18" charset="0"/>
              </a:rPr>
              <a:t>) of the gate to the input capacitance of an inverter (</a:t>
            </a:r>
            <a:r>
              <a:rPr lang="en-IN" dirty="0" err="1">
                <a:latin typeface="Times" panose="02020603050405020304" pitchFamily="18" charset="0"/>
                <a:cs typeface="Times" panose="02020603050405020304" pitchFamily="18" charset="0"/>
              </a:rPr>
              <a:t>C</a:t>
            </a:r>
            <a:r>
              <a:rPr lang="en-IN" baseline="-25000" dirty="0" err="1">
                <a:latin typeface="Times" panose="02020603050405020304" pitchFamily="18" charset="0"/>
                <a:cs typeface="Times" panose="02020603050405020304" pitchFamily="18" charset="0"/>
              </a:rPr>
              <a:t>in,unit_inv</a:t>
            </a:r>
            <a:r>
              <a:rPr lang="en-US" i="1" dirty="0">
                <a:latin typeface="Times" panose="02020603050405020304" pitchFamily="18" charset="0"/>
                <a:cs typeface="Times" panose="02020603050405020304" pitchFamily="18" charset="0"/>
              </a:rPr>
              <a:t>) that can deliver the same output current</a:t>
            </a:r>
            <a:r>
              <a:rPr lang="en-US" dirty="0">
                <a:latin typeface="Times" panose="02020603050405020304" pitchFamily="18" charset="0"/>
                <a:cs typeface="Times" panose="02020603050405020304" pitchFamily="18" charset="0"/>
              </a:rPr>
              <a:t>.</a:t>
            </a:r>
            <a:endParaRPr lang="en-IN" dirty="0">
              <a:latin typeface="Times" panose="02020603050405020304" pitchFamily="18" charset="0"/>
              <a:cs typeface="Times" panose="02020603050405020304" pitchFamily="18" charset="0"/>
            </a:endParaRPr>
          </a:p>
          <a:p>
            <a:pPr marL="552023" lvl="1" indent="0" algn="just">
              <a:buNone/>
            </a:pPr>
            <a:r>
              <a:rPr lang="en-IN" i="1" dirty="0">
                <a:latin typeface="Times" panose="02020603050405020304" pitchFamily="18" charset="0"/>
                <a:cs typeface="Times" panose="02020603050405020304" pitchFamily="18" charset="0"/>
              </a:rPr>
              <a:t>			g = </a:t>
            </a:r>
            <a:r>
              <a:rPr lang="en-IN" i="1" dirty="0" err="1">
                <a:latin typeface="Times" panose="02020603050405020304" pitchFamily="18" charset="0"/>
                <a:cs typeface="Times" panose="02020603050405020304" pitchFamily="18" charset="0"/>
              </a:rPr>
              <a:t>C</a:t>
            </a:r>
            <a:r>
              <a:rPr lang="en-IN" i="1" baseline="-25000" dirty="0" err="1">
                <a:latin typeface="Times" panose="02020603050405020304" pitchFamily="18" charset="0"/>
                <a:cs typeface="Times" panose="02020603050405020304" pitchFamily="18" charset="0"/>
              </a:rPr>
              <a:t>in,gate</a:t>
            </a:r>
            <a:r>
              <a:rPr lang="en-IN" dirty="0">
                <a:latin typeface="Times" panose="02020603050405020304" pitchFamily="18" charset="0"/>
                <a:cs typeface="Times" panose="02020603050405020304" pitchFamily="18" charset="0"/>
              </a:rPr>
              <a:t> /</a:t>
            </a:r>
            <a:r>
              <a:rPr lang="en-IN" dirty="0" err="1">
                <a:latin typeface="Times" panose="02020603050405020304" pitchFamily="18" charset="0"/>
                <a:cs typeface="Times" panose="02020603050405020304" pitchFamily="18" charset="0"/>
              </a:rPr>
              <a:t>C</a:t>
            </a:r>
            <a:r>
              <a:rPr lang="en-IN" baseline="-25000" dirty="0" err="1">
                <a:latin typeface="Times" panose="02020603050405020304" pitchFamily="18" charset="0"/>
                <a:cs typeface="Times" panose="02020603050405020304" pitchFamily="18" charset="0"/>
              </a:rPr>
              <a:t>in,unit_inv</a:t>
            </a:r>
            <a:endParaRPr lang="en-IN" baseline="-25000" dirty="0">
              <a:latin typeface="Times" panose="02020603050405020304" pitchFamily="18" charset="0"/>
              <a:cs typeface="Times" panose="02020603050405020304" pitchFamily="18" charset="0"/>
            </a:endParaRPr>
          </a:p>
          <a:p>
            <a:pPr marL="552023" lvl="1" indent="0" algn="just">
              <a:buNone/>
            </a:pPr>
            <a:endParaRPr lang="en-IN" baseline="-25000" dirty="0">
              <a:latin typeface="Times" panose="02020603050405020304" pitchFamily="18" charset="0"/>
              <a:cs typeface="Times" panose="02020603050405020304" pitchFamily="18" charset="0"/>
            </a:endParaRPr>
          </a:p>
          <a:p>
            <a:pPr marL="552023" lvl="1" indent="0" algn="just">
              <a:buNone/>
            </a:pPr>
            <a:r>
              <a:rPr lang="en-US" dirty="0">
                <a:latin typeface="Times" panose="02020603050405020304" pitchFamily="18" charset="0"/>
                <a:cs typeface="Times" panose="02020603050405020304" pitchFamily="18" charset="0"/>
              </a:rPr>
              <a:t>An inverter is defined to have a logical effort of 1. More complex gates have greater logical efforts, indicating that they take longer to drive a given </a:t>
            </a:r>
            <a:r>
              <a:rPr lang="en-US" dirty="0" err="1">
                <a:latin typeface="Times" panose="02020603050405020304" pitchFamily="18" charset="0"/>
                <a:cs typeface="Times" panose="02020603050405020304" pitchFamily="18" charset="0"/>
              </a:rPr>
              <a:t>fanout</a:t>
            </a:r>
            <a:r>
              <a:rPr lang="en-US" dirty="0">
                <a:latin typeface="Times" panose="02020603050405020304" pitchFamily="18" charset="0"/>
                <a:cs typeface="Times" panose="02020603050405020304" pitchFamily="18" charset="0"/>
              </a:rPr>
              <a:t>.</a:t>
            </a:r>
            <a:endParaRPr lang="en-IN" dirty="0">
              <a:latin typeface="Times" panose="02020603050405020304" pitchFamily="18" charset="0"/>
              <a:cs typeface="Times" panose="02020603050405020304" pitchFamily="18" charset="0"/>
            </a:endParaRPr>
          </a:p>
          <a:p>
            <a:pPr algn="just"/>
            <a:endParaRPr lang="en-IN" dirty="0">
              <a:latin typeface="Times" panose="02020603050405020304" pitchFamily="18" charset="0"/>
              <a:cs typeface="Times" panose="02020603050405020304" pitchFamily="18" charset="0"/>
            </a:endParaRPr>
          </a:p>
        </p:txBody>
      </p:sp>
      <p:sp>
        <p:nvSpPr>
          <p:cNvPr id="4" name="Date Placeholder 3"/>
          <p:cNvSpPr>
            <a:spLocks noGrp="1"/>
          </p:cNvSpPr>
          <p:nvPr>
            <p:ph type="dt" sz="half" idx="10"/>
          </p:nvPr>
        </p:nvSpPr>
        <p:spPr/>
        <p:txBody>
          <a:bodyPr/>
          <a:lstStyle/>
          <a:p>
            <a:fld id="{F56775A8-F6F8-48A4-AE2F-3119CC15B529}" type="datetime1">
              <a:rPr lang="en-IN" smtClean="0">
                <a:latin typeface="Times" panose="02020603050405020304" pitchFamily="18" charset="0"/>
                <a:cs typeface="Times" panose="02020603050405020304" pitchFamily="18" charset="0"/>
              </a:rPr>
              <a:t>23-12-2024</a:t>
            </a:fld>
            <a:endParaRPr lang="en-IN">
              <a:latin typeface="Times" panose="02020603050405020304" pitchFamily="18" charset="0"/>
              <a:cs typeface="Times" panose="02020603050405020304" pitchFamily="18" charset="0"/>
            </a:endParaRPr>
          </a:p>
        </p:txBody>
      </p:sp>
      <p:sp>
        <p:nvSpPr>
          <p:cNvPr id="5" name="Slide Number Placeholder 4"/>
          <p:cNvSpPr>
            <a:spLocks noGrp="1"/>
          </p:cNvSpPr>
          <p:nvPr>
            <p:ph type="sldNum" sz="quarter" idx="12"/>
          </p:nvPr>
        </p:nvSpPr>
        <p:spPr/>
        <p:txBody>
          <a:bodyPr/>
          <a:lstStyle/>
          <a:p>
            <a:fld id="{BC9AEAF6-A69E-465E-A28F-A9769C2EDB3D}" type="slidenum">
              <a:rPr lang="en-IN" smtClean="0">
                <a:latin typeface="Times" panose="02020603050405020304" pitchFamily="18" charset="0"/>
                <a:cs typeface="Times" panose="02020603050405020304" pitchFamily="18" charset="0"/>
              </a:rPr>
              <a:pPr/>
              <a:t>118</a:t>
            </a:fld>
            <a:endParaRPr lang="en-IN">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4177603947"/>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panose="02020603050405020304" pitchFamily="18" charset="0"/>
                <a:cs typeface="Times" panose="02020603050405020304" pitchFamily="18" charset="0"/>
              </a:rPr>
              <a:t>LOGIC EFFORT:</a:t>
            </a:r>
            <a:endParaRPr lang="en-IN" dirty="0"/>
          </a:p>
        </p:txBody>
      </p:sp>
      <p:sp>
        <p:nvSpPr>
          <p:cNvPr id="3" name="Content Placeholder 2"/>
          <p:cNvSpPr>
            <a:spLocks noGrp="1"/>
          </p:cNvSpPr>
          <p:nvPr>
            <p:ph idx="1"/>
          </p:nvPr>
        </p:nvSpPr>
        <p:spPr/>
        <p:txBody>
          <a:bodyPr>
            <a:normAutofit fontScale="85000" lnSpcReduction="20000"/>
          </a:bodyPr>
          <a:lstStyle/>
          <a:p>
            <a:r>
              <a:rPr lang="en-IN" dirty="0">
                <a:latin typeface="Times" panose="02020603050405020304" pitchFamily="18" charset="0"/>
                <a:cs typeface="Times" panose="02020603050405020304" pitchFamily="18" charset="0"/>
              </a:rPr>
              <a:t> </a:t>
            </a:r>
            <a:r>
              <a:rPr lang="en-US" dirty="0">
                <a:latin typeface="Times" panose="02020603050405020304" pitchFamily="18" charset="0"/>
                <a:cs typeface="Times" panose="02020603050405020304" pitchFamily="18" charset="0"/>
              </a:rPr>
              <a:t>A gate driving </a:t>
            </a:r>
            <a:r>
              <a:rPr lang="en-US" i="1" dirty="0">
                <a:latin typeface="Times" panose="02020603050405020304" pitchFamily="18" charset="0"/>
                <a:cs typeface="Times" panose="02020603050405020304" pitchFamily="18" charset="0"/>
              </a:rPr>
              <a:t>h </a:t>
            </a:r>
            <a:r>
              <a:rPr lang="en-US" dirty="0">
                <a:latin typeface="Times" panose="02020603050405020304" pitchFamily="18" charset="0"/>
                <a:cs typeface="Times" panose="02020603050405020304" pitchFamily="18" charset="0"/>
              </a:rPr>
              <a:t>identical copies of itself is said to have a </a:t>
            </a:r>
            <a:r>
              <a:rPr lang="en-US" i="1" dirty="0" err="1">
                <a:latin typeface="Times" panose="02020603050405020304" pitchFamily="18" charset="0"/>
                <a:cs typeface="Times" panose="02020603050405020304" pitchFamily="18" charset="0"/>
              </a:rPr>
              <a:t>fanout</a:t>
            </a:r>
            <a:r>
              <a:rPr lang="en-US" i="1" dirty="0">
                <a:latin typeface="Times" panose="02020603050405020304" pitchFamily="18" charset="0"/>
                <a:cs typeface="Times" panose="02020603050405020304" pitchFamily="18" charset="0"/>
              </a:rPr>
              <a:t> </a:t>
            </a:r>
            <a:r>
              <a:rPr lang="en-US" dirty="0">
                <a:latin typeface="Times" panose="02020603050405020304" pitchFamily="18" charset="0"/>
                <a:cs typeface="Times" panose="02020603050405020304" pitchFamily="18" charset="0"/>
              </a:rPr>
              <a:t>or </a:t>
            </a:r>
            <a:r>
              <a:rPr lang="en-US" i="1" dirty="0">
                <a:solidFill>
                  <a:srgbClr val="0000FF"/>
                </a:solidFill>
                <a:latin typeface="Times" panose="02020603050405020304" pitchFamily="18" charset="0"/>
                <a:cs typeface="Times" panose="02020603050405020304" pitchFamily="18" charset="0"/>
              </a:rPr>
              <a:t>electrical effort </a:t>
            </a:r>
            <a:r>
              <a:rPr lang="en-US" dirty="0">
                <a:solidFill>
                  <a:srgbClr val="0000FF"/>
                </a:solidFill>
                <a:latin typeface="Times" panose="02020603050405020304" pitchFamily="18" charset="0"/>
                <a:cs typeface="Times" panose="02020603050405020304" pitchFamily="18" charset="0"/>
              </a:rPr>
              <a:t>of </a:t>
            </a:r>
            <a:r>
              <a:rPr lang="en-US" i="1" dirty="0">
                <a:solidFill>
                  <a:srgbClr val="0000FF"/>
                </a:solidFill>
                <a:latin typeface="Times" panose="02020603050405020304" pitchFamily="18" charset="0"/>
                <a:cs typeface="Times" panose="02020603050405020304" pitchFamily="18" charset="0"/>
              </a:rPr>
              <a:t>h</a:t>
            </a:r>
            <a:r>
              <a:rPr lang="en-US" dirty="0">
                <a:solidFill>
                  <a:srgbClr val="0000FF"/>
                </a:solidFill>
                <a:latin typeface="Times" panose="02020603050405020304" pitchFamily="18" charset="0"/>
                <a:cs typeface="Times" panose="02020603050405020304" pitchFamily="18" charset="0"/>
              </a:rPr>
              <a:t>. </a:t>
            </a:r>
          </a:p>
          <a:p>
            <a:r>
              <a:rPr lang="en-US" dirty="0">
                <a:latin typeface="Times" panose="02020603050405020304" pitchFamily="18" charset="0"/>
                <a:cs typeface="Times" panose="02020603050405020304" pitchFamily="18" charset="0"/>
              </a:rPr>
              <a:t>If the load does not contain identical copies of the gate, the electrical effort can be computed as</a:t>
            </a:r>
          </a:p>
          <a:p>
            <a:endParaRPr lang="en-US" dirty="0">
              <a:latin typeface="Times" panose="02020603050405020304" pitchFamily="18" charset="0"/>
              <a:cs typeface="Times" panose="02020603050405020304" pitchFamily="18" charset="0"/>
            </a:endParaRPr>
          </a:p>
          <a:p>
            <a:endParaRPr lang="en-US" dirty="0">
              <a:latin typeface="Times" panose="02020603050405020304" pitchFamily="18" charset="0"/>
              <a:cs typeface="Times" panose="02020603050405020304" pitchFamily="18" charset="0"/>
            </a:endParaRPr>
          </a:p>
          <a:p>
            <a:endParaRPr lang="en-US" dirty="0">
              <a:latin typeface="Times" panose="02020603050405020304" pitchFamily="18" charset="0"/>
              <a:cs typeface="Times" panose="02020603050405020304" pitchFamily="18" charset="0"/>
            </a:endParaRPr>
          </a:p>
          <a:p>
            <a:r>
              <a:rPr lang="en-US" dirty="0">
                <a:latin typeface="Times" panose="02020603050405020304" pitchFamily="18" charset="0"/>
                <a:cs typeface="Times" panose="02020603050405020304" pitchFamily="18" charset="0"/>
              </a:rPr>
              <a:t>where </a:t>
            </a:r>
            <a:r>
              <a:rPr lang="en-US" i="1" dirty="0" err="1">
                <a:latin typeface="Times" panose="02020603050405020304" pitchFamily="18" charset="0"/>
                <a:cs typeface="Times" panose="02020603050405020304" pitchFamily="18" charset="0"/>
              </a:rPr>
              <a:t>C</a:t>
            </a:r>
            <a:r>
              <a:rPr lang="en-US" dirty="0" err="1">
                <a:latin typeface="Times" panose="02020603050405020304" pitchFamily="18" charset="0"/>
                <a:cs typeface="Times" panose="02020603050405020304" pitchFamily="18" charset="0"/>
              </a:rPr>
              <a:t>out</a:t>
            </a:r>
            <a:r>
              <a:rPr lang="en-US" dirty="0">
                <a:latin typeface="Times" panose="02020603050405020304" pitchFamily="18" charset="0"/>
                <a:cs typeface="Times" panose="02020603050405020304" pitchFamily="18" charset="0"/>
              </a:rPr>
              <a:t> is the capacitance of the external load being driven and </a:t>
            </a:r>
            <a:r>
              <a:rPr lang="en-US" i="1" dirty="0" err="1">
                <a:latin typeface="Times" panose="02020603050405020304" pitchFamily="18" charset="0"/>
                <a:cs typeface="Times" panose="02020603050405020304" pitchFamily="18" charset="0"/>
              </a:rPr>
              <a:t>C</a:t>
            </a:r>
            <a:r>
              <a:rPr lang="en-US" dirty="0" err="1">
                <a:latin typeface="Times" panose="02020603050405020304" pitchFamily="18" charset="0"/>
                <a:cs typeface="Times" panose="02020603050405020304" pitchFamily="18" charset="0"/>
              </a:rPr>
              <a:t>in</a:t>
            </a:r>
            <a:r>
              <a:rPr lang="en-US" dirty="0">
                <a:latin typeface="Times" panose="02020603050405020304" pitchFamily="18" charset="0"/>
                <a:cs typeface="Times" panose="02020603050405020304" pitchFamily="18" charset="0"/>
              </a:rPr>
              <a:t> is the input capacitance of the gate.</a:t>
            </a:r>
            <a:endParaRPr lang="en-IN" dirty="0">
              <a:latin typeface="Times" panose="02020603050405020304" pitchFamily="18" charset="0"/>
              <a:cs typeface="Times" panose="02020603050405020304" pitchFamily="18" charset="0"/>
            </a:endParaRPr>
          </a:p>
          <a:p>
            <a:r>
              <a:rPr lang="en-US" dirty="0">
                <a:latin typeface="Times" panose="02020603050405020304" pitchFamily="18" charset="0"/>
                <a:cs typeface="Times" panose="02020603050405020304" pitchFamily="18" charset="0"/>
              </a:rPr>
              <a:t>So, the total delay can further expressed as</a:t>
            </a:r>
            <a:endParaRPr lang="en-IN" dirty="0">
              <a:latin typeface="Times" panose="02020603050405020304" pitchFamily="18" charset="0"/>
              <a:cs typeface="Times" panose="02020603050405020304" pitchFamily="18" charset="0"/>
            </a:endParaRPr>
          </a:p>
          <a:p>
            <a:pPr marL="0" indent="0" fontAlgn="base">
              <a:buNone/>
            </a:pPr>
            <a:r>
              <a:rPr lang="en-IN" b="1" i="1" dirty="0">
                <a:latin typeface="Times" panose="02020603050405020304" pitchFamily="18" charset="0"/>
                <a:cs typeface="Times" panose="02020603050405020304" pitchFamily="18" charset="0"/>
              </a:rPr>
              <a:t>				d = g*h + p</a:t>
            </a:r>
            <a:endParaRPr lang="en-IN" dirty="0">
              <a:latin typeface="Times" panose="02020603050405020304" pitchFamily="18" charset="0"/>
              <a:cs typeface="Times" panose="02020603050405020304" pitchFamily="18" charset="0"/>
            </a:endParaRPr>
          </a:p>
          <a:p>
            <a:r>
              <a:rPr lang="en-IN" i="1" dirty="0">
                <a:latin typeface="Times" panose="02020603050405020304" pitchFamily="18" charset="0"/>
                <a:cs typeface="Times" panose="02020603050405020304" pitchFamily="18" charset="0"/>
              </a:rPr>
              <a:t>Where,  p </a:t>
            </a:r>
            <a:r>
              <a:rPr lang="en-IN" dirty="0">
                <a:latin typeface="Times" panose="02020603050405020304" pitchFamily="18" charset="0"/>
                <a:cs typeface="Times" panose="02020603050405020304" pitchFamily="18" charset="0"/>
              </a:rPr>
              <a:t>= </a:t>
            </a:r>
            <a:r>
              <a:rPr lang="en-IN" i="1" dirty="0" err="1">
                <a:latin typeface="Times" panose="02020603050405020304" pitchFamily="18" charset="0"/>
                <a:cs typeface="Times" panose="02020603050405020304" pitchFamily="18" charset="0"/>
              </a:rPr>
              <a:t>C</a:t>
            </a:r>
            <a:r>
              <a:rPr lang="en-IN" i="1" baseline="-25000" dirty="0" err="1">
                <a:latin typeface="Times" panose="02020603050405020304" pitchFamily="18" charset="0"/>
                <a:cs typeface="Times" panose="02020603050405020304" pitchFamily="18" charset="0"/>
              </a:rPr>
              <a:t>intinsic,gate</a:t>
            </a:r>
            <a:r>
              <a:rPr lang="en-IN" dirty="0">
                <a:latin typeface="Times" panose="02020603050405020304" pitchFamily="18" charset="0"/>
                <a:cs typeface="Times" panose="02020603050405020304" pitchFamily="18" charset="0"/>
              </a:rPr>
              <a:t>/</a:t>
            </a:r>
            <a:r>
              <a:rPr lang="en-IN" i="1" dirty="0" err="1">
                <a:latin typeface="Times" panose="02020603050405020304" pitchFamily="18" charset="0"/>
                <a:cs typeface="Times" panose="02020603050405020304" pitchFamily="18" charset="0"/>
              </a:rPr>
              <a:t>C</a:t>
            </a:r>
            <a:r>
              <a:rPr lang="en-IN" i="1" baseline="-25000" dirty="0" err="1">
                <a:latin typeface="Times" panose="02020603050405020304" pitchFamily="18" charset="0"/>
                <a:cs typeface="Times" panose="02020603050405020304" pitchFamily="18" charset="0"/>
              </a:rPr>
              <a:t>intrinsic,inv</a:t>
            </a:r>
            <a:endParaRPr lang="en-IN" dirty="0">
              <a:latin typeface="Times" panose="02020603050405020304" pitchFamily="18" charset="0"/>
              <a:cs typeface="Times" panose="02020603050405020304" pitchFamily="18" charset="0"/>
            </a:endParaRPr>
          </a:p>
          <a:p>
            <a:endParaRPr lang="en-IN" dirty="0">
              <a:latin typeface="Times" panose="02020603050405020304" pitchFamily="18" charset="0"/>
              <a:cs typeface="Times" panose="02020603050405020304" pitchFamily="18" charset="0"/>
            </a:endParaRPr>
          </a:p>
          <a:p>
            <a:endParaRPr lang="en-IN" dirty="0">
              <a:latin typeface="Times" panose="02020603050405020304" pitchFamily="18" charset="0"/>
              <a:cs typeface="Times" panose="02020603050405020304" pitchFamily="18" charset="0"/>
            </a:endParaRPr>
          </a:p>
        </p:txBody>
      </p:sp>
      <p:sp>
        <p:nvSpPr>
          <p:cNvPr id="4" name="Date Placeholder 3"/>
          <p:cNvSpPr>
            <a:spLocks noGrp="1"/>
          </p:cNvSpPr>
          <p:nvPr>
            <p:ph type="dt" sz="half" idx="10"/>
          </p:nvPr>
        </p:nvSpPr>
        <p:spPr/>
        <p:txBody>
          <a:bodyPr/>
          <a:lstStyle/>
          <a:p>
            <a:fld id="{F56775A8-F6F8-48A4-AE2F-3119CC15B529}" type="datetime1">
              <a:rPr lang="en-IN" smtClean="0"/>
              <a:t>23-12-2024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119</a:t>
            </a:fld>
            <a:endParaRPr lang="en-IN"/>
          </a:p>
        </p:txBody>
      </p:sp>
      <p:pic>
        <p:nvPicPr>
          <p:cNvPr id="6" name="Picture 5"/>
          <p:cNvPicPr/>
          <p:nvPr/>
        </p:nvPicPr>
        <p:blipFill>
          <a:blip r:embed="rId2"/>
          <a:stretch>
            <a:fillRect/>
          </a:stretch>
        </p:blipFill>
        <p:spPr>
          <a:xfrm>
            <a:off x="5518839" y="2843722"/>
            <a:ext cx="1417847" cy="1198832"/>
          </a:xfrm>
          <a:prstGeom prst="rect">
            <a:avLst/>
          </a:prstGeom>
        </p:spPr>
      </p:pic>
    </p:spTree>
    <p:extLst>
      <p:ext uri="{BB962C8B-B14F-4D97-AF65-F5344CB8AC3E}">
        <p14:creationId xmlns:p14="http://schemas.microsoft.com/office/powerpoint/2010/main" val="1619648304"/>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Content Placeholder 1"/>
          <p:cNvSpPr>
            <a:spLocks noGrp="1"/>
          </p:cNvSpPr>
          <p:nvPr>
            <p:ph idx="1"/>
          </p:nvPr>
        </p:nvSpPr>
        <p:spPr>
          <a:xfrm>
            <a:off x="801175" y="2090229"/>
            <a:ext cx="10742890" cy="666566"/>
          </a:xfrm>
        </p:spPr>
        <p:txBody>
          <a:bodyPr>
            <a:normAutofit/>
          </a:bodyPr>
          <a:lstStyle/>
          <a:p>
            <a:r>
              <a:rPr lang="en-US" altLang="en-US" sz="2800" b="1" dirty="0">
                <a:solidFill>
                  <a:srgbClr val="0000FF"/>
                </a:solidFill>
                <a:latin typeface="Times New Roman" panose="02020603050405020304" pitchFamily="18" charset="0"/>
                <a:cs typeface="Times New Roman" panose="02020603050405020304" pitchFamily="18" charset="0"/>
              </a:rPr>
              <a:t>Depletion mode and enhancement mode.</a:t>
            </a:r>
          </a:p>
        </p:txBody>
      </p:sp>
      <p:sp>
        <p:nvSpPr>
          <p:cNvPr id="9219" name="Title 2"/>
          <p:cNvSpPr>
            <a:spLocks noGrp="1"/>
          </p:cNvSpPr>
          <p:nvPr>
            <p:ph type="title"/>
          </p:nvPr>
        </p:nvSpPr>
        <p:spPr>
          <a:xfrm>
            <a:off x="2560320" y="444142"/>
            <a:ext cx="7626096" cy="899134"/>
          </a:xfrm>
          <a:solidFill>
            <a:srgbClr val="22201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a:r>
              <a:rPr lang="en-US" altLang="en-US" b="1" dirty="0">
                <a:solidFill>
                  <a:srgbClr val="FFFF00"/>
                </a:solidFill>
                <a:latin typeface="Times New Roman" panose="02020603050405020304" pitchFamily="18" charset="0"/>
                <a:cs typeface="Times New Roman" panose="02020603050405020304" pitchFamily="18" charset="0"/>
              </a:rPr>
              <a:t>Mode of Operation</a:t>
            </a:r>
          </a:p>
        </p:txBody>
      </p:sp>
      <p:sp>
        <p:nvSpPr>
          <p:cNvPr id="9220"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D0F64324-8740-425D-971D-E14B57934930}" type="datetime1">
              <a:rPr lang="en-IN" altLang="en-US" sz="1226">
                <a:solidFill>
                  <a:schemeClr val="bg1"/>
                </a:solidFill>
                <a:latin typeface="Times New Roman" panose="02020603050405020304" pitchFamily="18" charset="0"/>
                <a:cs typeface="Times New Roman" panose="02020603050405020304" pitchFamily="18" charset="0"/>
              </a:rPr>
              <a:pPr fontAlgn="base">
                <a:lnSpc>
                  <a:spcPct val="100000"/>
                </a:lnSpc>
                <a:spcBef>
                  <a:spcPct val="0"/>
                </a:spcBef>
                <a:spcAft>
                  <a:spcPct val="0"/>
                </a:spcAft>
                <a:buFontTx/>
                <a:buNone/>
              </a:pPr>
              <a:t>23-12-2024</a:t>
            </a:fld>
            <a:endParaRPr lang="en-US" altLang="en-US" sz="1226">
              <a:solidFill>
                <a:schemeClr val="bg1"/>
              </a:solidFill>
              <a:latin typeface="Times New Roman" panose="02020603050405020304" pitchFamily="18" charset="0"/>
              <a:cs typeface="Times New Roman" panose="02020603050405020304" pitchFamily="18" charset="0"/>
            </a:endParaRPr>
          </a:p>
        </p:txBody>
      </p:sp>
      <p:sp>
        <p:nvSpPr>
          <p:cNvPr id="9221"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Times New Roman" panose="02020603050405020304" pitchFamily="18" charset="0"/>
                <a:cs typeface="Times New Roman" panose="02020603050405020304" pitchFamily="18" charset="0"/>
              </a:rPr>
              <a:t>International Institute of Information Technology, Naya Raipur</a:t>
            </a:r>
          </a:p>
        </p:txBody>
      </p:sp>
      <p:sp>
        <p:nvSpPr>
          <p:cNvPr id="9222"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125727EC-3817-49C4-A9A1-9DF77EB5D5FD}" type="slidenum">
              <a:rPr lang="en-US" altLang="en-US" sz="1226">
                <a:solidFill>
                  <a:schemeClr val="bg1"/>
                </a:solidFill>
                <a:latin typeface="Times New Roman" panose="02020603050405020304" pitchFamily="18" charset="0"/>
                <a:cs typeface="Times New Roman" panose="02020603050405020304" pitchFamily="18" charset="0"/>
              </a:rPr>
              <a:pPr fontAlgn="base">
                <a:lnSpc>
                  <a:spcPct val="100000"/>
                </a:lnSpc>
                <a:spcBef>
                  <a:spcPct val="0"/>
                </a:spcBef>
                <a:spcAft>
                  <a:spcPct val="0"/>
                </a:spcAft>
                <a:buFontTx/>
                <a:buNone/>
              </a:pPr>
              <a:t>12</a:t>
            </a:fld>
            <a:endParaRPr lang="en-US" altLang="en-US" sz="1226">
              <a:solidFill>
                <a:schemeClr val="bg1"/>
              </a:solidFill>
              <a:latin typeface="Times New Roman" panose="02020603050405020304" pitchFamily="18" charset="0"/>
              <a:cs typeface="Times New Roman" panose="02020603050405020304" pitchFamily="18" charset="0"/>
            </a:endParaRPr>
          </a:p>
        </p:txBody>
      </p:sp>
      <p:sp>
        <p:nvSpPr>
          <p:cNvPr id="9223" name="Rectangle 8"/>
          <p:cNvSpPr>
            <a:spLocks noChangeArrowheads="1"/>
          </p:cNvSpPr>
          <p:nvPr/>
        </p:nvSpPr>
        <p:spPr bwMode="auto">
          <a:xfrm>
            <a:off x="746034" y="6248946"/>
            <a:ext cx="1111428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pPr>
            <a:r>
              <a:rPr lang="en-IN" altLang="en-US" sz="2400" dirty="0">
                <a:solidFill>
                  <a:srgbClr val="002060"/>
                </a:solidFill>
                <a:latin typeface="Times New Roman" panose="02020603050405020304" pitchFamily="18" charset="0"/>
                <a:cs typeface="Times New Roman" panose="02020603050405020304" pitchFamily="18" charset="0"/>
              </a:rPr>
              <a:t>The formation of a channel between the source and drain can act as </a:t>
            </a:r>
            <a:r>
              <a:rPr lang="en-IN" altLang="en-US" sz="2400" b="1" i="1" dirty="0">
                <a:solidFill>
                  <a:srgbClr val="002060"/>
                </a:solidFill>
                <a:latin typeface="Times New Roman" panose="02020603050405020304" pitchFamily="18" charset="0"/>
                <a:cs typeface="Times New Roman" panose="02020603050405020304" pitchFamily="18" charset="0"/>
              </a:rPr>
              <a:t>N</a:t>
            </a:r>
            <a:r>
              <a:rPr lang="en-IN" altLang="en-US" sz="2400" b="1" dirty="0">
                <a:solidFill>
                  <a:srgbClr val="002060"/>
                </a:solidFill>
                <a:latin typeface="Times New Roman" panose="02020603050405020304" pitchFamily="18" charset="0"/>
                <a:cs typeface="Times New Roman" panose="02020603050405020304" pitchFamily="18" charset="0"/>
              </a:rPr>
              <a:t>-type</a:t>
            </a:r>
            <a:r>
              <a:rPr lang="en-IN" altLang="en-US" sz="2400" dirty="0">
                <a:solidFill>
                  <a:srgbClr val="002060"/>
                </a:solidFill>
                <a:latin typeface="Times New Roman" panose="02020603050405020304" pitchFamily="18" charset="0"/>
                <a:cs typeface="Times New Roman" panose="02020603050405020304" pitchFamily="18" charset="0"/>
              </a:rPr>
              <a:t> or </a:t>
            </a:r>
            <a:r>
              <a:rPr lang="en-IN" altLang="en-US" sz="2400" b="1" i="1" dirty="0">
                <a:solidFill>
                  <a:srgbClr val="002060"/>
                </a:solidFill>
                <a:latin typeface="Times New Roman" panose="02020603050405020304" pitchFamily="18" charset="0"/>
                <a:cs typeface="Times New Roman" panose="02020603050405020304" pitchFamily="18" charset="0"/>
              </a:rPr>
              <a:t>P</a:t>
            </a:r>
            <a:r>
              <a:rPr lang="en-IN" altLang="en-US" sz="2400" b="1" dirty="0">
                <a:solidFill>
                  <a:srgbClr val="002060"/>
                </a:solidFill>
                <a:latin typeface="Times New Roman" panose="02020603050405020304" pitchFamily="18" charset="0"/>
                <a:cs typeface="Times New Roman" panose="02020603050405020304" pitchFamily="18" charset="0"/>
              </a:rPr>
              <a:t>-type</a:t>
            </a:r>
            <a:r>
              <a:rPr lang="en-IN" altLang="en-US" sz="2400" dirty="0">
                <a:solidFill>
                  <a:srgbClr val="002060"/>
                </a:solidFill>
                <a:latin typeface="Times New Roman" panose="02020603050405020304" pitchFamily="18" charset="0"/>
                <a:cs typeface="Times New Roman" panose="02020603050405020304" pitchFamily="18" charset="0"/>
              </a:rPr>
              <a:t> MOSFET depending on the carriers doped in the channel region. </a:t>
            </a:r>
            <a:endParaRPr lang="en-US" altLang="en-US" sz="2400" dirty="0">
              <a:solidFill>
                <a:srgbClr val="002060"/>
              </a:solidFill>
              <a:latin typeface="Times New Roman" panose="02020603050405020304" pitchFamily="18" charset="0"/>
              <a:cs typeface="Times New Roman" panose="02020603050405020304" pitchFamily="18" charset="0"/>
            </a:endParaRPr>
          </a:p>
        </p:txBody>
      </p:sp>
      <p:sp>
        <p:nvSpPr>
          <p:cNvPr id="9224" name="Rectangle 9"/>
          <p:cNvSpPr>
            <a:spLocks noChangeArrowheads="1"/>
          </p:cNvSpPr>
          <p:nvPr/>
        </p:nvSpPr>
        <p:spPr bwMode="auto">
          <a:xfrm>
            <a:off x="703866" y="3004328"/>
            <a:ext cx="1095048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pPr>
            <a:r>
              <a:rPr lang="en-US" altLang="en-US" sz="2400" b="1" dirty="0">
                <a:solidFill>
                  <a:srgbClr val="002060"/>
                </a:solidFill>
                <a:latin typeface="Times New Roman" panose="02020603050405020304" pitchFamily="18" charset="0"/>
                <a:cs typeface="Times New Roman" panose="02020603050405020304" pitchFamily="18" charset="0"/>
              </a:rPr>
              <a:t>Depletion mode: </a:t>
            </a:r>
            <a:r>
              <a:rPr lang="en-US" altLang="en-US" sz="2400" dirty="0">
                <a:solidFill>
                  <a:srgbClr val="002060"/>
                </a:solidFill>
                <a:latin typeface="Times New Roman" panose="02020603050405020304" pitchFamily="18" charset="0"/>
                <a:cs typeface="Times New Roman" panose="02020603050405020304" pitchFamily="18" charset="0"/>
              </a:rPr>
              <a:t>The transistor requires the Gate-Source voltage (</a:t>
            </a:r>
            <a:r>
              <a:rPr lang="en-US" altLang="en-US" sz="2400" i="1" dirty="0">
                <a:solidFill>
                  <a:srgbClr val="002060"/>
                </a:solidFill>
                <a:latin typeface="Times New Roman" panose="02020603050405020304" pitchFamily="18" charset="0"/>
                <a:cs typeface="Times New Roman" panose="02020603050405020304" pitchFamily="18" charset="0"/>
              </a:rPr>
              <a:t>V</a:t>
            </a:r>
            <a:r>
              <a:rPr lang="en-US" altLang="en-US" sz="2400" i="1" baseline="-25000" dirty="0">
                <a:solidFill>
                  <a:srgbClr val="002060"/>
                </a:solidFill>
                <a:latin typeface="Times New Roman" panose="02020603050405020304" pitchFamily="18" charset="0"/>
                <a:cs typeface="Times New Roman" panose="02020603050405020304" pitchFamily="18" charset="0"/>
              </a:rPr>
              <a:t>GS</a:t>
            </a:r>
            <a:r>
              <a:rPr lang="en-US" altLang="en-US" sz="2400" dirty="0">
                <a:solidFill>
                  <a:srgbClr val="002060"/>
                </a:solidFill>
                <a:latin typeface="Times New Roman" panose="02020603050405020304" pitchFamily="18" charset="0"/>
                <a:cs typeface="Times New Roman" panose="02020603050405020304" pitchFamily="18" charset="0"/>
              </a:rPr>
              <a:t>) to switch the device “OFF”. The depletion-mode MOSFET is equivalent to a </a:t>
            </a:r>
            <a:r>
              <a:rPr lang="en-US" altLang="en-US" sz="2400" b="1" dirty="0">
                <a:solidFill>
                  <a:srgbClr val="0000FF"/>
                </a:solidFill>
                <a:latin typeface="Times New Roman" panose="02020603050405020304" pitchFamily="18" charset="0"/>
                <a:cs typeface="Times New Roman" panose="02020603050405020304" pitchFamily="18" charset="0"/>
              </a:rPr>
              <a:t>“Normally Closed” </a:t>
            </a:r>
            <a:r>
              <a:rPr lang="en-US" altLang="en-US" sz="2400" dirty="0">
                <a:solidFill>
                  <a:srgbClr val="002060"/>
                </a:solidFill>
                <a:latin typeface="Times New Roman" panose="02020603050405020304" pitchFamily="18" charset="0"/>
                <a:cs typeface="Times New Roman" panose="02020603050405020304" pitchFamily="18" charset="0"/>
              </a:rPr>
              <a:t>switch.</a:t>
            </a:r>
          </a:p>
        </p:txBody>
      </p:sp>
      <p:sp>
        <p:nvSpPr>
          <p:cNvPr id="9225" name="Rectangle 10"/>
          <p:cNvSpPr>
            <a:spLocks noChangeArrowheads="1"/>
          </p:cNvSpPr>
          <p:nvPr/>
        </p:nvSpPr>
        <p:spPr bwMode="auto">
          <a:xfrm>
            <a:off x="703866" y="4452190"/>
            <a:ext cx="1084019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pPr>
            <a:r>
              <a:rPr lang="en-US" altLang="en-US" sz="2400" b="1" dirty="0">
                <a:solidFill>
                  <a:srgbClr val="002060"/>
                </a:solidFill>
                <a:latin typeface="Times New Roman" panose="02020603050405020304" pitchFamily="18" charset="0"/>
                <a:cs typeface="Times New Roman" panose="02020603050405020304" pitchFamily="18" charset="0"/>
              </a:rPr>
              <a:t>Enhancement Type:</a:t>
            </a:r>
            <a:r>
              <a:rPr lang="en-US" altLang="en-US" sz="2400" dirty="0">
                <a:solidFill>
                  <a:srgbClr val="002060"/>
                </a:solidFill>
                <a:latin typeface="Times New Roman" panose="02020603050405020304" pitchFamily="18" charset="0"/>
                <a:cs typeface="Times New Roman" panose="02020603050405020304" pitchFamily="18" charset="0"/>
              </a:rPr>
              <a:t> The transistor requires a Gate-Source voltage (</a:t>
            </a:r>
            <a:r>
              <a:rPr lang="en-US" altLang="en-US" sz="2400" i="1" dirty="0">
                <a:solidFill>
                  <a:srgbClr val="002060"/>
                </a:solidFill>
                <a:latin typeface="Times New Roman" panose="02020603050405020304" pitchFamily="18" charset="0"/>
                <a:cs typeface="Times New Roman" panose="02020603050405020304" pitchFamily="18" charset="0"/>
              </a:rPr>
              <a:t>V</a:t>
            </a:r>
            <a:r>
              <a:rPr lang="en-US" altLang="en-US" sz="2400" i="1" baseline="-25000" dirty="0">
                <a:solidFill>
                  <a:srgbClr val="002060"/>
                </a:solidFill>
                <a:latin typeface="Times New Roman" panose="02020603050405020304" pitchFamily="18" charset="0"/>
                <a:cs typeface="Times New Roman" panose="02020603050405020304" pitchFamily="18" charset="0"/>
              </a:rPr>
              <a:t>GS</a:t>
            </a:r>
            <a:r>
              <a:rPr lang="en-US" altLang="en-US" sz="2400" dirty="0">
                <a:solidFill>
                  <a:srgbClr val="002060"/>
                </a:solidFill>
                <a:latin typeface="Times New Roman" panose="02020603050405020304" pitchFamily="18" charset="0"/>
                <a:cs typeface="Times New Roman" panose="02020603050405020304" pitchFamily="18" charset="0"/>
              </a:rPr>
              <a:t>) to switch the device “ON”. The enhancement-mode MOSFET is equivalent to a </a:t>
            </a:r>
            <a:r>
              <a:rPr lang="en-US" altLang="en-US" sz="2400" b="1" dirty="0">
                <a:solidFill>
                  <a:srgbClr val="0000FF"/>
                </a:solidFill>
                <a:latin typeface="Times New Roman" panose="02020603050405020304" pitchFamily="18" charset="0"/>
                <a:cs typeface="Times New Roman" panose="02020603050405020304" pitchFamily="18" charset="0"/>
              </a:rPr>
              <a:t>“Normally Open” switch.</a:t>
            </a:r>
          </a:p>
        </p:txBody>
      </p:sp>
    </p:spTree>
    <p:extLst>
      <p:ext uri="{BB962C8B-B14F-4D97-AF65-F5344CB8AC3E}">
        <p14:creationId xmlns:p14="http://schemas.microsoft.com/office/powerpoint/2010/main" val="75867636"/>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218">
                                            <p:txEl>
                                              <p:pRg st="0" end="0"/>
                                            </p:txEl>
                                          </p:spTgt>
                                        </p:tgtEl>
                                        <p:attrNameLst>
                                          <p:attrName>style.visibility</p:attrName>
                                        </p:attrNameLst>
                                      </p:cBhvr>
                                      <p:to>
                                        <p:strVal val="visible"/>
                                      </p:to>
                                    </p:set>
                                    <p:anim calcmode="lin" valueType="num">
                                      <p:cBhvr additive="base">
                                        <p:cTn id="7" dur="500" fill="hold"/>
                                        <p:tgtEl>
                                          <p:spTgt spid="921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2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224"/>
                                        </p:tgtEl>
                                        <p:attrNameLst>
                                          <p:attrName>style.visibility</p:attrName>
                                        </p:attrNameLst>
                                      </p:cBhvr>
                                      <p:to>
                                        <p:strVal val="visible"/>
                                      </p:to>
                                    </p:set>
                                    <p:anim calcmode="lin" valueType="num">
                                      <p:cBhvr additive="base">
                                        <p:cTn id="13" dur="500" fill="hold"/>
                                        <p:tgtEl>
                                          <p:spTgt spid="9224"/>
                                        </p:tgtEl>
                                        <p:attrNameLst>
                                          <p:attrName>ppt_x</p:attrName>
                                        </p:attrNameLst>
                                      </p:cBhvr>
                                      <p:tavLst>
                                        <p:tav tm="0">
                                          <p:val>
                                            <p:strVal val="#ppt_x"/>
                                          </p:val>
                                        </p:tav>
                                        <p:tav tm="100000">
                                          <p:val>
                                            <p:strVal val="#ppt_x"/>
                                          </p:val>
                                        </p:tav>
                                      </p:tavLst>
                                    </p:anim>
                                    <p:anim calcmode="lin" valueType="num">
                                      <p:cBhvr additive="base">
                                        <p:cTn id="14" dur="500" fill="hold"/>
                                        <p:tgtEl>
                                          <p:spTgt spid="922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225"/>
                                        </p:tgtEl>
                                        <p:attrNameLst>
                                          <p:attrName>style.visibility</p:attrName>
                                        </p:attrNameLst>
                                      </p:cBhvr>
                                      <p:to>
                                        <p:strVal val="visible"/>
                                      </p:to>
                                    </p:set>
                                    <p:anim calcmode="lin" valueType="num">
                                      <p:cBhvr additive="base">
                                        <p:cTn id="19" dur="500" fill="hold"/>
                                        <p:tgtEl>
                                          <p:spTgt spid="9225"/>
                                        </p:tgtEl>
                                        <p:attrNameLst>
                                          <p:attrName>ppt_x</p:attrName>
                                        </p:attrNameLst>
                                      </p:cBhvr>
                                      <p:tavLst>
                                        <p:tav tm="0">
                                          <p:val>
                                            <p:strVal val="#ppt_x"/>
                                          </p:val>
                                        </p:tav>
                                        <p:tav tm="100000">
                                          <p:val>
                                            <p:strVal val="#ppt_x"/>
                                          </p:val>
                                        </p:tav>
                                      </p:tavLst>
                                    </p:anim>
                                    <p:anim calcmode="lin" valueType="num">
                                      <p:cBhvr additive="base">
                                        <p:cTn id="20" dur="500" fill="hold"/>
                                        <p:tgtEl>
                                          <p:spTgt spid="922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223"/>
                                        </p:tgtEl>
                                        <p:attrNameLst>
                                          <p:attrName>style.visibility</p:attrName>
                                        </p:attrNameLst>
                                      </p:cBhvr>
                                      <p:to>
                                        <p:strVal val="visible"/>
                                      </p:to>
                                    </p:set>
                                    <p:anim calcmode="lin" valueType="num">
                                      <p:cBhvr additive="base">
                                        <p:cTn id="25" dur="500" fill="hold"/>
                                        <p:tgtEl>
                                          <p:spTgt spid="9223"/>
                                        </p:tgtEl>
                                        <p:attrNameLst>
                                          <p:attrName>ppt_x</p:attrName>
                                        </p:attrNameLst>
                                      </p:cBhvr>
                                      <p:tavLst>
                                        <p:tav tm="0">
                                          <p:val>
                                            <p:strVal val="#ppt_x"/>
                                          </p:val>
                                        </p:tav>
                                        <p:tav tm="100000">
                                          <p:val>
                                            <p:strVal val="#ppt_x"/>
                                          </p:val>
                                        </p:tav>
                                      </p:tavLst>
                                    </p:anim>
                                    <p:anim calcmode="lin" valueType="num">
                                      <p:cBhvr additive="base">
                                        <p:cTn id="26" dur="500" fill="hold"/>
                                        <p:tgtEl>
                                          <p:spTgt spid="92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build="p"/>
      <p:bldP spid="9223" grpId="0"/>
      <p:bldP spid="9224" grpId="0"/>
      <p:bldP spid="9225"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3322" y="164839"/>
            <a:ext cx="6610240" cy="799186"/>
          </a:xfrm>
        </p:spPr>
        <p:txBody>
          <a:bodyPr/>
          <a:lstStyle/>
          <a:p>
            <a:pPr algn="ctr"/>
            <a:r>
              <a:rPr lang="en-IN" b="1" dirty="0"/>
              <a:t>Parasitic Delay</a:t>
            </a:r>
            <a:endParaRPr lang="en-IN" dirty="0"/>
          </a:p>
        </p:txBody>
      </p:sp>
      <p:sp>
        <p:nvSpPr>
          <p:cNvPr id="3" name="Content Placeholder 2"/>
          <p:cNvSpPr>
            <a:spLocks noGrp="1"/>
          </p:cNvSpPr>
          <p:nvPr>
            <p:ph idx="1"/>
          </p:nvPr>
        </p:nvSpPr>
        <p:spPr/>
        <p:txBody>
          <a:bodyPr/>
          <a:lstStyle/>
          <a:p>
            <a:r>
              <a:rPr lang="en-US" dirty="0"/>
              <a:t>The parasitic delay of a gate is the delay of the gate </a:t>
            </a:r>
            <a:r>
              <a:rPr lang="en-US" dirty="0">
                <a:solidFill>
                  <a:srgbClr val="0000FF"/>
                </a:solidFill>
              </a:rPr>
              <a:t>when it drives zero load. </a:t>
            </a:r>
          </a:p>
          <a:p>
            <a:r>
              <a:rPr lang="en-US" dirty="0"/>
              <a:t>It can be estimated with RC delay models.</a:t>
            </a:r>
          </a:p>
          <a:p>
            <a:r>
              <a:rPr lang="en-US" dirty="0"/>
              <a:t> A crude method good for hand calculations is </a:t>
            </a:r>
            <a:r>
              <a:rPr lang="en-US" dirty="0">
                <a:solidFill>
                  <a:srgbClr val="0000FF"/>
                </a:solidFill>
              </a:rPr>
              <a:t>to count only diffusion capacitance on the output node</a:t>
            </a:r>
            <a:r>
              <a:rPr lang="en-US" dirty="0"/>
              <a:t>.</a:t>
            </a:r>
            <a:endParaRPr lang="en-IN" dirty="0"/>
          </a:p>
          <a:p>
            <a:r>
              <a:rPr lang="en-US" dirty="0"/>
              <a:t> </a:t>
            </a:r>
            <a:endParaRPr lang="en-IN" dirty="0"/>
          </a:p>
          <a:p>
            <a:endParaRPr lang="en-IN" dirty="0"/>
          </a:p>
        </p:txBody>
      </p:sp>
      <p:sp>
        <p:nvSpPr>
          <p:cNvPr id="4" name="Date Placeholder 3"/>
          <p:cNvSpPr>
            <a:spLocks noGrp="1"/>
          </p:cNvSpPr>
          <p:nvPr>
            <p:ph type="dt" sz="half" idx="10"/>
          </p:nvPr>
        </p:nvSpPr>
        <p:spPr/>
        <p:txBody>
          <a:bodyPr/>
          <a:lstStyle/>
          <a:p>
            <a:fld id="{F56775A8-F6F8-48A4-AE2F-3119CC15B529}" type="datetime1">
              <a:rPr lang="en-IN" smtClean="0"/>
              <a:t>23-12-2024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120</a:t>
            </a:fld>
            <a:endParaRPr lang="en-IN"/>
          </a:p>
        </p:txBody>
      </p:sp>
      <p:pic>
        <p:nvPicPr>
          <p:cNvPr id="6" name="Picture 5"/>
          <p:cNvPicPr/>
          <p:nvPr/>
        </p:nvPicPr>
        <p:blipFill>
          <a:blip r:embed="rId2"/>
          <a:stretch>
            <a:fillRect/>
          </a:stretch>
        </p:blipFill>
        <p:spPr>
          <a:xfrm>
            <a:off x="2441947" y="4747624"/>
            <a:ext cx="7552989" cy="2222519"/>
          </a:xfrm>
          <a:prstGeom prst="rect">
            <a:avLst/>
          </a:prstGeom>
        </p:spPr>
      </p:pic>
    </p:spTree>
    <p:extLst>
      <p:ext uri="{BB962C8B-B14F-4D97-AF65-F5344CB8AC3E}">
        <p14:creationId xmlns:p14="http://schemas.microsoft.com/office/powerpoint/2010/main" val="3153857243"/>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EXAMPLE:</a:t>
            </a:r>
            <a:br>
              <a:rPr lang="en-IN" dirty="0"/>
            </a:br>
            <a:endParaRPr lang="en-IN" dirty="0"/>
          </a:p>
        </p:txBody>
      </p:sp>
      <p:sp>
        <p:nvSpPr>
          <p:cNvPr id="3" name="Content Placeholder 2"/>
          <p:cNvSpPr>
            <a:spLocks noGrp="1"/>
          </p:cNvSpPr>
          <p:nvPr>
            <p:ph idx="1"/>
          </p:nvPr>
        </p:nvSpPr>
        <p:spPr/>
        <p:txBody>
          <a:bodyPr/>
          <a:lstStyle/>
          <a:p>
            <a:r>
              <a:rPr lang="en-US" dirty="0"/>
              <a:t>Estimate the logic effort g for the given circuits.</a:t>
            </a:r>
            <a:endParaRPr lang="en-IN" dirty="0"/>
          </a:p>
          <a:p>
            <a:endParaRPr lang="en-IN" dirty="0"/>
          </a:p>
        </p:txBody>
      </p:sp>
      <p:sp>
        <p:nvSpPr>
          <p:cNvPr id="4" name="Date Placeholder 3"/>
          <p:cNvSpPr>
            <a:spLocks noGrp="1"/>
          </p:cNvSpPr>
          <p:nvPr>
            <p:ph type="dt" sz="half" idx="10"/>
          </p:nvPr>
        </p:nvSpPr>
        <p:spPr/>
        <p:txBody>
          <a:bodyPr/>
          <a:lstStyle/>
          <a:p>
            <a:fld id="{F56775A8-F6F8-48A4-AE2F-3119CC15B529}" type="datetime1">
              <a:rPr lang="en-IN" smtClean="0"/>
              <a:t>23-12-2024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121</a:t>
            </a:fld>
            <a:endParaRPr lang="en-IN"/>
          </a:p>
        </p:txBody>
      </p:sp>
      <p:pic>
        <p:nvPicPr>
          <p:cNvPr id="6" name="Picture 5"/>
          <p:cNvPicPr/>
          <p:nvPr/>
        </p:nvPicPr>
        <p:blipFill>
          <a:blip r:embed="rId2"/>
          <a:stretch>
            <a:fillRect/>
          </a:stretch>
        </p:blipFill>
        <p:spPr>
          <a:xfrm>
            <a:off x="388527" y="2352806"/>
            <a:ext cx="3596878" cy="4151512"/>
          </a:xfrm>
          <a:prstGeom prst="rect">
            <a:avLst/>
          </a:prstGeom>
          <a:ln>
            <a:solidFill>
              <a:srgbClr val="FF0000"/>
            </a:solidFill>
          </a:ln>
        </p:spPr>
      </p:pic>
      <p:pic>
        <p:nvPicPr>
          <p:cNvPr id="7" name="Picture 6"/>
          <p:cNvPicPr/>
          <p:nvPr/>
        </p:nvPicPr>
        <p:blipFill>
          <a:blip r:embed="rId3"/>
          <a:stretch>
            <a:fillRect/>
          </a:stretch>
        </p:blipFill>
        <p:spPr>
          <a:xfrm>
            <a:off x="4453196" y="2352805"/>
            <a:ext cx="3972584" cy="4151512"/>
          </a:xfrm>
          <a:prstGeom prst="rect">
            <a:avLst/>
          </a:prstGeom>
          <a:ln>
            <a:solidFill>
              <a:schemeClr val="accent1"/>
            </a:solidFill>
          </a:ln>
        </p:spPr>
      </p:pic>
      <p:pic>
        <p:nvPicPr>
          <p:cNvPr id="8" name="Picture 7"/>
          <p:cNvPicPr/>
          <p:nvPr/>
        </p:nvPicPr>
        <p:blipFill>
          <a:blip r:embed="rId4"/>
          <a:stretch>
            <a:fillRect/>
          </a:stretch>
        </p:blipFill>
        <p:spPr>
          <a:xfrm>
            <a:off x="8724485" y="2352805"/>
            <a:ext cx="3594036" cy="4151512"/>
          </a:xfrm>
          <a:prstGeom prst="rect">
            <a:avLst/>
          </a:prstGeom>
          <a:ln>
            <a:solidFill>
              <a:srgbClr val="FF0000"/>
            </a:solidFill>
          </a:ln>
        </p:spPr>
      </p:pic>
    </p:spTree>
    <p:extLst>
      <p:ext uri="{BB962C8B-B14F-4D97-AF65-F5344CB8AC3E}">
        <p14:creationId xmlns:p14="http://schemas.microsoft.com/office/powerpoint/2010/main" val="372985320"/>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fld id="{F56775A8-F6F8-48A4-AE2F-3119CC15B529}" type="datetime1">
              <a:rPr lang="en-IN" smtClean="0"/>
              <a:t>23-12-2024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122</a:t>
            </a:fld>
            <a:endParaRPr lang="en-IN"/>
          </a:p>
        </p:txBody>
      </p:sp>
      <p:pic>
        <p:nvPicPr>
          <p:cNvPr id="225282" name="Picture 2" descr="Logical Effort - GaussianWav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7997" y="1969258"/>
            <a:ext cx="10077440" cy="3310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4665600"/>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fld id="{F56775A8-F6F8-48A4-AE2F-3119CC15B529}" type="datetime1">
              <a:rPr lang="en-IN" smtClean="0"/>
              <a:t>23-12-2024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123</a:t>
            </a:fld>
            <a:endParaRPr lang="en-IN"/>
          </a:p>
        </p:txBody>
      </p:sp>
      <p:pic>
        <p:nvPicPr>
          <p:cNvPr id="6" name="Picture 5"/>
          <p:cNvPicPr>
            <a:picLocks noChangeAspect="1"/>
          </p:cNvPicPr>
          <p:nvPr/>
        </p:nvPicPr>
        <p:blipFill>
          <a:blip r:embed="rId2"/>
          <a:stretch>
            <a:fillRect/>
          </a:stretch>
        </p:blipFill>
        <p:spPr>
          <a:xfrm>
            <a:off x="368953" y="1332216"/>
            <a:ext cx="2553983" cy="2553983"/>
          </a:xfrm>
          <a:prstGeom prst="rect">
            <a:avLst/>
          </a:prstGeom>
          <a:ln>
            <a:solidFill>
              <a:schemeClr val="accent1"/>
            </a:solidFill>
          </a:ln>
        </p:spPr>
      </p:pic>
      <p:pic>
        <p:nvPicPr>
          <p:cNvPr id="7" name="Picture 6"/>
          <p:cNvPicPr>
            <a:picLocks noChangeAspect="1"/>
          </p:cNvPicPr>
          <p:nvPr/>
        </p:nvPicPr>
        <p:blipFill>
          <a:blip r:embed="rId3"/>
          <a:stretch>
            <a:fillRect/>
          </a:stretch>
        </p:blipFill>
        <p:spPr>
          <a:xfrm>
            <a:off x="578287" y="4584409"/>
            <a:ext cx="1994221" cy="1115648"/>
          </a:xfrm>
          <a:prstGeom prst="rect">
            <a:avLst/>
          </a:prstGeom>
        </p:spPr>
      </p:pic>
      <p:pic>
        <p:nvPicPr>
          <p:cNvPr id="8" name="Picture 7"/>
          <p:cNvPicPr>
            <a:picLocks noChangeAspect="1"/>
          </p:cNvPicPr>
          <p:nvPr/>
        </p:nvPicPr>
        <p:blipFill>
          <a:blip r:embed="rId4"/>
          <a:stretch>
            <a:fillRect/>
          </a:stretch>
        </p:blipFill>
        <p:spPr>
          <a:xfrm>
            <a:off x="2971433" y="1333531"/>
            <a:ext cx="2679038" cy="2552668"/>
          </a:xfrm>
          <a:prstGeom prst="rect">
            <a:avLst/>
          </a:prstGeom>
          <a:ln>
            <a:solidFill>
              <a:srgbClr val="C00000"/>
            </a:solidFill>
          </a:ln>
        </p:spPr>
      </p:pic>
      <p:pic>
        <p:nvPicPr>
          <p:cNvPr id="9" name="Picture 8"/>
          <p:cNvPicPr>
            <a:picLocks noChangeAspect="1"/>
          </p:cNvPicPr>
          <p:nvPr/>
        </p:nvPicPr>
        <p:blipFill>
          <a:blip r:embed="rId5"/>
          <a:stretch>
            <a:fillRect/>
          </a:stretch>
        </p:blipFill>
        <p:spPr>
          <a:xfrm>
            <a:off x="3422359" y="4337809"/>
            <a:ext cx="1662111" cy="1984226"/>
          </a:xfrm>
          <a:prstGeom prst="rect">
            <a:avLst/>
          </a:prstGeom>
        </p:spPr>
      </p:pic>
      <p:pic>
        <p:nvPicPr>
          <p:cNvPr id="10" name="Picture 9"/>
          <p:cNvPicPr>
            <a:picLocks noChangeAspect="1"/>
          </p:cNvPicPr>
          <p:nvPr/>
        </p:nvPicPr>
        <p:blipFill>
          <a:blip r:embed="rId6"/>
          <a:stretch>
            <a:fillRect/>
          </a:stretch>
        </p:blipFill>
        <p:spPr>
          <a:xfrm>
            <a:off x="5788861" y="1332216"/>
            <a:ext cx="2681179" cy="2563469"/>
          </a:xfrm>
          <a:prstGeom prst="rect">
            <a:avLst/>
          </a:prstGeom>
          <a:ln>
            <a:solidFill>
              <a:schemeClr val="tx1"/>
            </a:solidFill>
          </a:ln>
        </p:spPr>
      </p:pic>
      <p:pic>
        <p:nvPicPr>
          <p:cNvPr id="11" name="Picture 10"/>
          <p:cNvPicPr>
            <a:picLocks noChangeAspect="1"/>
          </p:cNvPicPr>
          <p:nvPr/>
        </p:nvPicPr>
        <p:blipFill>
          <a:blip r:embed="rId7"/>
          <a:stretch>
            <a:fillRect/>
          </a:stretch>
        </p:blipFill>
        <p:spPr>
          <a:xfrm>
            <a:off x="6273168" y="4359349"/>
            <a:ext cx="1377343" cy="2392228"/>
          </a:xfrm>
          <a:prstGeom prst="rect">
            <a:avLst/>
          </a:prstGeom>
        </p:spPr>
      </p:pic>
      <p:pic>
        <p:nvPicPr>
          <p:cNvPr id="12" name="Picture 11"/>
          <p:cNvPicPr>
            <a:picLocks noChangeAspect="1"/>
          </p:cNvPicPr>
          <p:nvPr/>
        </p:nvPicPr>
        <p:blipFill>
          <a:blip r:embed="rId8"/>
          <a:stretch>
            <a:fillRect/>
          </a:stretch>
        </p:blipFill>
        <p:spPr>
          <a:xfrm>
            <a:off x="8608430" y="1332216"/>
            <a:ext cx="3159759" cy="2545062"/>
          </a:xfrm>
          <a:prstGeom prst="rect">
            <a:avLst/>
          </a:prstGeom>
          <a:ln>
            <a:solidFill>
              <a:srgbClr val="C00000"/>
            </a:solidFill>
          </a:ln>
        </p:spPr>
      </p:pic>
      <p:pic>
        <p:nvPicPr>
          <p:cNvPr id="13" name="Picture 12"/>
          <p:cNvPicPr>
            <a:picLocks noChangeAspect="1"/>
          </p:cNvPicPr>
          <p:nvPr/>
        </p:nvPicPr>
        <p:blipFill>
          <a:blip r:embed="rId9"/>
          <a:stretch>
            <a:fillRect/>
          </a:stretch>
        </p:blipFill>
        <p:spPr>
          <a:xfrm>
            <a:off x="9443108" y="4095145"/>
            <a:ext cx="1509705" cy="3209823"/>
          </a:xfrm>
          <a:prstGeom prst="rect">
            <a:avLst/>
          </a:prstGeom>
        </p:spPr>
      </p:pic>
    </p:spTree>
    <p:extLst>
      <p:ext uri="{BB962C8B-B14F-4D97-AF65-F5344CB8AC3E}">
        <p14:creationId xmlns:p14="http://schemas.microsoft.com/office/powerpoint/2010/main" val="2721802844"/>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ppt_x"/>
                                          </p:val>
                                        </p:tav>
                                        <p:tav tm="100000">
                                          <p:val>
                                            <p:strVal val="#ppt_x"/>
                                          </p:val>
                                        </p:tav>
                                      </p:tavLst>
                                    </p:anim>
                                    <p:anim calcmode="lin" valueType="num">
                                      <p:cBhvr additive="base">
                                        <p:cTn id="5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F56775A8-F6F8-48A4-AE2F-3119CC15B529}" type="datetime1">
              <a:rPr lang="en-IN" smtClean="0"/>
              <a:t>23-12-2024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124</a:t>
            </a:fld>
            <a:endParaRPr lang="en-IN"/>
          </a:p>
        </p:txBody>
      </p:sp>
      <p:pic>
        <p:nvPicPr>
          <p:cNvPr id="6" name="Picture 5"/>
          <p:cNvPicPr>
            <a:picLocks noChangeAspect="1"/>
          </p:cNvPicPr>
          <p:nvPr/>
        </p:nvPicPr>
        <p:blipFill>
          <a:blip r:embed="rId2"/>
          <a:stretch>
            <a:fillRect/>
          </a:stretch>
        </p:blipFill>
        <p:spPr>
          <a:xfrm>
            <a:off x="1643292" y="904888"/>
            <a:ext cx="9492462" cy="6769818"/>
          </a:xfrm>
          <a:prstGeom prst="rect">
            <a:avLst/>
          </a:prstGeom>
        </p:spPr>
      </p:pic>
    </p:spTree>
    <p:extLst>
      <p:ext uri="{BB962C8B-B14F-4D97-AF65-F5344CB8AC3E}">
        <p14:creationId xmlns:p14="http://schemas.microsoft.com/office/powerpoint/2010/main" val="931127701"/>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56775A8-F6F8-48A4-AE2F-3119CC15B529}" type="datetime1">
              <a:rPr lang="en-IN" smtClean="0">
                <a:latin typeface="Times" panose="02020603050405020304" pitchFamily="18" charset="0"/>
                <a:cs typeface="Times" panose="02020603050405020304" pitchFamily="18" charset="0"/>
              </a:rPr>
              <a:t>23-12-2024</a:t>
            </a:fld>
            <a:endParaRPr lang="en-IN">
              <a:latin typeface="Times" panose="02020603050405020304" pitchFamily="18" charset="0"/>
              <a:cs typeface="Times" panose="02020603050405020304" pitchFamily="18" charset="0"/>
            </a:endParaRPr>
          </a:p>
        </p:txBody>
      </p:sp>
      <p:sp>
        <p:nvSpPr>
          <p:cNvPr id="5" name="Slide Number Placeholder 4"/>
          <p:cNvSpPr>
            <a:spLocks noGrp="1"/>
          </p:cNvSpPr>
          <p:nvPr>
            <p:ph type="sldNum" sz="quarter" idx="12"/>
          </p:nvPr>
        </p:nvSpPr>
        <p:spPr/>
        <p:txBody>
          <a:bodyPr/>
          <a:lstStyle/>
          <a:p>
            <a:fld id="{BC9AEAF6-A69E-465E-A28F-A9769C2EDB3D}" type="slidenum">
              <a:rPr lang="en-IN" smtClean="0">
                <a:latin typeface="Times" panose="02020603050405020304" pitchFamily="18" charset="0"/>
                <a:cs typeface="Times" panose="02020603050405020304" pitchFamily="18" charset="0"/>
              </a:rPr>
              <a:pPr/>
              <a:t>125</a:t>
            </a:fld>
            <a:endParaRPr lang="en-IN">
              <a:latin typeface="Times" panose="02020603050405020304" pitchFamily="18" charset="0"/>
              <a:cs typeface="Times" panose="02020603050405020304" pitchFamily="18" charset="0"/>
            </a:endParaRPr>
          </a:p>
        </p:txBody>
      </p:sp>
      <p:pic>
        <p:nvPicPr>
          <p:cNvPr id="6" name="Picture 5"/>
          <p:cNvPicPr>
            <a:picLocks noChangeAspect="1"/>
          </p:cNvPicPr>
          <p:nvPr/>
        </p:nvPicPr>
        <p:blipFill>
          <a:blip r:embed="rId2"/>
          <a:stretch>
            <a:fillRect/>
          </a:stretch>
        </p:blipFill>
        <p:spPr>
          <a:xfrm>
            <a:off x="7837486" y="1097375"/>
            <a:ext cx="3382963" cy="3135893"/>
          </a:xfrm>
          <a:prstGeom prst="rect">
            <a:avLst/>
          </a:prstGeom>
        </p:spPr>
      </p:pic>
      <p:sp>
        <p:nvSpPr>
          <p:cNvPr id="7" name="Rectangle 6"/>
          <p:cNvSpPr/>
          <p:nvPr/>
        </p:nvSpPr>
        <p:spPr>
          <a:xfrm>
            <a:off x="1152523" y="1482574"/>
            <a:ext cx="6226175" cy="523220"/>
          </a:xfrm>
          <a:prstGeom prst="rect">
            <a:avLst/>
          </a:prstGeom>
        </p:spPr>
        <p:txBody>
          <a:bodyPr>
            <a:spAutoFit/>
          </a:bodyPr>
          <a:lstStyle/>
          <a:p>
            <a:r>
              <a:rPr lang="en-US" sz="2800" dirty="0">
                <a:solidFill>
                  <a:srgbClr val="231F20"/>
                </a:solidFill>
                <a:latin typeface="Times" panose="02020603050405020304" pitchFamily="18" charset="0"/>
                <a:cs typeface="Times" panose="02020603050405020304" pitchFamily="18" charset="0"/>
              </a:rPr>
              <a:t>a circuit with a two way branch.</a:t>
            </a:r>
            <a:endParaRPr lang="en-US" sz="2800" dirty="0">
              <a:latin typeface="Times" panose="02020603050405020304" pitchFamily="18" charset="0"/>
              <a:cs typeface="Times" panose="02020603050405020304" pitchFamily="18" charset="0"/>
            </a:endParaRPr>
          </a:p>
        </p:txBody>
      </p:sp>
      <p:sp>
        <p:nvSpPr>
          <p:cNvPr id="8" name="Rectangle 7"/>
          <p:cNvSpPr/>
          <p:nvPr/>
        </p:nvSpPr>
        <p:spPr>
          <a:xfrm>
            <a:off x="1152524" y="2665321"/>
            <a:ext cx="6226175" cy="830997"/>
          </a:xfrm>
          <a:prstGeom prst="rect">
            <a:avLst/>
          </a:prstGeom>
        </p:spPr>
        <p:txBody>
          <a:bodyPr>
            <a:spAutoFit/>
          </a:bodyPr>
          <a:lstStyle/>
          <a:p>
            <a:r>
              <a:rPr lang="en-US" sz="2400" dirty="0">
                <a:solidFill>
                  <a:srgbClr val="231F20"/>
                </a:solidFill>
                <a:latin typeface="Times" panose="02020603050405020304" pitchFamily="18" charset="0"/>
                <a:cs typeface="Times" panose="02020603050405020304" pitchFamily="18" charset="0"/>
              </a:rPr>
              <a:t>Consider a path from the primary input to one of the outputs.</a:t>
            </a:r>
            <a:endParaRPr lang="en-US" sz="2400" dirty="0">
              <a:latin typeface="Times" panose="02020603050405020304" pitchFamily="18" charset="0"/>
              <a:cs typeface="Times" panose="02020603050405020304" pitchFamily="18" charset="0"/>
            </a:endParaRPr>
          </a:p>
        </p:txBody>
      </p:sp>
      <p:sp>
        <p:nvSpPr>
          <p:cNvPr id="10" name="Rectangle 9"/>
          <p:cNvSpPr/>
          <p:nvPr/>
        </p:nvSpPr>
        <p:spPr>
          <a:xfrm>
            <a:off x="1152523" y="4478789"/>
            <a:ext cx="10067926" cy="830997"/>
          </a:xfrm>
          <a:prstGeom prst="rect">
            <a:avLst/>
          </a:prstGeom>
        </p:spPr>
        <p:txBody>
          <a:bodyPr wrap="square">
            <a:spAutoFit/>
          </a:bodyPr>
          <a:lstStyle/>
          <a:p>
            <a:r>
              <a:rPr lang="en-US" sz="2400" dirty="0">
                <a:solidFill>
                  <a:srgbClr val="231F20"/>
                </a:solidFill>
                <a:latin typeface="Times" panose="02020603050405020304" pitchFamily="18" charset="0"/>
                <a:cs typeface="Times" panose="02020603050405020304" pitchFamily="18" charset="0"/>
              </a:rPr>
              <a:t>The </a:t>
            </a:r>
            <a:r>
              <a:rPr lang="en-US" sz="2400" i="1" dirty="0">
                <a:solidFill>
                  <a:srgbClr val="231F20"/>
                </a:solidFill>
                <a:latin typeface="Times" panose="02020603050405020304" pitchFamily="18" charset="0"/>
                <a:cs typeface="Times" panose="02020603050405020304" pitchFamily="18" charset="0"/>
              </a:rPr>
              <a:t>path logical effort G </a:t>
            </a:r>
            <a:r>
              <a:rPr lang="en-US" sz="2400" dirty="0">
                <a:solidFill>
                  <a:srgbClr val="231F20"/>
                </a:solidFill>
                <a:latin typeface="Times" panose="02020603050405020304" pitchFamily="18" charset="0"/>
                <a:cs typeface="Times" panose="02020603050405020304" pitchFamily="18" charset="0"/>
              </a:rPr>
              <a:t>can be expressed as the products of the logical efforts of each stage along the path.</a:t>
            </a:r>
            <a:endParaRPr lang="en-US" sz="2400" dirty="0">
              <a:latin typeface="Times" panose="02020603050405020304" pitchFamily="18" charset="0"/>
              <a:cs typeface="Times" panose="02020603050405020304" pitchFamily="18" charset="0"/>
            </a:endParaRPr>
          </a:p>
        </p:txBody>
      </p:sp>
      <p:pic>
        <p:nvPicPr>
          <p:cNvPr id="11" name="Picture 10"/>
          <p:cNvPicPr>
            <a:picLocks noChangeAspect="1"/>
          </p:cNvPicPr>
          <p:nvPr/>
        </p:nvPicPr>
        <p:blipFill>
          <a:blip r:embed="rId3"/>
          <a:stretch>
            <a:fillRect/>
          </a:stretch>
        </p:blipFill>
        <p:spPr>
          <a:xfrm>
            <a:off x="4992099" y="5152585"/>
            <a:ext cx="1702974" cy="900423"/>
          </a:xfrm>
          <a:prstGeom prst="rect">
            <a:avLst/>
          </a:prstGeom>
        </p:spPr>
      </p:pic>
      <p:sp>
        <p:nvSpPr>
          <p:cNvPr id="12" name="Rectangle 11"/>
          <p:cNvSpPr/>
          <p:nvPr/>
        </p:nvSpPr>
        <p:spPr>
          <a:xfrm>
            <a:off x="979826" y="6261413"/>
            <a:ext cx="8124827" cy="461665"/>
          </a:xfrm>
          <a:prstGeom prst="rect">
            <a:avLst/>
          </a:prstGeom>
        </p:spPr>
        <p:txBody>
          <a:bodyPr wrap="square">
            <a:spAutoFit/>
          </a:bodyPr>
          <a:lstStyle/>
          <a:p>
            <a:r>
              <a:rPr lang="en-US" sz="2400" dirty="0">
                <a:solidFill>
                  <a:srgbClr val="231F20"/>
                </a:solidFill>
                <a:latin typeface="Times" panose="02020603050405020304" pitchFamily="18" charset="0"/>
                <a:cs typeface="Times" panose="02020603050405020304" pitchFamily="18" charset="0"/>
              </a:rPr>
              <a:t>The path logical effort is G= g1x g2= (3/3)x(3/3)=1</a:t>
            </a:r>
            <a:endParaRPr lang="en-US" sz="2400" dirty="0">
              <a:latin typeface="Times" panose="02020603050405020304" pitchFamily="18" charset="0"/>
              <a:cs typeface="Times" panose="02020603050405020304" pitchFamily="18" charset="0"/>
            </a:endParaRPr>
          </a:p>
        </p:txBody>
      </p:sp>
      <p:sp>
        <p:nvSpPr>
          <p:cNvPr id="13" name="Rectangle 12"/>
          <p:cNvSpPr/>
          <p:nvPr/>
        </p:nvSpPr>
        <p:spPr>
          <a:xfrm>
            <a:off x="1092536" y="7107727"/>
            <a:ext cx="3505319" cy="461665"/>
          </a:xfrm>
          <a:prstGeom prst="rect">
            <a:avLst/>
          </a:prstGeom>
        </p:spPr>
        <p:txBody>
          <a:bodyPr wrap="none">
            <a:spAutoFit/>
          </a:bodyPr>
          <a:lstStyle/>
          <a:p>
            <a:r>
              <a:rPr lang="en-US" sz="2400" dirty="0">
                <a:solidFill>
                  <a:srgbClr val="231F20"/>
                </a:solidFill>
                <a:latin typeface="Times" panose="02020603050405020304" pitchFamily="18" charset="0"/>
                <a:cs typeface="Times" panose="02020603050405020304" pitchFamily="18" charset="0"/>
              </a:rPr>
              <a:t>The path electrical effort is</a:t>
            </a:r>
            <a:endParaRPr lang="en-US" sz="2400" dirty="0">
              <a:latin typeface="Times" panose="02020603050405020304" pitchFamily="18" charset="0"/>
              <a:cs typeface="Times" panose="02020603050405020304" pitchFamily="18" charset="0"/>
            </a:endParaRPr>
          </a:p>
        </p:txBody>
      </p:sp>
      <p:pic>
        <p:nvPicPr>
          <p:cNvPr id="14" name="Picture 13"/>
          <p:cNvPicPr>
            <a:picLocks noChangeAspect="1"/>
          </p:cNvPicPr>
          <p:nvPr/>
        </p:nvPicPr>
        <p:blipFill>
          <a:blip r:embed="rId4"/>
          <a:stretch>
            <a:fillRect/>
          </a:stretch>
        </p:blipFill>
        <p:spPr>
          <a:xfrm>
            <a:off x="4766584" y="7003147"/>
            <a:ext cx="1975112" cy="891986"/>
          </a:xfrm>
          <a:prstGeom prst="rect">
            <a:avLst/>
          </a:prstGeom>
        </p:spPr>
      </p:pic>
      <p:sp>
        <p:nvSpPr>
          <p:cNvPr id="15" name="Rectangle 14"/>
          <p:cNvSpPr/>
          <p:nvPr/>
        </p:nvSpPr>
        <p:spPr>
          <a:xfrm>
            <a:off x="6910425" y="7162432"/>
            <a:ext cx="1992853" cy="461665"/>
          </a:xfrm>
          <a:prstGeom prst="rect">
            <a:avLst/>
          </a:prstGeom>
        </p:spPr>
        <p:txBody>
          <a:bodyPr wrap="none">
            <a:spAutoFit/>
          </a:bodyPr>
          <a:lstStyle/>
          <a:p>
            <a:r>
              <a:rPr lang="en-US" sz="2400" i="1">
                <a:solidFill>
                  <a:srgbClr val="231F20"/>
                </a:solidFill>
                <a:latin typeface="Times" panose="02020603050405020304" pitchFamily="18" charset="0"/>
                <a:cs typeface="Times" panose="02020603050405020304" pitchFamily="18" charset="0"/>
              </a:rPr>
              <a:t>H </a:t>
            </a:r>
            <a:r>
              <a:rPr lang="en-US" sz="2400">
                <a:solidFill>
                  <a:srgbClr val="231F20"/>
                </a:solidFill>
                <a:latin typeface="Times" panose="02020603050405020304" pitchFamily="18" charset="0"/>
                <a:cs typeface="Times" panose="02020603050405020304" pitchFamily="18" charset="0"/>
              </a:rPr>
              <a:t>= 90/5 = 18.</a:t>
            </a:r>
            <a:endParaRPr lang="en-US" sz="2400">
              <a:latin typeface="Times" panose="02020603050405020304" pitchFamily="18" charset="0"/>
              <a:cs typeface="Times" panose="02020603050405020304" pitchFamily="18" charset="0"/>
            </a:endParaRPr>
          </a:p>
        </p:txBody>
      </p:sp>
      <p:sp>
        <p:nvSpPr>
          <p:cNvPr id="16" name="Rectangle 15"/>
          <p:cNvSpPr/>
          <p:nvPr/>
        </p:nvSpPr>
        <p:spPr>
          <a:xfrm>
            <a:off x="9528967" y="7003147"/>
            <a:ext cx="2608406" cy="523220"/>
          </a:xfrm>
          <a:prstGeom prst="rect">
            <a:avLst/>
          </a:prstGeom>
        </p:spPr>
        <p:txBody>
          <a:bodyPr wrap="none">
            <a:spAutoFit/>
          </a:bodyPr>
          <a:lstStyle/>
          <a:p>
            <a:r>
              <a:rPr lang="en-US" sz="2800" dirty="0">
                <a:solidFill>
                  <a:srgbClr val="231F20"/>
                </a:solidFill>
                <a:latin typeface="ACaslon-Regular"/>
              </a:rPr>
              <a:t>Thus, </a:t>
            </a:r>
            <a:r>
              <a:rPr lang="en-US" sz="2800" i="1" dirty="0">
                <a:solidFill>
                  <a:srgbClr val="231F20"/>
                </a:solidFill>
                <a:latin typeface="ACaslon-Italic"/>
              </a:rPr>
              <a:t>GH </a:t>
            </a:r>
            <a:r>
              <a:rPr lang="en-US" sz="2800" dirty="0">
                <a:solidFill>
                  <a:srgbClr val="231F20"/>
                </a:solidFill>
                <a:latin typeface="Symbol" panose="05050102010706020507" pitchFamily="18" charset="2"/>
              </a:rPr>
              <a:t>= </a:t>
            </a:r>
            <a:r>
              <a:rPr lang="en-US" sz="2800" dirty="0">
                <a:solidFill>
                  <a:srgbClr val="231F20"/>
                </a:solidFill>
                <a:latin typeface="ACaslon-Regular"/>
              </a:rPr>
              <a:t>18.</a:t>
            </a:r>
            <a:endParaRPr lang="en-US" sz="2800" dirty="0"/>
          </a:p>
        </p:txBody>
      </p:sp>
    </p:spTree>
    <p:extLst>
      <p:ext uri="{BB962C8B-B14F-4D97-AF65-F5344CB8AC3E}">
        <p14:creationId xmlns:p14="http://schemas.microsoft.com/office/powerpoint/2010/main" val="1434838761"/>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ppt_x"/>
                                          </p:val>
                                        </p:tav>
                                        <p:tav tm="100000">
                                          <p:val>
                                            <p:strVal val="#ppt_x"/>
                                          </p:val>
                                        </p:tav>
                                      </p:tavLst>
                                    </p:anim>
                                    <p:anim calcmode="lin" valueType="num">
                                      <p:cBhvr additive="base">
                                        <p:cTn id="5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6"/>
                                        </p:tgtEl>
                                        <p:attrNameLst>
                                          <p:attrName>style.visibility</p:attrName>
                                        </p:attrNameLst>
                                      </p:cBhvr>
                                      <p:to>
                                        <p:strVal val="visible"/>
                                      </p:to>
                                    </p:set>
                                    <p:anim calcmode="lin" valueType="num">
                                      <p:cBhvr additive="base">
                                        <p:cTn id="61" dur="500" fill="hold"/>
                                        <p:tgtEl>
                                          <p:spTgt spid="16"/>
                                        </p:tgtEl>
                                        <p:attrNameLst>
                                          <p:attrName>ppt_x</p:attrName>
                                        </p:attrNameLst>
                                      </p:cBhvr>
                                      <p:tavLst>
                                        <p:tav tm="0">
                                          <p:val>
                                            <p:strVal val="#ppt_x"/>
                                          </p:val>
                                        </p:tav>
                                        <p:tav tm="100000">
                                          <p:val>
                                            <p:strVal val="#ppt_x"/>
                                          </p:val>
                                        </p:tav>
                                      </p:tavLst>
                                    </p:anim>
                                    <p:anim calcmode="lin" valueType="num">
                                      <p:cBhvr additive="base">
                                        <p:cTn id="6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2" grpId="0"/>
      <p:bldP spid="13" grpId="0"/>
      <p:bldP spid="15" grpId="0"/>
      <p:bldP spid="16"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56775A8-F6F8-48A4-AE2F-3119CC15B529}" type="datetime1">
              <a:rPr lang="en-IN" smtClean="0"/>
              <a:t>23-12-2024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126</a:t>
            </a:fld>
            <a:endParaRPr lang="en-IN"/>
          </a:p>
        </p:txBody>
      </p:sp>
      <p:sp>
        <p:nvSpPr>
          <p:cNvPr id="2" name="Rectangle 1"/>
          <p:cNvSpPr/>
          <p:nvPr/>
        </p:nvSpPr>
        <p:spPr>
          <a:xfrm>
            <a:off x="911086" y="1186965"/>
            <a:ext cx="9286875" cy="461665"/>
          </a:xfrm>
          <a:prstGeom prst="rect">
            <a:avLst/>
          </a:prstGeom>
        </p:spPr>
        <p:txBody>
          <a:bodyPr wrap="square">
            <a:spAutoFit/>
          </a:bodyPr>
          <a:lstStyle/>
          <a:p>
            <a:r>
              <a:rPr lang="en-US" sz="2400" dirty="0">
                <a:solidFill>
                  <a:srgbClr val="231F20"/>
                </a:solidFill>
                <a:latin typeface="ACaslon-Regular"/>
              </a:rPr>
              <a:t>The </a:t>
            </a:r>
            <a:r>
              <a:rPr lang="en-US" sz="2400" i="1" dirty="0">
                <a:solidFill>
                  <a:srgbClr val="231F20"/>
                </a:solidFill>
                <a:latin typeface="ACaslon-Italic"/>
              </a:rPr>
              <a:t>path effort F </a:t>
            </a:r>
            <a:r>
              <a:rPr lang="en-US" sz="2400" dirty="0">
                <a:solidFill>
                  <a:srgbClr val="231F20"/>
                </a:solidFill>
                <a:latin typeface="ACaslon-Regular"/>
              </a:rPr>
              <a:t>is the product of the stage efforts of each stage.</a:t>
            </a:r>
            <a:endParaRPr lang="en-US" sz="2400" dirty="0"/>
          </a:p>
        </p:txBody>
      </p:sp>
      <p:pic>
        <p:nvPicPr>
          <p:cNvPr id="3" name="Picture 2"/>
          <p:cNvPicPr>
            <a:picLocks noChangeAspect="1"/>
          </p:cNvPicPr>
          <p:nvPr/>
        </p:nvPicPr>
        <p:blipFill>
          <a:blip r:embed="rId2"/>
          <a:stretch>
            <a:fillRect/>
          </a:stretch>
        </p:blipFill>
        <p:spPr>
          <a:xfrm>
            <a:off x="4049423" y="1750178"/>
            <a:ext cx="3995032" cy="1012825"/>
          </a:xfrm>
          <a:prstGeom prst="rect">
            <a:avLst/>
          </a:prstGeom>
        </p:spPr>
      </p:pic>
      <p:sp>
        <p:nvSpPr>
          <p:cNvPr id="7" name="Rectangle 6"/>
          <p:cNvSpPr/>
          <p:nvPr/>
        </p:nvSpPr>
        <p:spPr>
          <a:xfrm>
            <a:off x="1925054" y="2805245"/>
            <a:ext cx="5857694" cy="461665"/>
          </a:xfrm>
          <a:prstGeom prst="rect">
            <a:avLst/>
          </a:prstGeom>
        </p:spPr>
        <p:txBody>
          <a:bodyPr wrap="none">
            <a:spAutoFit/>
          </a:bodyPr>
          <a:lstStyle/>
          <a:p>
            <a:r>
              <a:rPr lang="pt-BR" sz="2400" i="1" dirty="0">
                <a:solidFill>
                  <a:srgbClr val="231F20"/>
                </a:solidFill>
                <a:latin typeface="Times" panose="02020603050405020304" pitchFamily="18" charset="0"/>
                <a:cs typeface="Times" panose="02020603050405020304" pitchFamily="18" charset="0"/>
              </a:rPr>
              <a:t>F </a:t>
            </a:r>
            <a:r>
              <a:rPr lang="pt-BR" sz="2400" dirty="0">
                <a:solidFill>
                  <a:srgbClr val="231F20"/>
                </a:solidFill>
                <a:latin typeface="Times" panose="02020603050405020304" pitchFamily="18" charset="0"/>
                <a:cs typeface="Times" panose="02020603050405020304" pitchFamily="18" charset="0"/>
              </a:rPr>
              <a:t>= </a:t>
            </a:r>
            <a:r>
              <a:rPr lang="pt-BR" sz="2400" i="1" dirty="0">
                <a:solidFill>
                  <a:srgbClr val="231F20"/>
                </a:solidFill>
                <a:latin typeface="Times" panose="02020603050405020304" pitchFamily="18" charset="0"/>
                <a:cs typeface="Times" panose="02020603050405020304" pitchFamily="18" charset="0"/>
              </a:rPr>
              <a:t>f</a:t>
            </a:r>
            <a:r>
              <a:rPr lang="pt-BR" sz="2400" dirty="0">
                <a:solidFill>
                  <a:srgbClr val="231F20"/>
                </a:solidFill>
                <a:latin typeface="Times" panose="02020603050405020304" pitchFamily="18" charset="0"/>
                <a:cs typeface="Times" panose="02020603050405020304" pitchFamily="18" charset="0"/>
              </a:rPr>
              <a:t>1 </a:t>
            </a:r>
            <a:r>
              <a:rPr lang="pt-BR" sz="2400" i="1" dirty="0">
                <a:solidFill>
                  <a:srgbClr val="231F20"/>
                </a:solidFill>
                <a:latin typeface="Times" panose="02020603050405020304" pitchFamily="18" charset="0"/>
                <a:cs typeface="Times" panose="02020603050405020304" pitchFamily="18" charset="0"/>
              </a:rPr>
              <a:t>f</a:t>
            </a:r>
            <a:r>
              <a:rPr lang="pt-BR" sz="2400" dirty="0">
                <a:solidFill>
                  <a:srgbClr val="231F20"/>
                </a:solidFill>
                <a:latin typeface="Times" panose="02020603050405020304" pitchFamily="18" charset="0"/>
                <a:cs typeface="Times" panose="02020603050405020304" pitchFamily="18" charset="0"/>
              </a:rPr>
              <a:t>2 = (</a:t>
            </a:r>
            <a:r>
              <a:rPr lang="pt-BR" sz="2400" i="1" dirty="0">
                <a:solidFill>
                  <a:srgbClr val="231F20"/>
                </a:solidFill>
                <a:latin typeface="Times" panose="02020603050405020304" pitchFamily="18" charset="0"/>
                <a:cs typeface="Times" panose="02020603050405020304" pitchFamily="18" charset="0"/>
              </a:rPr>
              <a:t>g</a:t>
            </a:r>
            <a:r>
              <a:rPr lang="pt-BR" sz="2400" dirty="0">
                <a:solidFill>
                  <a:srgbClr val="231F20"/>
                </a:solidFill>
                <a:latin typeface="Times" panose="02020603050405020304" pitchFamily="18" charset="0"/>
                <a:cs typeface="Times" panose="02020603050405020304" pitchFamily="18" charset="0"/>
              </a:rPr>
              <a:t>1</a:t>
            </a:r>
            <a:r>
              <a:rPr lang="pt-BR" sz="2400" i="1" dirty="0">
                <a:solidFill>
                  <a:srgbClr val="231F20"/>
                </a:solidFill>
                <a:latin typeface="Times" panose="02020603050405020304" pitchFamily="18" charset="0"/>
                <a:cs typeface="Times" panose="02020603050405020304" pitchFamily="18" charset="0"/>
              </a:rPr>
              <a:t>h</a:t>
            </a:r>
            <a:r>
              <a:rPr lang="pt-BR" sz="2400" dirty="0">
                <a:solidFill>
                  <a:srgbClr val="231F20"/>
                </a:solidFill>
                <a:latin typeface="Times" panose="02020603050405020304" pitchFamily="18" charset="0"/>
                <a:cs typeface="Times" panose="02020603050405020304" pitchFamily="18" charset="0"/>
              </a:rPr>
              <a:t>1)(</a:t>
            </a:r>
            <a:r>
              <a:rPr lang="pt-BR" sz="2400" i="1" dirty="0">
                <a:solidFill>
                  <a:srgbClr val="231F20"/>
                </a:solidFill>
                <a:latin typeface="Times" panose="02020603050405020304" pitchFamily="18" charset="0"/>
                <a:cs typeface="Times" panose="02020603050405020304" pitchFamily="18" charset="0"/>
              </a:rPr>
              <a:t>g</a:t>
            </a:r>
            <a:r>
              <a:rPr lang="pt-BR" sz="2400" dirty="0">
                <a:solidFill>
                  <a:srgbClr val="231F20"/>
                </a:solidFill>
                <a:latin typeface="Times" panose="02020603050405020304" pitchFamily="18" charset="0"/>
                <a:cs typeface="Times" panose="02020603050405020304" pitchFamily="18" charset="0"/>
              </a:rPr>
              <a:t>2</a:t>
            </a:r>
            <a:r>
              <a:rPr lang="pt-BR" sz="2400" i="1" dirty="0">
                <a:solidFill>
                  <a:srgbClr val="231F20"/>
                </a:solidFill>
                <a:latin typeface="Times" panose="02020603050405020304" pitchFamily="18" charset="0"/>
                <a:cs typeface="Times" panose="02020603050405020304" pitchFamily="18" charset="0"/>
              </a:rPr>
              <a:t>h</a:t>
            </a:r>
            <a:r>
              <a:rPr lang="pt-BR" sz="2400" dirty="0">
                <a:solidFill>
                  <a:srgbClr val="231F20"/>
                </a:solidFill>
                <a:latin typeface="Times" panose="02020603050405020304" pitchFamily="18" charset="0"/>
                <a:cs typeface="Times" panose="02020603050405020304" pitchFamily="18" charset="0"/>
              </a:rPr>
              <a:t>2) = 1 × 6 × 1 × 6 = 36.</a:t>
            </a:r>
            <a:endParaRPr lang="en-US" sz="2400" dirty="0">
              <a:latin typeface="Times" panose="02020603050405020304" pitchFamily="18" charset="0"/>
              <a:cs typeface="Times" panose="02020603050405020304" pitchFamily="18" charset="0"/>
            </a:endParaRPr>
          </a:p>
        </p:txBody>
      </p:sp>
      <p:pic>
        <p:nvPicPr>
          <p:cNvPr id="8" name="Picture 7"/>
          <p:cNvPicPr>
            <a:picLocks noChangeAspect="1"/>
          </p:cNvPicPr>
          <p:nvPr/>
        </p:nvPicPr>
        <p:blipFill>
          <a:blip r:embed="rId3"/>
          <a:stretch>
            <a:fillRect/>
          </a:stretch>
        </p:blipFill>
        <p:spPr>
          <a:xfrm>
            <a:off x="9343633" y="1708753"/>
            <a:ext cx="2645545" cy="2452331"/>
          </a:xfrm>
          <a:prstGeom prst="rect">
            <a:avLst/>
          </a:prstGeom>
        </p:spPr>
      </p:pic>
      <p:sp>
        <p:nvSpPr>
          <p:cNvPr id="9" name="Rectangle 8"/>
          <p:cNvSpPr/>
          <p:nvPr/>
        </p:nvSpPr>
        <p:spPr>
          <a:xfrm>
            <a:off x="4964763" y="3508761"/>
            <a:ext cx="1523109" cy="523220"/>
          </a:xfrm>
          <a:prstGeom prst="rect">
            <a:avLst/>
          </a:prstGeom>
        </p:spPr>
        <p:txBody>
          <a:bodyPr wrap="none">
            <a:spAutoFit/>
          </a:bodyPr>
          <a:lstStyle/>
          <a:p>
            <a:r>
              <a:rPr lang="en-US" sz="2800" i="1" dirty="0">
                <a:solidFill>
                  <a:srgbClr val="231F20"/>
                </a:solidFill>
                <a:latin typeface="ACaslon-Italic"/>
              </a:rPr>
              <a:t>F </a:t>
            </a:r>
            <a:r>
              <a:rPr lang="en-US" sz="2800" dirty="0">
                <a:solidFill>
                  <a:srgbClr val="231F20"/>
                </a:solidFill>
                <a:latin typeface="Symbol" panose="05050102010706020507" pitchFamily="18" charset="2"/>
              </a:rPr>
              <a:t>= </a:t>
            </a:r>
            <a:r>
              <a:rPr lang="en-US" sz="2800" dirty="0">
                <a:solidFill>
                  <a:srgbClr val="231F20"/>
                </a:solidFill>
                <a:latin typeface="ACaslon-Regular"/>
              </a:rPr>
              <a:t>2</a:t>
            </a:r>
            <a:r>
              <a:rPr lang="en-US" sz="2800" i="1" dirty="0">
                <a:solidFill>
                  <a:srgbClr val="231F20"/>
                </a:solidFill>
                <a:latin typeface="ACaslon-Italic"/>
              </a:rPr>
              <a:t>GH</a:t>
            </a:r>
            <a:endParaRPr lang="en-US" sz="2800" dirty="0"/>
          </a:p>
        </p:txBody>
      </p:sp>
      <p:sp>
        <p:nvSpPr>
          <p:cNvPr id="10" name="Rectangle 9"/>
          <p:cNvSpPr/>
          <p:nvPr/>
        </p:nvSpPr>
        <p:spPr>
          <a:xfrm>
            <a:off x="890736" y="4203326"/>
            <a:ext cx="11268592" cy="954107"/>
          </a:xfrm>
          <a:prstGeom prst="rect">
            <a:avLst/>
          </a:prstGeom>
        </p:spPr>
        <p:txBody>
          <a:bodyPr wrap="square">
            <a:spAutoFit/>
          </a:bodyPr>
          <a:lstStyle/>
          <a:p>
            <a:r>
              <a:rPr lang="en-US" sz="2800" i="1" dirty="0">
                <a:solidFill>
                  <a:srgbClr val="231F20"/>
                </a:solidFill>
                <a:latin typeface="Times" panose="02020603050405020304" pitchFamily="18" charset="0"/>
                <a:cs typeface="Times" panose="02020603050405020304" pitchFamily="18" charset="0"/>
              </a:rPr>
              <a:t>The branching effort b </a:t>
            </a:r>
            <a:r>
              <a:rPr lang="en-US" sz="2800" dirty="0">
                <a:solidFill>
                  <a:srgbClr val="231F20"/>
                </a:solidFill>
                <a:latin typeface="Times" panose="02020603050405020304" pitchFamily="18" charset="0"/>
                <a:cs typeface="Times" panose="02020603050405020304" pitchFamily="18" charset="0"/>
              </a:rPr>
              <a:t>is the ratio of the total capacitance seen by a stage to the capacitance on the path</a:t>
            </a:r>
            <a:endParaRPr lang="en-US" sz="2800" dirty="0">
              <a:latin typeface="Times" panose="02020603050405020304" pitchFamily="18" charset="0"/>
              <a:cs typeface="Times" panose="02020603050405020304" pitchFamily="18" charset="0"/>
            </a:endParaRPr>
          </a:p>
        </p:txBody>
      </p:sp>
      <p:pic>
        <p:nvPicPr>
          <p:cNvPr id="11" name="Picture 10"/>
          <p:cNvPicPr>
            <a:picLocks noChangeAspect="1"/>
          </p:cNvPicPr>
          <p:nvPr/>
        </p:nvPicPr>
        <p:blipFill>
          <a:blip r:embed="rId4"/>
          <a:stretch>
            <a:fillRect/>
          </a:stretch>
        </p:blipFill>
        <p:spPr>
          <a:xfrm>
            <a:off x="4049423" y="5206786"/>
            <a:ext cx="2563710" cy="1051121"/>
          </a:xfrm>
          <a:prstGeom prst="rect">
            <a:avLst/>
          </a:prstGeom>
        </p:spPr>
      </p:pic>
      <p:sp>
        <p:nvSpPr>
          <p:cNvPr id="12" name="Rectangle 11"/>
          <p:cNvSpPr/>
          <p:nvPr/>
        </p:nvSpPr>
        <p:spPr>
          <a:xfrm>
            <a:off x="6525032" y="5454733"/>
            <a:ext cx="2515432" cy="461665"/>
          </a:xfrm>
          <a:prstGeom prst="rect">
            <a:avLst/>
          </a:prstGeom>
        </p:spPr>
        <p:txBody>
          <a:bodyPr wrap="none">
            <a:spAutoFit/>
          </a:bodyPr>
          <a:lstStyle/>
          <a:p>
            <a:r>
              <a:rPr lang="en-US" sz="2400" dirty="0">
                <a:solidFill>
                  <a:srgbClr val="231F20"/>
                </a:solidFill>
                <a:latin typeface="ACaslon-Regular"/>
              </a:rPr>
              <a:t>=(15 </a:t>
            </a:r>
            <a:r>
              <a:rPr lang="en-US" sz="2400" dirty="0">
                <a:solidFill>
                  <a:srgbClr val="231F20"/>
                </a:solidFill>
                <a:latin typeface="Symbol" panose="05050102010706020507" pitchFamily="18" charset="2"/>
              </a:rPr>
              <a:t>+ </a:t>
            </a:r>
            <a:r>
              <a:rPr lang="en-US" sz="2400" dirty="0">
                <a:solidFill>
                  <a:srgbClr val="231F20"/>
                </a:solidFill>
                <a:latin typeface="ACaslon-Regular"/>
              </a:rPr>
              <a:t>15)/15 </a:t>
            </a:r>
            <a:r>
              <a:rPr lang="en-US" sz="2400" dirty="0">
                <a:solidFill>
                  <a:srgbClr val="231F20"/>
                </a:solidFill>
                <a:latin typeface="Symbol" panose="05050102010706020507" pitchFamily="18" charset="2"/>
              </a:rPr>
              <a:t>= </a:t>
            </a:r>
            <a:r>
              <a:rPr lang="en-US" sz="2400" dirty="0">
                <a:solidFill>
                  <a:srgbClr val="231F20"/>
                </a:solidFill>
                <a:latin typeface="ACaslon-Regular"/>
              </a:rPr>
              <a:t>2</a:t>
            </a:r>
            <a:endParaRPr lang="en-US" sz="2400" dirty="0"/>
          </a:p>
        </p:txBody>
      </p:sp>
      <p:sp>
        <p:nvSpPr>
          <p:cNvPr id="13" name="Rectangle 12"/>
          <p:cNvSpPr/>
          <p:nvPr/>
        </p:nvSpPr>
        <p:spPr>
          <a:xfrm>
            <a:off x="911086" y="6300281"/>
            <a:ext cx="10893715" cy="830997"/>
          </a:xfrm>
          <a:prstGeom prst="rect">
            <a:avLst/>
          </a:prstGeom>
        </p:spPr>
        <p:txBody>
          <a:bodyPr wrap="square">
            <a:spAutoFit/>
          </a:bodyPr>
          <a:lstStyle/>
          <a:p>
            <a:r>
              <a:rPr lang="en-US" sz="2400" dirty="0">
                <a:solidFill>
                  <a:srgbClr val="231F20"/>
                </a:solidFill>
                <a:latin typeface="ACaslon-Regular"/>
              </a:rPr>
              <a:t>The </a:t>
            </a:r>
            <a:r>
              <a:rPr lang="en-US" sz="2400" i="1" dirty="0">
                <a:solidFill>
                  <a:srgbClr val="231F20"/>
                </a:solidFill>
                <a:latin typeface="ACaslon-Italic"/>
              </a:rPr>
              <a:t>path branching effort B </a:t>
            </a:r>
            <a:r>
              <a:rPr lang="en-US" sz="2400" dirty="0">
                <a:solidFill>
                  <a:srgbClr val="231F20"/>
                </a:solidFill>
                <a:latin typeface="ACaslon-Regular"/>
              </a:rPr>
              <a:t>is the product of the branching efforts between stages.</a:t>
            </a:r>
            <a:endParaRPr lang="en-US" sz="2400" dirty="0"/>
          </a:p>
        </p:txBody>
      </p:sp>
      <p:pic>
        <p:nvPicPr>
          <p:cNvPr id="14" name="Picture 13"/>
          <p:cNvPicPr>
            <a:picLocks noChangeAspect="1"/>
          </p:cNvPicPr>
          <p:nvPr/>
        </p:nvPicPr>
        <p:blipFill>
          <a:blip r:embed="rId5"/>
          <a:stretch>
            <a:fillRect/>
          </a:stretch>
        </p:blipFill>
        <p:spPr>
          <a:xfrm>
            <a:off x="5253841" y="7045895"/>
            <a:ext cx="1359292" cy="709719"/>
          </a:xfrm>
          <a:prstGeom prst="rect">
            <a:avLst/>
          </a:prstGeom>
        </p:spPr>
      </p:pic>
    </p:spTree>
    <p:extLst>
      <p:ext uri="{BB962C8B-B14F-4D97-AF65-F5344CB8AC3E}">
        <p14:creationId xmlns:p14="http://schemas.microsoft.com/office/powerpoint/2010/main" val="2793858898"/>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22201F"/>
          </a:solidFill>
        </p:spPr>
        <p:txBody>
          <a:bodyPr/>
          <a:lstStyle/>
          <a:p>
            <a:pPr algn="ctr"/>
            <a:r>
              <a:rPr lang="en-US" dirty="0">
                <a:solidFill>
                  <a:srgbClr val="FFFF00"/>
                </a:solidFill>
              </a:rPr>
              <a:t>Logic effort for Hi-skew</a:t>
            </a:r>
          </a:p>
        </p:txBody>
      </p:sp>
      <p:sp>
        <p:nvSpPr>
          <p:cNvPr id="4" name="Date Placeholder 3"/>
          <p:cNvSpPr>
            <a:spLocks noGrp="1"/>
          </p:cNvSpPr>
          <p:nvPr>
            <p:ph type="dt" sz="half" idx="10"/>
          </p:nvPr>
        </p:nvSpPr>
        <p:spPr/>
        <p:txBody>
          <a:bodyPr/>
          <a:lstStyle/>
          <a:p>
            <a:fld id="{F56775A8-F6F8-48A4-AE2F-3119CC15B529}" type="datetime1">
              <a:rPr lang="en-IN" smtClean="0"/>
              <a:t>23-12-2024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127</a:t>
            </a:fld>
            <a:endParaRPr lang="en-IN"/>
          </a:p>
        </p:txBody>
      </p:sp>
      <p:pic>
        <p:nvPicPr>
          <p:cNvPr id="6" name="Picture 5"/>
          <p:cNvPicPr>
            <a:picLocks noChangeAspect="1"/>
          </p:cNvPicPr>
          <p:nvPr/>
        </p:nvPicPr>
        <p:blipFill rotWithShape="1">
          <a:blip r:embed="rId2"/>
          <a:srcRect r="72026" b="16703"/>
          <a:stretch/>
        </p:blipFill>
        <p:spPr>
          <a:xfrm>
            <a:off x="1004231" y="2873211"/>
            <a:ext cx="2506664" cy="3259576"/>
          </a:xfrm>
          <a:prstGeom prst="rect">
            <a:avLst/>
          </a:prstGeom>
        </p:spPr>
      </p:pic>
      <p:pic>
        <p:nvPicPr>
          <p:cNvPr id="8" name="Picture 7"/>
          <p:cNvPicPr>
            <a:picLocks noChangeAspect="1"/>
          </p:cNvPicPr>
          <p:nvPr/>
        </p:nvPicPr>
        <p:blipFill rotWithShape="1">
          <a:blip r:embed="rId2"/>
          <a:srcRect l="63691" b="12992"/>
          <a:stretch/>
        </p:blipFill>
        <p:spPr>
          <a:xfrm>
            <a:off x="8796715" y="2848747"/>
            <a:ext cx="3253517" cy="3404755"/>
          </a:xfrm>
          <a:prstGeom prst="rect">
            <a:avLst/>
          </a:prstGeom>
        </p:spPr>
      </p:pic>
      <p:pic>
        <p:nvPicPr>
          <p:cNvPr id="9" name="Picture 8"/>
          <p:cNvPicPr>
            <a:picLocks noChangeAspect="1"/>
          </p:cNvPicPr>
          <p:nvPr/>
        </p:nvPicPr>
        <p:blipFill rotWithShape="1">
          <a:blip r:embed="rId2"/>
          <a:srcRect l="27447" r="37541" b="13618"/>
          <a:stretch/>
        </p:blipFill>
        <p:spPr>
          <a:xfrm>
            <a:off x="4903077" y="2873211"/>
            <a:ext cx="3137338" cy="3380291"/>
          </a:xfrm>
          <a:prstGeom prst="rect">
            <a:avLst/>
          </a:prstGeom>
        </p:spPr>
      </p:pic>
    </p:spTree>
    <p:extLst>
      <p:ext uri="{BB962C8B-B14F-4D97-AF65-F5344CB8AC3E}">
        <p14:creationId xmlns:p14="http://schemas.microsoft.com/office/powerpoint/2010/main" val="3947340052"/>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56775A8-F6F8-48A4-AE2F-3119CC15B529}" type="datetime1">
              <a:rPr lang="en-IN" smtClean="0"/>
              <a:t>23-12-2024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128</a:t>
            </a:fld>
            <a:endParaRPr lang="en-IN"/>
          </a:p>
        </p:txBody>
      </p:sp>
      <p:sp>
        <p:nvSpPr>
          <p:cNvPr id="6" name="Rectangle 5"/>
          <p:cNvSpPr/>
          <p:nvPr/>
        </p:nvSpPr>
        <p:spPr>
          <a:xfrm>
            <a:off x="856317" y="1531035"/>
            <a:ext cx="10906125" cy="461665"/>
          </a:xfrm>
          <a:prstGeom prst="rect">
            <a:avLst/>
          </a:prstGeom>
        </p:spPr>
        <p:txBody>
          <a:bodyPr wrap="square">
            <a:spAutoFit/>
          </a:bodyPr>
          <a:lstStyle/>
          <a:p>
            <a:pPr marL="285750" indent="-285750">
              <a:buFont typeface="Arial" panose="020B0604020202020204" pitchFamily="34" charset="0"/>
              <a:buChar char="•"/>
            </a:pPr>
            <a:r>
              <a:rPr lang="en-US" sz="2400" dirty="0">
                <a:solidFill>
                  <a:srgbClr val="231F20"/>
                </a:solidFill>
                <a:latin typeface="ACaslon-Regular"/>
              </a:rPr>
              <a:t>Reducing the logical effort on that critical transition to </a:t>
            </a:r>
            <a:r>
              <a:rPr lang="en-US" sz="2400" i="1" dirty="0" err="1">
                <a:solidFill>
                  <a:srgbClr val="231F20"/>
                </a:solidFill>
                <a:latin typeface="ACaslon-Italic"/>
              </a:rPr>
              <a:t>gu</a:t>
            </a:r>
            <a:r>
              <a:rPr lang="en-US" sz="2400" i="1" dirty="0">
                <a:solidFill>
                  <a:srgbClr val="231F20"/>
                </a:solidFill>
                <a:latin typeface="ACaslon-Italic"/>
              </a:rPr>
              <a:t> </a:t>
            </a:r>
            <a:r>
              <a:rPr lang="en-US" sz="2400" dirty="0">
                <a:solidFill>
                  <a:srgbClr val="231F20"/>
                </a:solidFill>
                <a:latin typeface="Symbol" panose="05050102010706020507" pitchFamily="18" charset="2"/>
              </a:rPr>
              <a:t>= </a:t>
            </a:r>
            <a:r>
              <a:rPr lang="en-US" sz="2400" dirty="0">
                <a:solidFill>
                  <a:srgbClr val="231F20"/>
                </a:solidFill>
                <a:latin typeface="ACaslon-Regular"/>
              </a:rPr>
              <a:t>2.5/3 </a:t>
            </a:r>
            <a:r>
              <a:rPr lang="en-US" sz="2400" dirty="0">
                <a:solidFill>
                  <a:srgbClr val="231F20"/>
                </a:solidFill>
                <a:latin typeface="Symbol" panose="05050102010706020507" pitchFamily="18" charset="2"/>
              </a:rPr>
              <a:t>= </a:t>
            </a:r>
            <a:r>
              <a:rPr lang="en-US" sz="2400" dirty="0">
                <a:solidFill>
                  <a:srgbClr val="231F20"/>
                </a:solidFill>
                <a:latin typeface="ACaslon-Regular"/>
              </a:rPr>
              <a:t>5/6.</a:t>
            </a:r>
            <a:endParaRPr lang="en-US" sz="2400" dirty="0"/>
          </a:p>
        </p:txBody>
      </p:sp>
      <p:pic>
        <p:nvPicPr>
          <p:cNvPr id="7" name="Picture 6"/>
          <p:cNvPicPr>
            <a:picLocks noChangeAspect="1"/>
          </p:cNvPicPr>
          <p:nvPr/>
        </p:nvPicPr>
        <p:blipFill>
          <a:blip r:embed="rId2"/>
          <a:stretch>
            <a:fillRect/>
          </a:stretch>
        </p:blipFill>
        <p:spPr>
          <a:xfrm>
            <a:off x="2257563" y="5022624"/>
            <a:ext cx="7412693" cy="3092937"/>
          </a:xfrm>
          <a:prstGeom prst="rect">
            <a:avLst/>
          </a:prstGeom>
        </p:spPr>
      </p:pic>
      <p:sp>
        <p:nvSpPr>
          <p:cNvPr id="8" name="Rectangle 7"/>
          <p:cNvSpPr/>
          <p:nvPr/>
        </p:nvSpPr>
        <p:spPr>
          <a:xfrm>
            <a:off x="805378" y="2261166"/>
            <a:ext cx="10957064" cy="830997"/>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231F20"/>
                </a:solidFill>
                <a:latin typeface="Times" panose="02020603050405020304" pitchFamily="18" charset="0"/>
                <a:cs typeface="Times" panose="02020603050405020304" pitchFamily="18" charset="0"/>
              </a:rPr>
              <a:t>The logical effort for the falling transition is estimated by comparing the inverter to a smaller </a:t>
            </a:r>
            <a:r>
              <a:rPr lang="en-US" sz="2400" dirty="0" err="1">
                <a:solidFill>
                  <a:srgbClr val="231F20"/>
                </a:solidFill>
                <a:latin typeface="Times" panose="02020603050405020304" pitchFamily="18" charset="0"/>
                <a:cs typeface="Times" panose="02020603050405020304" pitchFamily="18" charset="0"/>
              </a:rPr>
              <a:t>unskewed</a:t>
            </a:r>
            <a:r>
              <a:rPr lang="en-US" sz="2400" dirty="0">
                <a:solidFill>
                  <a:srgbClr val="231F20"/>
                </a:solidFill>
                <a:latin typeface="Times" panose="02020603050405020304" pitchFamily="18" charset="0"/>
                <a:cs typeface="Times" panose="02020603050405020304" pitchFamily="18" charset="0"/>
              </a:rPr>
              <a:t> inverter with equal pulldown current,</a:t>
            </a:r>
            <a:endParaRPr lang="en-US" sz="2400" dirty="0">
              <a:latin typeface="Times" panose="02020603050405020304" pitchFamily="18" charset="0"/>
              <a:cs typeface="Times" panose="02020603050405020304" pitchFamily="18" charset="0"/>
            </a:endParaRPr>
          </a:p>
        </p:txBody>
      </p:sp>
      <p:sp>
        <p:nvSpPr>
          <p:cNvPr id="9" name="Rectangle 8"/>
          <p:cNvSpPr/>
          <p:nvPr/>
        </p:nvSpPr>
        <p:spPr>
          <a:xfrm>
            <a:off x="805378" y="3234918"/>
            <a:ext cx="6226175" cy="461665"/>
          </a:xfrm>
          <a:prstGeom prst="rect">
            <a:avLst/>
          </a:prstGeom>
        </p:spPr>
        <p:txBody>
          <a:bodyPr>
            <a:spAutoFit/>
          </a:bodyPr>
          <a:lstStyle/>
          <a:p>
            <a:pPr marL="342900" indent="-342900">
              <a:buFont typeface="Arial" panose="020B0604020202020204" pitchFamily="34" charset="0"/>
              <a:buChar char="•"/>
            </a:pPr>
            <a:r>
              <a:rPr lang="en-US" sz="2400" dirty="0">
                <a:solidFill>
                  <a:srgbClr val="231F20"/>
                </a:solidFill>
                <a:latin typeface="Times" panose="02020603050405020304" pitchFamily="18" charset="0"/>
                <a:cs typeface="Times" panose="02020603050405020304" pitchFamily="18" charset="0"/>
              </a:rPr>
              <a:t>a logical effort of </a:t>
            </a:r>
            <a:r>
              <a:rPr lang="en-US" sz="2400" i="1" dirty="0" err="1">
                <a:solidFill>
                  <a:srgbClr val="231F20"/>
                </a:solidFill>
                <a:latin typeface="Times" panose="02020603050405020304" pitchFamily="18" charset="0"/>
                <a:cs typeface="Times" panose="02020603050405020304" pitchFamily="18" charset="0"/>
              </a:rPr>
              <a:t>gd</a:t>
            </a:r>
            <a:r>
              <a:rPr lang="en-US" sz="2400" i="1" dirty="0">
                <a:solidFill>
                  <a:srgbClr val="231F20"/>
                </a:solidFill>
                <a:latin typeface="Times" panose="02020603050405020304" pitchFamily="18" charset="0"/>
                <a:cs typeface="Times" panose="02020603050405020304" pitchFamily="18" charset="0"/>
              </a:rPr>
              <a:t> </a:t>
            </a:r>
            <a:r>
              <a:rPr lang="en-US" sz="2400" dirty="0">
                <a:solidFill>
                  <a:srgbClr val="231F20"/>
                </a:solidFill>
                <a:latin typeface="Times" panose="02020603050405020304" pitchFamily="18" charset="0"/>
                <a:cs typeface="Times" panose="02020603050405020304" pitchFamily="18" charset="0"/>
              </a:rPr>
              <a:t>= 2.5/1.5 = 5/3.</a:t>
            </a:r>
            <a:endParaRPr lang="en-US" sz="2400" dirty="0">
              <a:latin typeface="Times" panose="02020603050405020304" pitchFamily="18" charset="0"/>
              <a:cs typeface="Times" panose="02020603050405020304" pitchFamily="18" charset="0"/>
            </a:endParaRPr>
          </a:p>
        </p:txBody>
      </p:sp>
      <p:sp>
        <p:nvSpPr>
          <p:cNvPr id="10" name="Rectangle 9"/>
          <p:cNvSpPr/>
          <p:nvPr/>
        </p:nvSpPr>
        <p:spPr>
          <a:xfrm>
            <a:off x="890032" y="3959410"/>
            <a:ext cx="10709176" cy="830997"/>
          </a:xfrm>
          <a:prstGeom prst="rect">
            <a:avLst/>
          </a:prstGeom>
        </p:spPr>
        <p:txBody>
          <a:bodyPr wrap="square">
            <a:spAutoFit/>
          </a:bodyPr>
          <a:lstStyle/>
          <a:p>
            <a:pPr marL="285750" indent="-285750">
              <a:buFont typeface="Arial" panose="020B0604020202020204" pitchFamily="34" charset="0"/>
              <a:buChar char="•"/>
            </a:pPr>
            <a:r>
              <a:rPr lang="en-US" sz="2400" dirty="0">
                <a:solidFill>
                  <a:srgbClr val="231F20"/>
                </a:solidFill>
                <a:latin typeface="Times" panose="02020603050405020304" pitchFamily="18" charset="0"/>
                <a:cs typeface="Times" panose="02020603050405020304" pitchFamily="18" charset="0"/>
              </a:rPr>
              <a:t>Skewed gates are sometimes denoted with an </a:t>
            </a:r>
            <a:r>
              <a:rPr lang="en-US" sz="2400" i="1" dirty="0">
                <a:solidFill>
                  <a:srgbClr val="231F20"/>
                </a:solidFill>
                <a:latin typeface="Times" panose="02020603050405020304" pitchFamily="18" charset="0"/>
                <a:cs typeface="Times" panose="02020603050405020304" pitchFamily="18" charset="0"/>
              </a:rPr>
              <a:t>H </a:t>
            </a:r>
            <a:r>
              <a:rPr lang="en-US" sz="2400" dirty="0">
                <a:solidFill>
                  <a:srgbClr val="231F20"/>
                </a:solidFill>
                <a:latin typeface="Times" panose="02020603050405020304" pitchFamily="18" charset="0"/>
                <a:cs typeface="Times" panose="02020603050405020304" pitchFamily="18" charset="0"/>
              </a:rPr>
              <a:t>or an </a:t>
            </a:r>
            <a:r>
              <a:rPr lang="en-US" sz="2400" i="1" dirty="0">
                <a:solidFill>
                  <a:srgbClr val="231F20"/>
                </a:solidFill>
                <a:latin typeface="Times" panose="02020603050405020304" pitchFamily="18" charset="0"/>
                <a:cs typeface="Times" panose="02020603050405020304" pitchFamily="18" charset="0"/>
              </a:rPr>
              <a:t>L </a:t>
            </a:r>
            <a:r>
              <a:rPr lang="en-US" sz="2400" dirty="0">
                <a:solidFill>
                  <a:srgbClr val="231F20"/>
                </a:solidFill>
                <a:latin typeface="Times" panose="02020603050405020304" pitchFamily="18" charset="0"/>
                <a:cs typeface="Times" panose="02020603050405020304" pitchFamily="18" charset="0"/>
              </a:rPr>
              <a:t>on their symbol in a schematic.</a:t>
            </a:r>
            <a:endParaRPr lang="en-US" sz="2400" dirty="0">
              <a:latin typeface="Times" panose="02020603050405020304" pitchFamily="18" charset="0"/>
              <a:cs typeface="Times" panose="02020603050405020304" pitchFamily="18" charset="0"/>
            </a:endParaRPr>
          </a:p>
        </p:txBody>
      </p:sp>
      <p:sp>
        <p:nvSpPr>
          <p:cNvPr id="2" name="Title 1"/>
          <p:cNvSpPr>
            <a:spLocks noGrp="1"/>
          </p:cNvSpPr>
          <p:nvPr>
            <p:ph type="title"/>
          </p:nvPr>
        </p:nvSpPr>
        <p:spPr/>
        <p:txBody>
          <a:bodyPr/>
          <a:lstStyle/>
          <a:p>
            <a:endParaRPr lang="en-US"/>
          </a:p>
        </p:txBody>
      </p:sp>
      <p:sp>
        <p:nvSpPr>
          <p:cNvPr id="12" name="Title 1"/>
          <p:cNvSpPr txBox="1">
            <a:spLocks/>
          </p:cNvSpPr>
          <p:nvPr/>
        </p:nvSpPr>
        <p:spPr>
          <a:xfrm>
            <a:off x="3065722" y="317239"/>
            <a:ext cx="7365940" cy="799186"/>
          </a:xfrm>
          <a:prstGeom prst="rect">
            <a:avLst/>
          </a:prstGeom>
          <a:solidFill>
            <a:srgbClr val="22201F"/>
          </a:solidFill>
        </p:spPr>
        <p:txBody>
          <a:bodyPr vert="horz" lIns="91440" tIns="45720" rIns="91440" bIns="45720" rtlCol="0" anchor="ctr">
            <a:normAutofit/>
          </a:bodyPr>
          <a:lstStyle>
            <a:lvl1pPr algn="l" defTabSz="1104047" rtl="0" eaLnBrk="1" latinLnBrk="0" hangingPunct="1">
              <a:lnSpc>
                <a:spcPct val="90000"/>
              </a:lnSpc>
              <a:spcBef>
                <a:spcPct val="0"/>
              </a:spcBef>
              <a:buNone/>
              <a:defRPr sz="4800" kern="1200">
                <a:solidFill>
                  <a:schemeClr val="tx1"/>
                </a:solidFill>
                <a:latin typeface="+mj-lt"/>
                <a:ea typeface="+mj-ea"/>
                <a:cs typeface="+mj-cs"/>
              </a:defRPr>
            </a:lvl1pPr>
          </a:lstStyle>
          <a:p>
            <a:pPr algn="ctr"/>
            <a:r>
              <a:rPr lang="en-US">
                <a:solidFill>
                  <a:srgbClr val="FFFF00"/>
                </a:solidFill>
              </a:rPr>
              <a:t>Logic effort for Hi-skew</a:t>
            </a:r>
            <a:endParaRPr lang="en-US" dirty="0">
              <a:solidFill>
                <a:srgbClr val="FFFF00"/>
              </a:solidFill>
            </a:endParaRPr>
          </a:p>
        </p:txBody>
      </p:sp>
    </p:spTree>
    <p:extLst>
      <p:ext uri="{BB962C8B-B14F-4D97-AF65-F5344CB8AC3E}">
        <p14:creationId xmlns:p14="http://schemas.microsoft.com/office/powerpoint/2010/main" val="1803259735"/>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F56775A8-F6F8-48A4-AE2F-3119CC15B529}" type="datetime1">
              <a:rPr lang="en-IN" smtClean="0"/>
              <a:t>23-12-2024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129</a:t>
            </a:fld>
            <a:endParaRPr lang="en-IN"/>
          </a:p>
        </p:txBody>
      </p:sp>
      <p:sp>
        <p:nvSpPr>
          <p:cNvPr id="6" name="Title 1"/>
          <p:cNvSpPr txBox="1">
            <a:spLocks/>
          </p:cNvSpPr>
          <p:nvPr/>
        </p:nvSpPr>
        <p:spPr>
          <a:xfrm>
            <a:off x="3065722" y="317239"/>
            <a:ext cx="7365940" cy="799186"/>
          </a:xfrm>
          <a:prstGeom prst="rect">
            <a:avLst/>
          </a:prstGeom>
          <a:solidFill>
            <a:srgbClr val="22201F"/>
          </a:solidFill>
        </p:spPr>
        <p:txBody>
          <a:bodyPr vert="horz" lIns="91440" tIns="45720" rIns="91440" bIns="45720" rtlCol="0" anchor="ctr">
            <a:normAutofit/>
          </a:bodyPr>
          <a:lstStyle>
            <a:lvl1pPr algn="l" defTabSz="1104047" rtl="0" eaLnBrk="1" latinLnBrk="0" hangingPunct="1">
              <a:lnSpc>
                <a:spcPct val="90000"/>
              </a:lnSpc>
              <a:spcBef>
                <a:spcPct val="0"/>
              </a:spcBef>
              <a:buNone/>
              <a:defRPr sz="4800" kern="1200">
                <a:solidFill>
                  <a:schemeClr val="tx1"/>
                </a:solidFill>
                <a:latin typeface="+mj-lt"/>
                <a:ea typeface="+mj-ea"/>
                <a:cs typeface="+mj-cs"/>
              </a:defRPr>
            </a:lvl1pPr>
          </a:lstStyle>
          <a:p>
            <a:pPr algn="ctr"/>
            <a:r>
              <a:rPr lang="en-US" dirty="0">
                <a:solidFill>
                  <a:srgbClr val="FFFF00"/>
                </a:solidFill>
              </a:rPr>
              <a:t>Logic effort for Lo-skew</a:t>
            </a:r>
          </a:p>
        </p:txBody>
      </p:sp>
      <p:pic>
        <p:nvPicPr>
          <p:cNvPr id="7" name="Picture 6"/>
          <p:cNvPicPr>
            <a:picLocks noChangeAspect="1"/>
          </p:cNvPicPr>
          <p:nvPr/>
        </p:nvPicPr>
        <p:blipFill>
          <a:blip r:embed="rId2"/>
          <a:stretch>
            <a:fillRect/>
          </a:stretch>
        </p:blipFill>
        <p:spPr>
          <a:xfrm>
            <a:off x="114553" y="3487261"/>
            <a:ext cx="2484397" cy="2254360"/>
          </a:xfrm>
          <a:prstGeom prst="rect">
            <a:avLst/>
          </a:prstGeom>
        </p:spPr>
      </p:pic>
      <p:pic>
        <p:nvPicPr>
          <p:cNvPr id="8" name="Picture 7"/>
          <p:cNvPicPr>
            <a:picLocks noChangeAspect="1"/>
          </p:cNvPicPr>
          <p:nvPr/>
        </p:nvPicPr>
        <p:blipFill>
          <a:blip r:embed="rId3"/>
          <a:stretch>
            <a:fillRect/>
          </a:stretch>
        </p:blipFill>
        <p:spPr>
          <a:xfrm>
            <a:off x="2224082" y="4745420"/>
            <a:ext cx="2155034" cy="1679247"/>
          </a:xfrm>
          <a:prstGeom prst="rect">
            <a:avLst/>
          </a:prstGeom>
        </p:spPr>
      </p:pic>
      <p:pic>
        <p:nvPicPr>
          <p:cNvPr id="9" name="Picture 8"/>
          <p:cNvPicPr>
            <a:picLocks noChangeAspect="1"/>
          </p:cNvPicPr>
          <p:nvPr/>
        </p:nvPicPr>
        <p:blipFill>
          <a:blip r:embed="rId4"/>
          <a:stretch>
            <a:fillRect/>
          </a:stretch>
        </p:blipFill>
        <p:spPr>
          <a:xfrm>
            <a:off x="477616" y="2491061"/>
            <a:ext cx="1343242" cy="646277"/>
          </a:xfrm>
          <a:prstGeom prst="rect">
            <a:avLst/>
          </a:prstGeom>
        </p:spPr>
      </p:pic>
      <p:pic>
        <p:nvPicPr>
          <p:cNvPr id="10" name="Picture 9"/>
          <p:cNvPicPr>
            <a:picLocks noChangeAspect="1"/>
          </p:cNvPicPr>
          <p:nvPr/>
        </p:nvPicPr>
        <p:blipFill>
          <a:blip r:embed="rId5"/>
          <a:stretch>
            <a:fillRect/>
          </a:stretch>
        </p:blipFill>
        <p:spPr>
          <a:xfrm>
            <a:off x="4570970" y="1473883"/>
            <a:ext cx="2114898" cy="6200823"/>
          </a:xfrm>
          <a:prstGeom prst="rect">
            <a:avLst/>
          </a:prstGeom>
        </p:spPr>
      </p:pic>
      <p:pic>
        <p:nvPicPr>
          <p:cNvPr id="11" name="Picture 10"/>
          <p:cNvPicPr>
            <a:picLocks noChangeAspect="1"/>
          </p:cNvPicPr>
          <p:nvPr/>
        </p:nvPicPr>
        <p:blipFill>
          <a:blip r:embed="rId6"/>
          <a:stretch>
            <a:fillRect/>
          </a:stretch>
        </p:blipFill>
        <p:spPr>
          <a:xfrm>
            <a:off x="6847267" y="2163472"/>
            <a:ext cx="1243898" cy="4975592"/>
          </a:xfrm>
          <a:prstGeom prst="rect">
            <a:avLst/>
          </a:prstGeom>
        </p:spPr>
      </p:pic>
      <p:pic>
        <p:nvPicPr>
          <p:cNvPr id="12" name="Picture 11"/>
          <p:cNvPicPr>
            <a:picLocks noChangeAspect="1"/>
          </p:cNvPicPr>
          <p:nvPr/>
        </p:nvPicPr>
        <p:blipFill>
          <a:blip r:embed="rId7"/>
          <a:stretch>
            <a:fillRect/>
          </a:stretch>
        </p:blipFill>
        <p:spPr>
          <a:xfrm>
            <a:off x="8385929" y="1568035"/>
            <a:ext cx="1837952" cy="5848029"/>
          </a:xfrm>
          <a:prstGeom prst="rect">
            <a:avLst/>
          </a:prstGeom>
        </p:spPr>
      </p:pic>
      <p:pic>
        <p:nvPicPr>
          <p:cNvPr id="13" name="Picture 12"/>
          <p:cNvPicPr>
            <a:picLocks noChangeAspect="1"/>
          </p:cNvPicPr>
          <p:nvPr/>
        </p:nvPicPr>
        <p:blipFill>
          <a:blip r:embed="rId8"/>
          <a:stretch>
            <a:fillRect/>
          </a:stretch>
        </p:blipFill>
        <p:spPr>
          <a:xfrm>
            <a:off x="10375898" y="2591567"/>
            <a:ext cx="1071292" cy="4400983"/>
          </a:xfrm>
          <a:prstGeom prst="rect">
            <a:avLst/>
          </a:prstGeom>
        </p:spPr>
      </p:pic>
    </p:spTree>
    <p:extLst>
      <p:ext uri="{BB962C8B-B14F-4D97-AF65-F5344CB8AC3E}">
        <p14:creationId xmlns:p14="http://schemas.microsoft.com/office/powerpoint/2010/main" val="3551431355"/>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8200FF6A-A0F6-4DEC-98F5-56791FF77467}" type="datetime1">
              <a:rPr lang="en-IN" smtClean="0"/>
              <a:pPr>
                <a:defRPr/>
              </a:pPr>
              <a:t>23-12-2024</a:t>
            </a:fld>
            <a:endParaRPr lang="en-US" dirty="0"/>
          </a:p>
        </p:txBody>
      </p:sp>
      <p:sp>
        <p:nvSpPr>
          <p:cNvPr id="10243"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dirty="0">
                <a:solidFill>
                  <a:schemeClr val="bg1"/>
                </a:solidFill>
                <a:latin typeface="Georgia" panose="02040502050405020303" pitchFamily="18" charset="0"/>
              </a:rPr>
              <a:t>International Institute of Information Technology, </a:t>
            </a:r>
            <a:r>
              <a:rPr lang="en-US" altLang="en-US" sz="1430" dirty="0" err="1">
                <a:solidFill>
                  <a:schemeClr val="bg1"/>
                </a:solidFill>
                <a:latin typeface="Georgia" panose="02040502050405020303" pitchFamily="18" charset="0"/>
              </a:rPr>
              <a:t>Naya</a:t>
            </a:r>
            <a:r>
              <a:rPr lang="en-US" altLang="en-US" sz="1430" dirty="0">
                <a:solidFill>
                  <a:schemeClr val="bg1"/>
                </a:solidFill>
                <a:latin typeface="Georgia" panose="02040502050405020303" pitchFamily="18" charset="0"/>
              </a:rPr>
              <a:t> Raipur</a:t>
            </a:r>
          </a:p>
        </p:txBody>
      </p:sp>
      <p:sp>
        <p:nvSpPr>
          <p:cNvPr id="6" name="Slide Number Placeholder 5"/>
          <p:cNvSpPr>
            <a:spLocks noGrp="1"/>
          </p:cNvSpPr>
          <p:nvPr>
            <p:ph type="sldNum" sz="quarter" idx="12"/>
          </p:nvPr>
        </p:nvSpPr>
        <p:spPr/>
        <p:txBody>
          <a:bodyPr/>
          <a:lstStyle/>
          <a:p>
            <a:pPr>
              <a:defRPr/>
            </a:pPr>
            <a:fld id="{3832F8BF-2053-4F14-B377-0A7419E21146}" type="slidenum">
              <a:rPr lang="en-US" smtClean="0"/>
              <a:pPr>
                <a:defRPr/>
              </a:pPr>
              <a:t>13</a:t>
            </a:fld>
            <a:endParaRPr lang="en-US" dirty="0"/>
          </a:p>
        </p:txBody>
      </p:sp>
      <p:sp>
        <p:nvSpPr>
          <p:cNvPr id="10245" name="Rectangle 2"/>
          <p:cNvSpPr>
            <a:spLocks noGrp="1" noChangeArrowheads="1"/>
          </p:cNvSpPr>
          <p:nvPr>
            <p:ph type="title"/>
          </p:nvPr>
        </p:nvSpPr>
        <p:spPr>
          <a:xfrm>
            <a:off x="2531650" y="288471"/>
            <a:ext cx="7740914" cy="1167705"/>
          </a:xfrm>
          <a:solidFill>
            <a:srgbClr val="22201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a:r>
              <a:rPr lang="en-US" altLang="en-US" sz="4086" b="1" dirty="0">
                <a:solidFill>
                  <a:srgbClr val="FFFF00"/>
                </a:solidFill>
                <a:latin typeface="Times New Roman" panose="02020603050405020304" pitchFamily="18" charset="0"/>
                <a:cs typeface="Times New Roman" panose="02020603050405020304" pitchFamily="18" charset="0"/>
              </a:rPr>
              <a:t>N-channel </a:t>
            </a:r>
            <a:r>
              <a:rPr lang="en-US" altLang="en-US" sz="4086" b="1" i="1" dirty="0">
                <a:solidFill>
                  <a:srgbClr val="FFFF00"/>
                </a:solidFill>
                <a:latin typeface="Times New Roman" panose="02020603050405020304" pitchFamily="18" charset="0"/>
                <a:cs typeface="Times New Roman" panose="02020603050405020304" pitchFamily="18" charset="0"/>
              </a:rPr>
              <a:t>vs.</a:t>
            </a:r>
            <a:r>
              <a:rPr lang="en-US" altLang="en-US" sz="4086" b="1" dirty="0">
                <a:solidFill>
                  <a:srgbClr val="FFFF00"/>
                </a:solidFill>
                <a:latin typeface="Times New Roman" panose="02020603050405020304" pitchFamily="18" charset="0"/>
                <a:cs typeface="Times New Roman" panose="02020603050405020304" pitchFamily="18" charset="0"/>
              </a:rPr>
              <a:t> P-channel</a:t>
            </a:r>
          </a:p>
        </p:txBody>
      </p:sp>
      <p:sp>
        <p:nvSpPr>
          <p:cNvPr id="10246" name="Rectangle 3"/>
          <p:cNvSpPr>
            <a:spLocks noGrp="1" noChangeArrowheads="1"/>
          </p:cNvSpPr>
          <p:nvPr>
            <p:ph idx="1"/>
          </p:nvPr>
        </p:nvSpPr>
        <p:spPr>
          <a:xfrm>
            <a:off x="410319" y="4166956"/>
            <a:ext cx="5233591" cy="1469291"/>
          </a:xfrm>
        </p:spPr>
        <p:txBody>
          <a:bodyPr>
            <a:normAutofit/>
          </a:bodyPr>
          <a:lstStyle/>
          <a:p>
            <a:r>
              <a:rPr lang="en-US" altLang="en-US" sz="2452" dirty="0">
                <a:latin typeface="Times New Roman" panose="02020603050405020304" pitchFamily="18" charset="0"/>
                <a:cs typeface="Times New Roman" panose="02020603050405020304" pitchFamily="18" charset="0"/>
              </a:rPr>
              <a:t>For current to flow, </a:t>
            </a:r>
            <a:r>
              <a:rPr lang="en-US" altLang="en-US" sz="2452" i="1" dirty="0">
                <a:latin typeface="Times New Roman" panose="02020603050405020304" pitchFamily="18" charset="0"/>
                <a:cs typeface="Times New Roman" panose="02020603050405020304" pitchFamily="18" charset="0"/>
              </a:rPr>
              <a:t>V</a:t>
            </a:r>
            <a:r>
              <a:rPr lang="en-US" altLang="en-US" sz="2452" baseline="-25000" dirty="0">
                <a:latin typeface="Times New Roman" panose="02020603050405020304" pitchFamily="18" charset="0"/>
                <a:cs typeface="Times New Roman" panose="02020603050405020304" pitchFamily="18" charset="0"/>
              </a:rPr>
              <a:t>GS </a:t>
            </a:r>
            <a:r>
              <a:rPr lang="en-US" altLang="en-US" sz="2452" dirty="0">
                <a:latin typeface="Times New Roman" panose="02020603050405020304" pitchFamily="18" charset="0"/>
                <a:cs typeface="Times New Roman" panose="02020603050405020304" pitchFamily="18" charset="0"/>
              </a:rPr>
              <a:t>&gt; </a:t>
            </a:r>
            <a:r>
              <a:rPr lang="en-US" altLang="en-US" sz="2452" i="1" dirty="0">
                <a:latin typeface="Times New Roman" panose="02020603050405020304" pitchFamily="18" charset="0"/>
                <a:cs typeface="Times New Roman" panose="02020603050405020304" pitchFamily="18" charset="0"/>
              </a:rPr>
              <a:t>V</a:t>
            </a:r>
            <a:r>
              <a:rPr lang="en-US" altLang="en-US" sz="2452" baseline="-25000" dirty="0">
                <a:latin typeface="Times New Roman" panose="02020603050405020304" pitchFamily="18" charset="0"/>
                <a:cs typeface="Times New Roman" panose="02020603050405020304" pitchFamily="18" charset="0"/>
              </a:rPr>
              <a:t>T</a:t>
            </a:r>
          </a:p>
          <a:p>
            <a:pPr marL="467076" lvl="1" indent="0">
              <a:buNone/>
            </a:pPr>
            <a:r>
              <a:rPr lang="en-US" altLang="en-US" dirty="0">
                <a:latin typeface="Times New Roman" panose="02020603050405020304" pitchFamily="18" charset="0"/>
                <a:cs typeface="Times New Roman" panose="02020603050405020304" pitchFamily="18" charset="0"/>
              </a:rPr>
              <a:t>to form </a:t>
            </a:r>
            <a:r>
              <a:rPr lang="en-US" altLang="en-US" b="1" dirty="0">
                <a:latin typeface="Times New Roman" panose="02020603050405020304" pitchFamily="18" charset="0"/>
                <a:cs typeface="Times New Roman" panose="02020603050405020304" pitchFamily="18" charset="0"/>
              </a:rPr>
              <a:t>n-type channel </a:t>
            </a:r>
            <a:r>
              <a:rPr lang="en-US" altLang="en-US" dirty="0">
                <a:latin typeface="Times New Roman" panose="02020603050405020304" pitchFamily="18" charset="0"/>
                <a:cs typeface="Times New Roman" panose="02020603050405020304" pitchFamily="18" charset="0"/>
              </a:rPr>
              <a:t>at surface</a:t>
            </a:r>
          </a:p>
        </p:txBody>
      </p:sp>
      <p:sp>
        <p:nvSpPr>
          <p:cNvPr id="10247" name="Text Box 16"/>
          <p:cNvSpPr txBox="1">
            <a:spLocks noChangeArrowheads="1"/>
          </p:cNvSpPr>
          <p:nvPr/>
        </p:nvSpPr>
        <p:spPr bwMode="auto">
          <a:xfrm>
            <a:off x="410319" y="2150236"/>
            <a:ext cx="991106" cy="415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2043" b="1" u="sng" dirty="0">
                <a:latin typeface="Arial" panose="020B0604020202020204" pitchFamily="34" charset="0"/>
              </a:rPr>
              <a:t>NMOS</a:t>
            </a:r>
          </a:p>
        </p:txBody>
      </p:sp>
      <p:sp>
        <p:nvSpPr>
          <p:cNvPr id="10248" name="Text Box 17"/>
          <p:cNvSpPr txBox="1">
            <a:spLocks noChangeArrowheads="1"/>
          </p:cNvSpPr>
          <p:nvPr/>
        </p:nvSpPr>
        <p:spPr bwMode="auto">
          <a:xfrm>
            <a:off x="6188839" y="2216730"/>
            <a:ext cx="976368" cy="415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2043" b="1" u="sng">
                <a:latin typeface="Arial" panose="020B0604020202020204" pitchFamily="34" charset="0"/>
              </a:rPr>
              <a:t>PMOS</a:t>
            </a:r>
          </a:p>
        </p:txBody>
      </p:sp>
      <p:grpSp>
        <p:nvGrpSpPr>
          <p:cNvPr id="10249" name="Group 44"/>
          <p:cNvGrpSpPr>
            <a:grpSpLocks/>
          </p:cNvGrpSpPr>
          <p:nvPr/>
        </p:nvGrpSpPr>
        <p:grpSpPr bwMode="auto">
          <a:xfrm>
            <a:off x="1597486" y="2352962"/>
            <a:ext cx="2815468" cy="1472606"/>
            <a:chOff x="1622426" y="1854202"/>
            <a:chExt cx="2755900" cy="1441451"/>
          </a:xfrm>
        </p:grpSpPr>
        <p:grpSp>
          <p:nvGrpSpPr>
            <p:cNvPr id="10270" name="Group 4"/>
            <p:cNvGrpSpPr>
              <a:grpSpLocks/>
            </p:cNvGrpSpPr>
            <p:nvPr/>
          </p:nvGrpSpPr>
          <p:grpSpPr bwMode="auto">
            <a:xfrm>
              <a:off x="1622426" y="1854202"/>
              <a:ext cx="2755900" cy="1441451"/>
              <a:chOff x="912" y="1776"/>
              <a:chExt cx="1736" cy="908"/>
            </a:xfrm>
          </p:grpSpPr>
          <p:sp>
            <p:nvSpPr>
              <p:cNvPr id="10281" name="Rectangle 5" descr="Wide upward diagonal"/>
              <p:cNvSpPr>
                <a:spLocks noChangeArrowheads="1"/>
              </p:cNvSpPr>
              <p:nvPr/>
            </p:nvSpPr>
            <p:spPr bwMode="auto">
              <a:xfrm>
                <a:off x="912" y="1946"/>
                <a:ext cx="1736" cy="236"/>
              </a:xfrm>
              <a:prstGeom prst="rect">
                <a:avLst/>
              </a:prstGeom>
              <a:pattFill prst="wdUpDiag">
                <a:fgClr>
                  <a:srgbClr val="000000"/>
                </a:fgClr>
                <a:bgClr>
                  <a:srgbClr val="FFFFFF"/>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sz="1839">
                  <a:latin typeface="Arial" panose="020B0604020202020204" pitchFamily="34" charset="0"/>
                </a:endParaRPr>
              </a:p>
            </p:txBody>
          </p:sp>
          <p:sp>
            <p:nvSpPr>
              <p:cNvPr id="10282" name="Rectangle 6"/>
              <p:cNvSpPr>
                <a:spLocks noChangeArrowheads="1"/>
              </p:cNvSpPr>
              <p:nvPr/>
            </p:nvSpPr>
            <p:spPr bwMode="auto">
              <a:xfrm>
                <a:off x="912" y="2448"/>
                <a:ext cx="1736" cy="236"/>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sz="1839">
                  <a:latin typeface="Arial" panose="020B0604020202020204" pitchFamily="34" charset="0"/>
                </a:endParaRPr>
              </a:p>
            </p:txBody>
          </p:sp>
          <p:sp>
            <p:nvSpPr>
              <p:cNvPr id="12" name="Text Box 7"/>
              <p:cNvSpPr txBox="1">
                <a:spLocks noChangeArrowheads="1"/>
              </p:cNvSpPr>
              <p:nvPr/>
            </p:nvSpPr>
            <p:spPr bwMode="auto">
              <a:xfrm>
                <a:off x="1375" y="2442"/>
                <a:ext cx="747"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sz="1839" dirty="0">
                    <a:latin typeface="+mj-lt"/>
                  </a:rPr>
                  <a:t>p-type Si</a:t>
                </a:r>
              </a:p>
            </p:txBody>
          </p:sp>
          <p:sp>
            <p:nvSpPr>
              <p:cNvPr id="10284" name="Rectangle 8"/>
              <p:cNvSpPr>
                <a:spLocks noChangeArrowheads="1"/>
              </p:cNvSpPr>
              <p:nvPr/>
            </p:nvSpPr>
            <p:spPr bwMode="auto">
              <a:xfrm>
                <a:off x="1440" y="1778"/>
                <a:ext cx="672" cy="236"/>
              </a:xfrm>
              <a:prstGeom prst="rect">
                <a:avLst/>
              </a:prstGeom>
              <a:solidFill>
                <a:srgbClr val="DDDDDD"/>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sz="1839">
                  <a:latin typeface="Arial" panose="020B0604020202020204" pitchFamily="34" charset="0"/>
                </a:endParaRPr>
              </a:p>
            </p:txBody>
          </p:sp>
          <p:sp>
            <p:nvSpPr>
              <p:cNvPr id="14" name="Text Box 9"/>
              <p:cNvSpPr txBox="1">
                <a:spLocks noChangeArrowheads="1"/>
              </p:cNvSpPr>
              <p:nvPr/>
            </p:nvSpPr>
            <p:spPr bwMode="auto">
              <a:xfrm>
                <a:off x="1406" y="1776"/>
                <a:ext cx="716"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sz="1839" dirty="0">
                    <a:latin typeface="+mj-lt"/>
                  </a:rPr>
                  <a:t>N+ poly-Si</a:t>
                </a:r>
              </a:p>
            </p:txBody>
          </p:sp>
        </p:grpSp>
        <p:grpSp>
          <p:nvGrpSpPr>
            <p:cNvPr id="10271" name="Group 18"/>
            <p:cNvGrpSpPr>
              <a:grpSpLocks/>
            </p:cNvGrpSpPr>
            <p:nvPr/>
          </p:nvGrpSpPr>
          <p:grpSpPr bwMode="auto">
            <a:xfrm>
              <a:off x="1622426" y="2381250"/>
              <a:ext cx="914400" cy="377825"/>
              <a:chOff x="960" y="2112"/>
              <a:chExt cx="576" cy="238"/>
            </a:xfrm>
          </p:grpSpPr>
          <p:sp>
            <p:nvSpPr>
              <p:cNvPr id="10278" name="Arc 19"/>
              <p:cNvSpPr>
                <a:spLocks/>
              </p:cNvSpPr>
              <p:nvPr/>
            </p:nvSpPr>
            <p:spPr bwMode="auto">
              <a:xfrm flipV="1">
                <a:off x="1296" y="2114"/>
                <a:ext cx="240" cy="2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1839"/>
              </a:p>
            </p:txBody>
          </p:sp>
          <p:sp>
            <p:nvSpPr>
              <p:cNvPr id="10279" name="Line 20"/>
              <p:cNvSpPr>
                <a:spLocks noChangeShapeType="1"/>
              </p:cNvSpPr>
              <p:nvPr/>
            </p:nvSpPr>
            <p:spPr bwMode="auto">
              <a:xfrm>
                <a:off x="1536" y="2112"/>
                <a:ext cx="0" cy="4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839"/>
              </a:p>
            </p:txBody>
          </p:sp>
          <p:sp>
            <p:nvSpPr>
              <p:cNvPr id="10280" name="Line 21"/>
              <p:cNvSpPr>
                <a:spLocks noChangeShapeType="1"/>
              </p:cNvSpPr>
              <p:nvPr/>
            </p:nvSpPr>
            <p:spPr bwMode="auto">
              <a:xfrm>
                <a:off x="960" y="2344"/>
                <a:ext cx="3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839"/>
              </a:p>
            </p:txBody>
          </p:sp>
        </p:grpSp>
        <p:grpSp>
          <p:nvGrpSpPr>
            <p:cNvPr id="10272" name="Group 30"/>
            <p:cNvGrpSpPr>
              <a:grpSpLocks/>
            </p:cNvGrpSpPr>
            <p:nvPr/>
          </p:nvGrpSpPr>
          <p:grpSpPr bwMode="auto">
            <a:xfrm flipH="1">
              <a:off x="3451226" y="2381250"/>
              <a:ext cx="914400" cy="377825"/>
              <a:chOff x="960" y="2112"/>
              <a:chExt cx="576" cy="238"/>
            </a:xfrm>
          </p:grpSpPr>
          <p:sp>
            <p:nvSpPr>
              <p:cNvPr id="10275" name="Arc 31"/>
              <p:cNvSpPr>
                <a:spLocks/>
              </p:cNvSpPr>
              <p:nvPr/>
            </p:nvSpPr>
            <p:spPr bwMode="auto">
              <a:xfrm flipV="1">
                <a:off x="1296" y="2114"/>
                <a:ext cx="240" cy="2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1839"/>
              </a:p>
            </p:txBody>
          </p:sp>
          <p:sp>
            <p:nvSpPr>
              <p:cNvPr id="10276" name="Line 32"/>
              <p:cNvSpPr>
                <a:spLocks noChangeShapeType="1"/>
              </p:cNvSpPr>
              <p:nvPr/>
            </p:nvSpPr>
            <p:spPr bwMode="auto">
              <a:xfrm>
                <a:off x="1536" y="2112"/>
                <a:ext cx="0" cy="4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839"/>
              </a:p>
            </p:txBody>
          </p:sp>
          <p:sp>
            <p:nvSpPr>
              <p:cNvPr id="10277" name="Line 33"/>
              <p:cNvSpPr>
                <a:spLocks noChangeShapeType="1"/>
              </p:cNvSpPr>
              <p:nvPr/>
            </p:nvSpPr>
            <p:spPr bwMode="auto">
              <a:xfrm>
                <a:off x="960" y="2348"/>
                <a:ext cx="3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839"/>
              </a:p>
            </p:txBody>
          </p:sp>
        </p:grpSp>
        <p:sp>
          <p:nvSpPr>
            <p:cNvPr id="39" name="Text Box 34"/>
            <p:cNvSpPr txBox="1">
              <a:spLocks noChangeArrowheads="1"/>
            </p:cNvSpPr>
            <p:nvPr/>
          </p:nvSpPr>
          <p:spPr bwMode="auto">
            <a:xfrm>
              <a:off x="1774827" y="2452551"/>
              <a:ext cx="452368" cy="375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sz="1839" dirty="0">
                  <a:latin typeface="+mj-lt"/>
                </a:rPr>
                <a:t>N+</a:t>
              </a:r>
            </a:p>
          </p:txBody>
        </p:sp>
        <p:sp>
          <p:nvSpPr>
            <p:cNvPr id="40" name="Text Box 35"/>
            <p:cNvSpPr txBox="1">
              <a:spLocks noChangeArrowheads="1"/>
            </p:cNvSpPr>
            <p:nvPr/>
          </p:nvSpPr>
          <p:spPr bwMode="auto">
            <a:xfrm>
              <a:off x="3818502" y="2452551"/>
              <a:ext cx="452368" cy="375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sz="1839" dirty="0">
                  <a:latin typeface="+mj-lt"/>
                </a:rPr>
                <a:t>N+</a:t>
              </a:r>
            </a:p>
          </p:txBody>
        </p:sp>
      </p:grpSp>
      <p:grpSp>
        <p:nvGrpSpPr>
          <p:cNvPr id="10250" name="Group 43"/>
          <p:cNvGrpSpPr>
            <a:grpSpLocks/>
          </p:cNvGrpSpPr>
          <p:nvPr/>
        </p:nvGrpSpPr>
        <p:grpSpPr bwMode="auto">
          <a:xfrm>
            <a:off x="7376006" y="2292956"/>
            <a:ext cx="2815468" cy="1628300"/>
            <a:chOff x="5953126" y="1854202"/>
            <a:chExt cx="2755900" cy="1593851"/>
          </a:xfrm>
        </p:grpSpPr>
        <p:grpSp>
          <p:nvGrpSpPr>
            <p:cNvPr id="10254" name="Group 10"/>
            <p:cNvGrpSpPr>
              <a:grpSpLocks/>
            </p:cNvGrpSpPr>
            <p:nvPr/>
          </p:nvGrpSpPr>
          <p:grpSpPr bwMode="auto">
            <a:xfrm>
              <a:off x="5953126" y="1854202"/>
              <a:ext cx="2755900" cy="1593851"/>
              <a:chOff x="912" y="1776"/>
              <a:chExt cx="1736" cy="1004"/>
            </a:xfrm>
          </p:grpSpPr>
          <p:sp>
            <p:nvSpPr>
              <p:cNvPr id="10265" name="Rectangle 11" descr="Wide upward diagonal"/>
              <p:cNvSpPr>
                <a:spLocks noChangeArrowheads="1"/>
              </p:cNvSpPr>
              <p:nvPr/>
            </p:nvSpPr>
            <p:spPr bwMode="auto">
              <a:xfrm>
                <a:off x="912" y="1946"/>
                <a:ext cx="1736" cy="236"/>
              </a:xfrm>
              <a:prstGeom prst="rect">
                <a:avLst/>
              </a:prstGeom>
              <a:pattFill prst="wdUpDiag">
                <a:fgClr>
                  <a:srgbClr val="000000"/>
                </a:fgClr>
                <a:bgClr>
                  <a:srgbClr val="FFFFFF"/>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sz="1839">
                  <a:latin typeface="Arial" panose="020B0604020202020204" pitchFamily="34" charset="0"/>
                </a:endParaRPr>
              </a:p>
            </p:txBody>
          </p:sp>
          <p:sp>
            <p:nvSpPr>
              <p:cNvPr id="10266" name="Rectangle 12"/>
              <p:cNvSpPr>
                <a:spLocks noChangeArrowheads="1"/>
              </p:cNvSpPr>
              <p:nvPr/>
            </p:nvSpPr>
            <p:spPr bwMode="auto">
              <a:xfrm>
                <a:off x="912" y="2537"/>
                <a:ext cx="1736" cy="236"/>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sz="1839">
                  <a:latin typeface="Arial" panose="020B0604020202020204" pitchFamily="34" charset="0"/>
                </a:endParaRPr>
              </a:p>
            </p:txBody>
          </p:sp>
          <p:sp>
            <p:nvSpPr>
              <p:cNvPr id="18" name="Text Box 13"/>
              <p:cNvSpPr txBox="1">
                <a:spLocks noChangeArrowheads="1"/>
              </p:cNvSpPr>
              <p:nvPr/>
            </p:nvSpPr>
            <p:spPr bwMode="auto">
              <a:xfrm>
                <a:off x="1392" y="2544"/>
                <a:ext cx="747"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sz="1839" dirty="0">
                    <a:latin typeface="+mj-lt"/>
                  </a:rPr>
                  <a:t>n-type Si</a:t>
                </a:r>
              </a:p>
            </p:txBody>
          </p:sp>
          <p:sp>
            <p:nvSpPr>
              <p:cNvPr id="10268" name="Rectangle 14"/>
              <p:cNvSpPr>
                <a:spLocks noChangeArrowheads="1"/>
              </p:cNvSpPr>
              <p:nvPr/>
            </p:nvSpPr>
            <p:spPr bwMode="auto">
              <a:xfrm>
                <a:off x="1440" y="1778"/>
                <a:ext cx="672" cy="236"/>
              </a:xfrm>
              <a:prstGeom prst="rect">
                <a:avLst/>
              </a:prstGeom>
              <a:solidFill>
                <a:srgbClr val="DDDDDD"/>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sz="1839">
                  <a:latin typeface="Arial" panose="020B0604020202020204" pitchFamily="34" charset="0"/>
                </a:endParaRPr>
              </a:p>
            </p:txBody>
          </p:sp>
          <p:sp>
            <p:nvSpPr>
              <p:cNvPr id="20" name="Text Box 15"/>
              <p:cNvSpPr txBox="1">
                <a:spLocks noChangeArrowheads="1"/>
              </p:cNvSpPr>
              <p:nvPr/>
            </p:nvSpPr>
            <p:spPr bwMode="auto">
              <a:xfrm>
                <a:off x="1418" y="1776"/>
                <a:ext cx="697"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sz="1839" dirty="0">
                    <a:latin typeface="+mj-lt"/>
                  </a:rPr>
                  <a:t>P+ poly-Si</a:t>
                </a:r>
              </a:p>
            </p:txBody>
          </p:sp>
        </p:grpSp>
        <p:grpSp>
          <p:nvGrpSpPr>
            <p:cNvPr id="10255" name="Group 22"/>
            <p:cNvGrpSpPr>
              <a:grpSpLocks/>
            </p:cNvGrpSpPr>
            <p:nvPr/>
          </p:nvGrpSpPr>
          <p:grpSpPr bwMode="auto">
            <a:xfrm>
              <a:off x="5976939" y="2381254"/>
              <a:ext cx="903288" cy="392113"/>
              <a:chOff x="967" y="2112"/>
              <a:chExt cx="569" cy="247"/>
            </a:xfrm>
          </p:grpSpPr>
          <p:sp>
            <p:nvSpPr>
              <p:cNvPr id="10262" name="Arc 23"/>
              <p:cNvSpPr>
                <a:spLocks/>
              </p:cNvSpPr>
              <p:nvPr/>
            </p:nvSpPr>
            <p:spPr bwMode="auto">
              <a:xfrm flipV="1">
                <a:off x="1296" y="2114"/>
                <a:ext cx="240" cy="2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1839"/>
              </a:p>
            </p:txBody>
          </p:sp>
          <p:sp>
            <p:nvSpPr>
              <p:cNvPr id="10263" name="Line 24"/>
              <p:cNvSpPr>
                <a:spLocks noChangeShapeType="1"/>
              </p:cNvSpPr>
              <p:nvPr/>
            </p:nvSpPr>
            <p:spPr bwMode="auto">
              <a:xfrm>
                <a:off x="1536" y="2112"/>
                <a:ext cx="0" cy="4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839"/>
              </a:p>
            </p:txBody>
          </p:sp>
          <p:sp>
            <p:nvSpPr>
              <p:cNvPr id="10264" name="Line 25"/>
              <p:cNvSpPr>
                <a:spLocks noChangeShapeType="1"/>
              </p:cNvSpPr>
              <p:nvPr/>
            </p:nvSpPr>
            <p:spPr bwMode="auto">
              <a:xfrm>
                <a:off x="967" y="2359"/>
                <a:ext cx="3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839"/>
              </a:p>
            </p:txBody>
          </p:sp>
        </p:grpSp>
        <p:grpSp>
          <p:nvGrpSpPr>
            <p:cNvPr id="10256" name="Group 26"/>
            <p:cNvGrpSpPr>
              <a:grpSpLocks/>
            </p:cNvGrpSpPr>
            <p:nvPr/>
          </p:nvGrpSpPr>
          <p:grpSpPr bwMode="auto">
            <a:xfrm flipH="1">
              <a:off x="7794626" y="2381250"/>
              <a:ext cx="914400" cy="377825"/>
              <a:chOff x="960" y="2112"/>
              <a:chExt cx="576" cy="238"/>
            </a:xfrm>
          </p:grpSpPr>
          <p:sp>
            <p:nvSpPr>
              <p:cNvPr id="10259" name="Arc 27"/>
              <p:cNvSpPr>
                <a:spLocks/>
              </p:cNvSpPr>
              <p:nvPr/>
            </p:nvSpPr>
            <p:spPr bwMode="auto">
              <a:xfrm flipV="1">
                <a:off x="1296" y="2114"/>
                <a:ext cx="240" cy="2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1839"/>
              </a:p>
            </p:txBody>
          </p:sp>
          <p:sp>
            <p:nvSpPr>
              <p:cNvPr id="10260" name="Line 28"/>
              <p:cNvSpPr>
                <a:spLocks noChangeShapeType="1"/>
              </p:cNvSpPr>
              <p:nvPr/>
            </p:nvSpPr>
            <p:spPr bwMode="auto">
              <a:xfrm>
                <a:off x="1536" y="2112"/>
                <a:ext cx="0" cy="4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839"/>
              </a:p>
            </p:txBody>
          </p:sp>
          <p:sp>
            <p:nvSpPr>
              <p:cNvPr id="10261" name="Line 29"/>
              <p:cNvSpPr>
                <a:spLocks noChangeShapeType="1"/>
              </p:cNvSpPr>
              <p:nvPr/>
            </p:nvSpPr>
            <p:spPr bwMode="auto">
              <a:xfrm>
                <a:off x="960" y="2348"/>
                <a:ext cx="3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839"/>
              </a:p>
            </p:txBody>
          </p:sp>
        </p:grpSp>
        <p:sp>
          <p:nvSpPr>
            <p:cNvPr id="41" name="Text Box 36"/>
            <p:cNvSpPr txBox="1">
              <a:spLocks noChangeArrowheads="1"/>
            </p:cNvSpPr>
            <p:nvPr/>
          </p:nvSpPr>
          <p:spPr bwMode="auto">
            <a:xfrm>
              <a:off x="6133491" y="2426961"/>
              <a:ext cx="421910" cy="375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sz="1839" dirty="0">
                  <a:latin typeface="+mj-lt"/>
                </a:rPr>
                <a:t>P+</a:t>
              </a:r>
            </a:p>
          </p:txBody>
        </p:sp>
        <p:sp>
          <p:nvSpPr>
            <p:cNvPr id="42" name="Text Box 37"/>
            <p:cNvSpPr txBox="1">
              <a:spLocks noChangeArrowheads="1"/>
            </p:cNvSpPr>
            <p:nvPr/>
          </p:nvSpPr>
          <p:spPr bwMode="auto">
            <a:xfrm>
              <a:off x="8125758" y="2433334"/>
              <a:ext cx="421910" cy="375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sz="1839" dirty="0">
                  <a:latin typeface="+mj-lt"/>
                </a:rPr>
                <a:t>P+</a:t>
              </a:r>
            </a:p>
          </p:txBody>
        </p:sp>
      </p:grpSp>
      <mc:AlternateContent xmlns:mc="http://schemas.openxmlformats.org/markup-compatibility/2006" xmlns:p14="http://schemas.microsoft.com/office/powerpoint/2010/main">
        <mc:Choice Requires="p14">
          <p:contentPart p14:bwMode="auto" r:id="rId2">
            <p14:nvContentPartPr>
              <p14:cNvPr id="43" name="Ink 51"/>
              <p14:cNvContentPartPr>
                <a14:cpLocks xmlns:a14="http://schemas.microsoft.com/office/drawing/2010/main" noRot="1" noChangeAspect="1" noEditPoints="1" noChangeArrowheads="1" noChangeShapeType="1"/>
              </p14:cNvContentPartPr>
              <p14:nvPr/>
            </p14:nvContentPartPr>
            <p14:xfrm>
              <a:off x="9292990" y="3231985"/>
              <a:ext cx="14597" cy="9731"/>
            </p14:xfrm>
          </p:contentPart>
        </mc:Choice>
        <mc:Fallback xmlns="">
          <p:pic>
            <p:nvPicPr>
              <p:cNvPr id="43" name="Ink 51"/>
              <p:cNvPicPr>
                <a:picLocks noRot="1" noChangeAspect="1" noEditPoints="1" noChangeArrowheads="1" noChangeShapeType="1"/>
              </p:cNvPicPr>
              <p:nvPr/>
            </p:nvPicPr>
            <p:blipFill>
              <a:blip r:embed="rId3"/>
              <a:stretch>
                <a:fillRect/>
              </a:stretch>
            </p:blipFill>
            <p:spPr>
              <a:xfrm>
                <a:off x="9283502" y="3222614"/>
                <a:ext cx="33573" cy="28472"/>
              </a:xfrm>
              <a:prstGeom prst="rect">
                <a:avLst/>
              </a:prstGeom>
            </p:spPr>
          </p:pic>
        </mc:Fallback>
      </mc:AlternateContent>
      <p:sp>
        <p:nvSpPr>
          <p:cNvPr id="10252" name="Rectangle 38"/>
          <p:cNvSpPr>
            <a:spLocks noChangeArrowheads="1"/>
          </p:cNvSpPr>
          <p:nvPr/>
        </p:nvSpPr>
        <p:spPr bwMode="auto">
          <a:xfrm>
            <a:off x="6068825" y="4231022"/>
            <a:ext cx="5627692" cy="1017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20000"/>
              </a:spcBef>
            </a:pPr>
            <a:r>
              <a:rPr lang="en-US" altLang="en-US" sz="2452" dirty="0">
                <a:solidFill>
                  <a:srgbClr val="002060"/>
                </a:solidFill>
                <a:latin typeface="Times New Roman" panose="02020603050405020304" pitchFamily="18" charset="0"/>
                <a:cs typeface="Times New Roman" panose="02020603050405020304" pitchFamily="18" charset="0"/>
              </a:rPr>
              <a:t>For current to flow, </a:t>
            </a:r>
            <a:r>
              <a:rPr lang="en-US" altLang="en-US" sz="2452" i="1" dirty="0">
                <a:solidFill>
                  <a:srgbClr val="002060"/>
                </a:solidFill>
                <a:latin typeface="Times New Roman" panose="02020603050405020304" pitchFamily="18" charset="0"/>
                <a:cs typeface="Times New Roman" panose="02020603050405020304" pitchFamily="18" charset="0"/>
              </a:rPr>
              <a:t>V</a:t>
            </a:r>
            <a:r>
              <a:rPr lang="en-US" altLang="en-US" sz="2452" baseline="-25000" dirty="0">
                <a:solidFill>
                  <a:srgbClr val="002060"/>
                </a:solidFill>
                <a:latin typeface="Times New Roman" panose="02020603050405020304" pitchFamily="18" charset="0"/>
                <a:cs typeface="Times New Roman" panose="02020603050405020304" pitchFamily="18" charset="0"/>
              </a:rPr>
              <a:t>GS </a:t>
            </a:r>
            <a:r>
              <a:rPr lang="en-US" altLang="en-US" sz="2452" dirty="0">
                <a:solidFill>
                  <a:srgbClr val="002060"/>
                </a:solidFill>
                <a:latin typeface="Times New Roman" panose="02020603050405020304" pitchFamily="18" charset="0"/>
                <a:cs typeface="Times New Roman" panose="02020603050405020304" pitchFamily="18" charset="0"/>
              </a:rPr>
              <a:t>&lt; </a:t>
            </a:r>
            <a:r>
              <a:rPr lang="en-US" altLang="en-US" sz="2452" i="1" dirty="0">
                <a:solidFill>
                  <a:srgbClr val="002060"/>
                </a:solidFill>
                <a:latin typeface="Times New Roman" panose="02020603050405020304" pitchFamily="18" charset="0"/>
                <a:cs typeface="Times New Roman" panose="02020603050405020304" pitchFamily="18" charset="0"/>
              </a:rPr>
              <a:t>V</a:t>
            </a:r>
            <a:r>
              <a:rPr lang="en-US" altLang="en-US" sz="2452" baseline="-25000" dirty="0">
                <a:solidFill>
                  <a:srgbClr val="002060"/>
                </a:solidFill>
                <a:latin typeface="Times New Roman" panose="02020603050405020304" pitchFamily="18" charset="0"/>
                <a:cs typeface="Times New Roman" panose="02020603050405020304" pitchFamily="18" charset="0"/>
              </a:rPr>
              <a:t>T</a:t>
            </a:r>
          </a:p>
          <a:p>
            <a:pPr lvl="1">
              <a:lnSpc>
                <a:spcPct val="100000"/>
              </a:lnSpc>
              <a:spcBef>
                <a:spcPct val="20000"/>
              </a:spcBef>
              <a:buFontTx/>
              <a:buNone/>
            </a:pPr>
            <a:r>
              <a:rPr lang="en-US" altLang="en-US" sz="2452" dirty="0">
                <a:solidFill>
                  <a:srgbClr val="002060"/>
                </a:solidFill>
                <a:latin typeface="Times New Roman" panose="02020603050405020304" pitchFamily="18" charset="0"/>
                <a:cs typeface="Times New Roman" panose="02020603050405020304" pitchFamily="18" charset="0"/>
              </a:rPr>
              <a:t>to form </a:t>
            </a:r>
            <a:r>
              <a:rPr lang="en-US" altLang="en-US" sz="2452" b="1" dirty="0">
                <a:solidFill>
                  <a:srgbClr val="002060"/>
                </a:solidFill>
                <a:latin typeface="Times New Roman" panose="02020603050405020304" pitchFamily="18" charset="0"/>
                <a:cs typeface="Times New Roman" panose="02020603050405020304" pitchFamily="18" charset="0"/>
              </a:rPr>
              <a:t>p-type channel </a:t>
            </a:r>
            <a:r>
              <a:rPr lang="en-US" altLang="en-US" sz="2452" dirty="0">
                <a:solidFill>
                  <a:srgbClr val="002060"/>
                </a:solidFill>
                <a:latin typeface="Times New Roman" panose="02020603050405020304" pitchFamily="18" charset="0"/>
                <a:cs typeface="Times New Roman" panose="02020603050405020304" pitchFamily="18" charset="0"/>
              </a:rPr>
              <a:t>at surface</a:t>
            </a:r>
          </a:p>
        </p:txBody>
      </p:sp>
      <p:sp>
        <p:nvSpPr>
          <p:cNvPr id="10253" name="TextBox 1"/>
          <p:cNvSpPr txBox="1">
            <a:spLocks noChangeArrowheads="1"/>
          </p:cNvSpPr>
          <p:nvPr/>
        </p:nvSpPr>
        <p:spPr bwMode="auto">
          <a:xfrm>
            <a:off x="509112" y="7328084"/>
            <a:ext cx="7435657"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839" dirty="0">
                <a:solidFill>
                  <a:srgbClr val="FF0000"/>
                </a:solidFill>
                <a:latin typeface="Times New Roman" panose="02020603050405020304" pitchFamily="18" charset="0"/>
                <a:cs typeface="Times New Roman" panose="02020603050405020304" pitchFamily="18" charset="0"/>
              </a:rPr>
              <a:t>Note: </a:t>
            </a:r>
            <a:r>
              <a:rPr lang="en-US" altLang="en-US" sz="1839" i="1" dirty="0">
                <a:solidFill>
                  <a:srgbClr val="FF0000"/>
                </a:solidFill>
                <a:latin typeface="Times New Roman" panose="02020603050405020304" pitchFamily="18" charset="0"/>
                <a:cs typeface="Times New Roman" panose="02020603050405020304" pitchFamily="18" charset="0"/>
              </a:rPr>
              <a:t>V</a:t>
            </a:r>
            <a:r>
              <a:rPr lang="en-US" altLang="en-US" sz="1839" i="1" baseline="-25000" dirty="0">
                <a:solidFill>
                  <a:srgbClr val="FF0000"/>
                </a:solidFill>
                <a:latin typeface="Times New Roman" panose="02020603050405020304" pitchFamily="18" charset="0"/>
                <a:cs typeface="Times New Roman" panose="02020603050405020304" pitchFamily="18" charset="0"/>
              </a:rPr>
              <a:t>T</a:t>
            </a:r>
            <a:r>
              <a:rPr lang="en-US" altLang="en-US" sz="1839" i="1" dirty="0">
                <a:solidFill>
                  <a:srgbClr val="FF0000"/>
                </a:solidFill>
                <a:latin typeface="Times New Roman" panose="02020603050405020304" pitchFamily="18" charset="0"/>
                <a:cs typeface="Times New Roman" panose="02020603050405020304" pitchFamily="18" charset="0"/>
              </a:rPr>
              <a:t> </a:t>
            </a:r>
            <a:r>
              <a:rPr lang="en-US" altLang="en-US" sz="1839" dirty="0">
                <a:solidFill>
                  <a:srgbClr val="FF0000"/>
                </a:solidFill>
                <a:latin typeface="Times New Roman" panose="02020603050405020304" pitchFamily="18" charset="0"/>
                <a:cs typeface="Times New Roman" panose="02020603050405020304" pitchFamily="18" charset="0"/>
              </a:rPr>
              <a:t>denotes the threshold voltage, some textbook uses the </a:t>
            </a:r>
            <a:r>
              <a:rPr lang="en-US" altLang="en-US" sz="1839" i="1" dirty="0" err="1">
                <a:solidFill>
                  <a:srgbClr val="FF0000"/>
                </a:solidFill>
                <a:latin typeface="Times New Roman" panose="02020603050405020304" pitchFamily="18" charset="0"/>
                <a:cs typeface="Times New Roman" panose="02020603050405020304" pitchFamily="18" charset="0"/>
              </a:rPr>
              <a:t>V</a:t>
            </a:r>
            <a:r>
              <a:rPr lang="en-US" altLang="en-US" sz="1839" i="1" baseline="-25000" dirty="0" err="1">
                <a:solidFill>
                  <a:srgbClr val="FF0000"/>
                </a:solidFill>
                <a:latin typeface="Times New Roman" panose="02020603050405020304" pitchFamily="18" charset="0"/>
                <a:cs typeface="Times New Roman" panose="02020603050405020304" pitchFamily="18" charset="0"/>
              </a:rPr>
              <a:t>t</a:t>
            </a:r>
            <a:r>
              <a:rPr lang="en-US" altLang="en-US" sz="1839" i="1" dirty="0">
                <a:solidFill>
                  <a:srgbClr val="FF0000"/>
                </a:solidFill>
                <a:latin typeface="Times New Roman" panose="02020603050405020304" pitchFamily="18" charset="0"/>
                <a:cs typeface="Times New Roman" panose="02020603050405020304" pitchFamily="18" charset="0"/>
              </a:rPr>
              <a:t> </a:t>
            </a:r>
            <a:r>
              <a:rPr lang="en-US" altLang="en-US" sz="1839" dirty="0">
                <a:solidFill>
                  <a:srgbClr val="FF0000"/>
                </a:solidFill>
                <a:latin typeface="Times New Roman" panose="02020603050405020304" pitchFamily="18" charset="0"/>
                <a:cs typeface="Times New Roman" panose="02020603050405020304" pitchFamily="18" charset="0"/>
              </a:rPr>
              <a:t>notation.</a:t>
            </a:r>
          </a:p>
        </p:txBody>
      </p:sp>
      <p:sp>
        <p:nvSpPr>
          <p:cNvPr id="2" name="Rectangle 1"/>
          <p:cNvSpPr/>
          <p:nvPr/>
        </p:nvSpPr>
        <p:spPr>
          <a:xfrm>
            <a:off x="545722" y="5455691"/>
            <a:ext cx="6226175" cy="469680"/>
          </a:xfrm>
          <a:prstGeom prst="rect">
            <a:avLst/>
          </a:prstGeom>
        </p:spPr>
        <p:txBody>
          <a:bodyPr>
            <a:spAutoFit/>
          </a:bodyPr>
          <a:lstStyle/>
          <a:p>
            <a:pPr marL="342900" indent="-342900">
              <a:spcBef>
                <a:spcPct val="50000"/>
              </a:spcBef>
              <a:buFont typeface="Arial" panose="020B0604020202020204" pitchFamily="34" charset="0"/>
              <a:buChar char="•"/>
            </a:pPr>
            <a:r>
              <a:rPr lang="en-US" altLang="en-US" sz="2452" b="1" dirty="0">
                <a:latin typeface="Times New Roman" panose="02020603050405020304" pitchFamily="18" charset="0"/>
                <a:cs typeface="Times New Roman" panose="02020603050405020304" pitchFamily="18" charset="0"/>
              </a:rPr>
              <a:t>Enhancement mode</a:t>
            </a:r>
            <a:r>
              <a:rPr lang="en-US" altLang="en-US" sz="2452" dirty="0">
                <a:latin typeface="Times New Roman" panose="02020603050405020304" pitchFamily="18" charset="0"/>
                <a:cs typeface="Times New Roman" panose="02020603050405020304" pitchFamily="18" charset="0"/>
              </a:rPr>
              <a:t>: </a:t>
            </a:r>
            <a:r>
              <a:rPr lang="en-US" altLang="en-US" sz="2452" i="1" dirty="0">
                <a:latin typeface="Times New Roman" panose="02020603050405020304" pitchFamily="18" charset="0"/>
                <a:cs typeface="Times New Roman" panose="02020603050405020304" pitchFamily="18" charset="0"/>
              </a:rPr>
              <a:t>V</a:t>
            </a:r>
            <a:r>
              <a:rPr lang="en-US" altLang="en-US" sz="2452" baseline="-25000" dirty="0">
                <a:latin typeface="Times New Roman" panose="02020603050405020304" pitchFamily="18" charset="0"/>
                <a:cs typeface="Times New Roman" panose="02020603050405020304" pitchFamily="18" charset="0"/>
              </a:rPr>
              <a:t>T</a:t>
            </a:r>
            <a:r>
              <a:rPr lang="en-US" altLang="en-US" sz="2452" dirty="0">
                <a:latin typeface="Times New Roman" panose="02020603050405020304" pitchFamily="18" charset="0"/>
                <a:cs typeface="Times New Roman" panose="02020603050405020304" pitchFamily="18" charset="0"/>
              </a:rPr>
              <a:t> &gt; 0</a:t>
            </a:r>
          </a:p>
        </p:txBody>
      </p:sp>
      <p:sp>
        <p:nvSpPr>
          <p:cNvPr id="3" name="Rectangle 2"/>
          <p:cNvSpPr/>
          <p:nvPr/>
        </p:nvSpPr>
        <p:spPr>
          <a:xfrm>
            <a:off x="6144222" y="5537457"/>
            <a:ext cx="6226175" cy="469680"/>
          </a:xfrm>
          <a:prstGeom prst="rect">
            <a:avLst/>
          </a:prstGeom>
        </p:spPr>
        <p:txBody>
          <a:bodyPr>
            <a:spAutoFit/>
          </a:bodyPr>
          <a:lstStyle/>
          <a:p>
            <a:pPr marL="342900" indent="-342900">
              <a:lnSpc>
                <a:spcPct val="100000"/>
              </a:lnSpc>
              <a:spcBef>
                <a:spcPct val="50000"/>
              </a:spcBef>
              <a:buFont typeface="Arial" panose="020B0604020202020204" pitchFamily="34" charset="0"/>
              <a:buChar char="•"/>
            </a:pPr>
            <a:r>
              <a:rPr lang="en-US" altLang="en-US" sz="2452" b="1" dirty="0">
                <a:solidFill>
                  <a:srgbClr val="002060"/>
                </a:solidFill>
                <a:latin typeface="Times New Roman" panose="02020603050405020304" pitchFamily="18" charset="0"/>
                <a:cs typeface="Times New Roman" panose="02020603050405020304" pitchFamily="18" charset="0"/>
              </a:rPr>
              <a:t>Enhancement mode</a:t>
            </a:r>
            <a:r>
              <a:rPr lang="en-US" altLang="en-US" sz="2452" dirty="0">
                <a:solidFill>
                  <a:srgbClr val="002060"/>
                </a:solidFill>
                <a:latin typeface="Times New Roman" panose="02020603050405020304" pitchFamily="18" charset="0"/>
                <a:cs typeface="Times New Roman" panose="02020603050405020304" pitchFamily="18" charset="0"/>
              </a:rPr>
              <a:t>: </a:t>
            </a:r>
            <a:r>
              <a:rPr lang="en-US" altLang="en-US" sz="2452" i="1" dirty="0">
                <a:solidFill>
                  <a:srgbClr val="002060"/>
                </a:solidFill>
                <a:latin typeface="Times New Roman" panose="02020603050405020304" pitchFamily="18" charset="0"/>
                <a:cs typeface="Times New Roman" panose="02020603050405020304" pitchFamily="18" charset="0"/>
              </a:rPr>
              <a:t>V</a:t>
            </a:r>
            <a:r>
              <a:rPr lang="en-US" altLang="en-US" sz="2452" baseline="-25000" dirty="0">
                <a:solidFill>
                  <a:srgbClr val="002060"/>
                </a:solidFill>
                <a:latin typeface="Times New Roman" panose="02020603050405020304" pitchFamily="18" charset="0"/>
                <a:cs typeface="Times New Roman" panose="02020603050405020304" pitchFamily="18" charset="0"/>
              </a:rPr>
              <a:t>T</a:t>
            </a:r>
            <a:r>
              <a:rPr lang="en-US" altLang="en-US" sz="2452" dirty="0">
                <a:solidFill>
                  <a:srgbClr val="002060"/>
                </a:solidFill>
                <a:latin typeface="Times New Roman" panose="02020603050405020304" pitchFamily="18" charset="0"/>
                <a:cs typeface="Times New Roman" panose="02020603050405020304" pitchFamily="18" charset="0"/>
              </a:rPr>
              <a:t> &lt; 0</a:t>
            </a:r>
          </a:p>
        </p:txBody>
      </p:sp>
      <p:sp>
        <p:nvSpPr>
          <p:cNvPr id="5" name="Rectangle 4"/>
          <p:cNvSpPr/>
          <p:nvPr/>
        </p:nvSpPr>
        <p:spPr>
          <a:xfrm>
            <a:off x="545722" y="6249699"/>
            <a:ext cx="6226175" cy="1023678"/>
          </a:xfrm>
          <a:prstGeom prst="rect">
            <a:avLst/>
          </a:prstGeom>
        </p:spPr>
        <p:txBody>
          <a:bodyPr>
            <a:spAutoFit/>
          </a:bodyPr>
          <a:lstStyle/>
          <a:p>
            <a:pPr marL="342900" indent="-342900">
              <a:spcBef>
                <a:spcPct val="50000"/>
              </a:spcBef>
              <a:buFont typeface="Arial" panose="020B0604020202020204" pitchFamily="34" charset="0"/>
              <a:buChar char="•"/>
            </a:pPr>
            <a:r>
              <a:rPr lang="en-US" altLang="en-US" sz="2452" b="1" dirty="0">
                <a:latin typeface="Times New Roman" panose="02020603050405020304" pitchFamily="18" charset="0"/>
                <a:cs typeface="Times New Roman" panose="02020603050405020304" pitchFamily="18" charset="0"/>
              </a:rPr>
              <a:t>Depletion mode</a:t>
            </a:r>
            <a:r>
              <a:rPr lang="en-US" altLang="en-US" sz="2452" dirty="0">
                <a:latin typeface="Times New Roman" panose="02020603050405020304" pitchFamily="18" charset="0"/>
                <a:cs typeface="Times New Roman" panose="02020603050405020304" pitchFamily="18" charset="0"/>
              </a:rPr>
              <a:t>: </a:t>
            </a:r>
            <a:r>
              <a:rPr lang="en-US" altLang="en-US" sz="2452" i="1" dirty="0">
                <a:latin typeface="Times New Roman" panose="02020603050405020304" pitchFamily="18" charset="0"/>
                <a:cs typeface="Times New Roman" panose="02020603050405020304" pitchFamily="18" charset="0"/>
              </a:rPr>
              <a:t>V</a:t>
            </a:r>
            <a:r>
              <a:rPr lang="en-US" altLang="en-US" sz="2452" baseline="-25000" dirty="0">
                <a:latin typeface="Times New Roman" panose="02020603050405020304" pitchFamily="18" charset="0"/>
                <a:cs typeface="Times New Roman" panose="02020603050405020304" pitchFamily="18" charset="0"/>
              </a:rPr>
              <a:t>T</a:t>
            </a:r>
            <a:r>
              <a:rPr lang="en-US" altLang="en-US" sz="2452" dirty="0">
                <a:latin typeface="Times New Roman" panose="02020603050405020304" pitchFamily="18" charset="0"/>
                <a:cs typeface="Times New Roman" panose="02020603050405020304" pitchFamily="18" charset="0"/>
              </a:rPr>
              <a:t> &lt; 0</a:t>
            </a:r>
          </a:p>
          <a:p>
            <a:pPr marL="752826" lvl="1" indent="-285750">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Transistor is ON when </a:t>
            </a:r>
            <a:r>
              <a:rPr lang="en-US" altLang="en-US" i="1" dirty="0">
                <a:latin typeface="Times New Roman" panose="02020603050405020304" pitchFamily="18" charset="0"/>
                <a:cs typeface="Times New Roman" panose="02020603050405020304" pitchFamily="18" charset="0"/>
              </a:rPr>
              <a:t>V</a:t>
            </a:r>
            <a:r>
              <a:rPr lang="en-US" altLang="en-US" baseline="-25000" dirty="0">
                <a:latin typeface="Times New Roman" panose="02020603050405020304" pitchFamily="18" charset="0"/>
                <a:cs typeface="Times New Roman" panose="02020603050405020304" pitchFamily="18" charset="0"/>
              </a:rPr>
              <a:t>G</a:t>
            </a:r>
            <a:r>
              <a:rPr lang="en-US" altLang="en-US" dirty="0">
                <a:latin typeface="Times New Roman" panose="02020603050405020304" pitchFamily="18" charset="0"/>
                <a:cs typeface="Times New Roman" panose="02020603050405020304" pitchFamily="18" charset="0"/>
              </a:rPr>
              <a:t>=0V</a:t>
            </a:r>
          </a:p>
          <a:p>
            <a:pPr marL="752826" lvl="1" indent="-285750">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Transistor is OFF during  - V</a:t>
            </a:r>
            <a:r>
              <a:rPr lang="en-US" altLang="en-US" baseline="-25000" dirty="0">
                <a:latin typeface="Times New Roman" panose="02020603050405020304" pitchFamily="18" charset="0"/>
                <a:cs typeface="Times New Roman" panose="02020603050405020304" pitchFamily="18" charset="0"/>
              </a:rPr>
              <a:t>G</a:t>
            </a:r>
          </a:p>
        </p:txBody>
      </p:sp>
      <p:sp>
        <p:nvSpPr>
          <p:cNvPr id="7" name="Rectangle 6"/>
          <p:cNvSpPr/>
          <p:nvPr/>
        </p:nvSpPr>
        <p:spPr>
          <a:xfrm>
            <a:off x="6061743" y="6147054"/>
            <a:ext cx="6226175" cy="1828129"/>
          </a:xfrm>
          <a:prstGeom prst="rect">
            <a:avLst/>
          </a:prstGeom>
        </p:spPr>
        <p:txBody>
          <a:bodyPr>
            <a:spAutoFit/>
          </a:bodyPr>
          <a:lstStyle/>
          <a:p>
            <a:pPr marL="342900" indent="-342900">
              <a:lnSpc>
                <a:spcPct val="100000"/>
              </a:lnSpc>
              <a:spcBef>
                <a:spcPct val="50000"/>
              </a:spcBef>
              <a:buFont typeface="Arial" panose="020B0604020202020204" pitchFamily="34" charset="0"/>
              <a:buChar char="•"/>
            </a:pPr>
            <a:r>
              <a:rPr lang="en-US" altLang="en-US" sz="2452" b="1" dirty="0">
                <a:solidFill>
                  <a:srgbClr val="002060"/>
                </a:solidFill>
                <a:latin typeface="Times New Roman" panose="02020603050405020304" pitchFamily="18" charset="0"/>
                <a:cs typeface="Times New Roman" panose="02020603050405020304" pitchFamily="18" charset="0"/>
              </a:rPr>
              <a:t>Depletion mode</a:t>
            </a:r>
            <a:r>
              <a:rPr lang="en-US" altLang="en-US" sz="2452" dirty="0">
                <a:solidFill>
                  <a:srgbClr val="002060"/>
                </a:solidFill>
                <a:latin typeface="Times New Roman" panose="02020603050405020304" pitchFamily="18" charset="0"/>
                <a:cs typeface="Times New Roman" panose="02020603050405020304" pitchFamily="18" charset="0"/>
              </a:rPr>
              <a:t>: </a:t>
            </a:r>
            <a:r>
              <a:rPr lang="en-US" altLang="en-US" sz="2452" i="1" dirty="0">
                <a:solidFill>
                  <a:srgbClr val="002060"/>
                </a:solidFill>
                <a:latin typeface="Times New Roman" panose="02020603050405020304" pitchFamily="18" charset="0"/>
                <a:cs typeface="Times New Roman" panose="02020603050405020304" pitchFamily="18" charset="0"/>
              </a:rPr>
              <a:t>V</a:t>
            </a:r>
            <a:r>
              <a:rPr lang="en-US" altLang="en-US" sz="2452" baseline="-25000" dirty="0">
                <a:solidFill>
                  <a:srgbClr val="002060"/>
                </a:solidFill>
                <a:latin typeface="Times New Roman" panose="02020603050405020304" pitchFamily="18" charset="0"/>
                <a:cs typeface="Times New Roman" panose="02020603050405020304" pitchFamily="18" charset="0"/>
              </a:rPr>
              <a:t>T</a:t>
            </a:r>
            <a:r>
              <a:rPr lang="en-US" altLang="en-US" sz="2452" dirty="0">
                <a:solidFill>
                  <a:srgbClr val="002060"/>
                </a:solidFill>
                <a:latin typeface="Times New Roman" panose="02020603050405020304" pitchFamily="18" charset="0"/>
                <a:cs typeface="Times New Roman" panose="02020603050405020304" pitchFamily="18" charset="0"/>
              </a:rPr>
              <a:t> &gt; 0</a:t>
            </a:r>
          </a:p>
          <a:p>
            <a:pPr marL="800100" lvl="1" indent="-342900">
              <a:lnSpc>
                <a:spcPct val="100000"/>
              </a:lnSpc>
              <a:spcBef>
                <a:spcPct val="20000"/>
              </a:spcBef>
              <a:buFont typeface="Arial" panose="020B0604020202020204" pitchFamily="34" charset="0"/>
              <a:buChar char="•"/>
            </a:pPr>
            <a:r>
              <a:rPr lang="en-US" altLang="en-US" sz="2452" dirty="0">
                <a:solidFill>
                  <a:srgbClr val="002060"/>
                </a:solidFill>
                <a:latin typeface="Times New Roman" panose="02020603050405020304" pitchFamily="18" charset="0"/>
                <a:cs typeface="Times New Roman" panose="02020603050405020304" pitchFamily="18" charset="0"/>
              </a:rPr>
              <a:t>Transistor is ON when -</a:t>
            </a:r>
            <a:r>
              <a:rPr lang="en-US" altLang="en-US" sz="2452" i="1" dirty="0">
                <a:solidFill>
                  <a:srgbClr val="002060"/>
                </a:solidFill>
                <a:latin typeface="Times New Roman" panose="02020603050405020304" pitchFamily="18" charset="0"/>
                <a:cs typeface="Times New Roman" panose="02020603050405020304" pitchFamily="18" charset="0"/>
              </a:rPr>
              <a:t>V</a:t>
            </a:r>
            <a:r>
              <a:rPr lang="en-US" altLang="en-US" sz="2452" baseline="-25000" dirty="0">
                <a:solidFill>
                  <a:srgbClr val="002060"/>
                </a:solidFill>
                <a:latin typeface="Times New Roman" panose="02020603050405020304" pitchFamily="18" charset="0"/>
                <a:cs typeface="Times New Roman" panose="02020603050405020304" pitchFamily="18" charset="0"/>
              </a:rPr>
              <a:t>G</a:t>
            </a:r>
            <a:endParaRPr lang="en-US" altLang="en-US" sz="2452" dirty="0">
              <a:solidFill>
                <a:srgbClr val="002060"/>
              </a:solidFill>
              <a:latin typeface="Times New Roman" panose="02020603050405020304" pitchFamily="18" charset="0"/>
              <a:cs typeface="Times New Roman" panose="02020603050405020304" pitchFamily="18" charset="0"/>
            </a:endParaRPr>
          </a:p>
          <a:p>
            <a:pPr marL="800100" lvl="1" indent="-342900">
              <a:lnSpc>
                <a:spcPct val="100000"/>
              </a:lnSpc>
              <a:spcBef>
                <a:spcPct val="20000"/>
              </a:spcBef>
              <a:buFont typeface="Arial" panose="020B0604020202020204" pitchFamily="34" charset="0"/>
              <a:buChar char="•"/>
            </a:pPr>
            <a:r>
              <a:rPr lang="en-US" altLang="en-US" sz="2452" dirty="0">
                <a:solidFill>
                  <a:srgbClr val="002060"/>
                </a:solidFill>
                <a:latin typeface="Times New Roman" panose="02020603050405020304" pitchFamily="18" charset="0"/>
                <a:cs typeface="Times New Roman" panose="02020603050405020304" pitchFamily="18" charset="0"/>
              </a:rPr>
              <a:t>Transistor is OFF during +V</a:t>
            </a:r>
            <a:r>
              <a:rPr lang="en-US" altLang="en-US" sz="2452" baseline="-25000" dirty="0">
                <a:solidFill>
                  <a:srgbClr val="002060"/>
                </a:solidFill>
                <a:latin typeface="Times New Roman" panose="02020603050405020304" pitchFamily="18" charset="0"/>
                <a:cs typeface="Times New Roman" panose="02020603050405020304" pitchFamily="18" charset="0"/>
              </a:rPr>
              <a:t>G</a:t>
            </a:r>
          </a:p>
          <a:p>
            <a:pPr marL="800100" lvl="1" indent="-342900">
              <a:lnSpc>
                <a:spcPct val="100000"/>
              </a:lnSpc>
              <a:spcBef>
                <a:spcPct val="20000"/>
              </a:spcBef>
              <a:buFont typeface="Arial" panose="020B0604020202020204" pitchFamily="34" charset="0"/>
              <a:buChar char="•"/>
            </a:pPr>
            <a:endParaRPr lang="en-US" altLang="en-US" sz="2452"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4536616"/>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9"/>
                                        </p:tgtEl>
                                        <p:attrNameLst>
                                          <p:attrName>style.visibility</p:attrName>
                                        </p:attrNameLst>
                                      </p:cBhvr>
                                      <p:to>
                                        <p:strVal val="visible"/>
                                      </p:to>
                                    </p:set>
                                    <p:anim calcmode="lin" valueType="num">
                                      <p:cBhvr additive="base">
                                        <p:cTn id="7" dur="500" fill="hold"/>
                                        <p:tgtEl>
                                          <p:spTgt spid="10249"/>
                                        </p:tgtEl>
                                        <p:attrNameLst>
                                          <p:attrName>ppt_x</p:attrName>
                                        </p:attrNameLst>
                                      </p:cBhvr>
                                      <p:tavLst>
                                        <p:tav tm="0">
                                          <p:val>
                                            <p:strVal val="#ppt_x"/>
                                          </p:val>
                                        </p:tav>
                                        <p:tav tm="100000">
                                          <p:val>
                                            <p:strVal val="#ppt_x"/>
                                          </p:val>
                                        </p:tav>
                                      </p:tavLst>
                                    </p:anim>
                                    <p:anim calcmode="lin" valueType="num">
                                      <p:cBhvr additive="base">
                                        <p:cTn id="8" dur="500" fill="hold"/>
                                        <p:tgtEl>
                                          <p:spTgt spid="1024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247"/>
                                        </p:tgtEl>
                                        <p:attrNameLst>
                                          <p:attrName>style.visibility</p:attrName>
                                        </p:attrNameLst>
                                      </p:cBhvr>
                                      <p:to>
                                        <p:strVal val="visible"/>
                                      </p:to>
                                    </p:set>
                                    <p:anim calcmode="lin" valueType="num">
                                      <p:cBhvr additive="base">
                                        <p:cTn id="11" dur="500" fill="hold"/>
                                        <p:tgtEl>
                                          <p:spTgt spid="10247"/>
                                        </p:tgtEl>
                                        <p:attrNameLst>
                                          <p:attrName>ppt_x</p:attrName>
                                        </p:attrNameLst>
                                      </p:cBhvr>
                                      <p:tavLst>
                                        <p:tav tm="0">
                                          <p:val>
                                            <p:strVal val="#ppt_x"/>
                                          </p:val>
                                        </p:tav>
                                        <p:tav tm="100000">
                                          <p:val>
                                            <p:strVal val="#ppt_x"/>
                                          </p:val>
                                        </p:tav>
                                      </p:tavLst>
                                    </p:anim>
                                    <p:anim calcmode="lin" valueType="num">
                                      <p:cBhvr additive="base">
                                        <p:cTn id="12" dur="500" fill="hold"/>
                                        <p:tgtEl>
                                          <p:spTgt spid="1024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250"/>
                                        </p:tgtEl>
                                        <p:attrNameLst>
                                          <p:attrName>style.visibility</p:attrName>
                                        </p:attrNameLst>
                                      </p:cBhvr>
                                      <p:to>
                                        <p:strVal val="visible"/>
                                      </p:to>
                                    </p:set>
                                    <p:anim calcmode="lin" valueType="num">
                                      <p:cBhvr additive="base">
                                        <p:cTn id="17" dur="500" fill="hold"/>
                                        <p:tgtEl>
                                          <p:spTgt spid="10250"/>
                                        </p:tgtEl>
                                        <p:attrNameLst>
                                          <p:attrName>ppt_x</p:attrName>
                                        </p:attrNameLst>
                                      </p:cBhvr>
                                      <p:tavLst>
                                        <p:tav tm="0">
                                          <p:val>
                                            <p:strVal val="#ppt_x"/>
                                          </p:val>
                                        </p:tav>
                                        <p:tav tm="100000">
                                          <p:val>
                                            <p:strVal val="#ppt_x"/>
                                          </p:val>
                                        </p:tav>
                                      </p:tavLst>
                                    </p:anim>
                                    <p:anim calcmode="lin" valueType="num">
                                      <p:cBhvr additive="base">
                                        <p:cTn id="18" dur="500" fill="hold"/>
                                        <p:tgtEl>
                                          <p:spTgt spid="1025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248"/>
                                        </p:tgtEl>
                                        <p:attrNameLst>
                                          <p:attrName>style.visibility</p:attrName>
                                        </p:attrNameLst>
                                      </p:cBhvr>
                                      <p:to>
                                        <p:strVal val="visible"/>
                                      </p:to>
                                    </p:set>
                                    <p:anim calcmode="lin" valueType="num">
                                      <p:cBhvr additive="base">
                                        <p:cTn id="21" dur="500" fill="hold"/>
                                        <p:tgtEl>
                                          <p:spTgt spid="10248"/>
                                        </p:tgtEl>
                                        <p:attrNameLst>
                                          <p:attrName>ppt_x</p:attrName>
                                        </p:attrNameLst>
                                      </p:cBhvr>
                                      <p:tavLst>
                                        <p:tav tm="0">
                                          <p:val>
                                            <p:strVal val="#ppt_x"/>
                                          </p:val>
                                        </p:tav>
                                        <p:tav tm="100000">
                                          <p:val>
                                            <p:strVal val="#ppt_x"/>
                                          </p:val>
                                        </p:tav>
                                      </p:tavLst>
                                    </p:anim>
                                    <p:anim calcmode="lin" valueType="num">
                                      <p:cBhvr additive="base">
                                        <p:cTn id="22" dur="500" fill="hold"/>
                                        <p:tgtEl>
                                          <p:spTgt spid="1024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0246">
                                            <p:txEl>
                                              <p:pRg st="0" end="0"/>
                                            </p:txEl>
                                          </p:spTgt>
                                        </p:tgtEl>
                                        <p:attrNameLst>
                                          <p:attrName>style.visibility</p:attrName>
                                        </p:attrNameLst>
                                      </p:cBhvr>
                                      <p:to>
                                        <p:strVal val="visible"/>
                                      </p:to>
                                    </p:set>
                                    <p:anim calcmode="lin" valueType="num">
                                      <p:cBhvr additive="base">
                                        <p:cTn id="27" dur="500" fill="hold"/>
                                        <p:tgtEl>
                                          <p:spTgt spid="10246">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0246">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246">
                                            <p:txEl>
                                              <p:pRg st="1" end="1"/>
                                            </p:txEl>
                                          </p:spTgt>
                                        </p:tgtEl>
                                        <p:attrNameLst>
                                          <p:attrName>style.visibility</p:attrName>
                                        </p:attrNameLst>
                                      </p:cBhvr>
                                      <p:to>
                                        <p:strVal val="visible"/>
                                      </p:to>
                                    </p:set>
                                    <p:anim calcmode="lin" valueType="num">
                                      <p:cBhvr additive="base">
                                        <p:cTn id="31" dur="500" fill="hold"/>
                                        <p:tgtEl>
                                          <p:spTgt spid="10246">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2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252"/>
                                        </p:tgtEl>
                                        <p:attrNameLst>
                                          <p:attrName>style.visibility</p:attrName>
                                        </p:attrNameLst>
                                      </p:cBhvr>
                                      <p:to>
                                        <p:strVal val="visible"/>
                                      </p:to>
                                    </p:set>
                                    <p:anim calcmode="lin" valueType="num">
                                      <p:cBhvr additive="base">
                                        <p:cTn id="37" dur="500" fill="hold"/>
                                        <p:tgtEl>
                                          <p:spTgt spid="10252"/>
                                        </p:tgtEl>
                                        <p:attrNameLst>
                                          <p:attrName>ppt_x</p:attrName>
                                        </p:attrNameLst>
                                      </p:cBhvr>
                                      <p:tavLst>
                                        <p:tav tm="0">
                                          <p:val>
                                            <p:strVal val="#ppt_x"/>
                                          </p:val>
                                        </p:tav>
                                        <p:tav tm="100000">
                                          <p:val>
                                            <p:strVal val="#ppt_x"/>
                                          </p:val>
                                        </p:tav>
                                      </p:tavLst>
                                    </p:anim>
                                    <p:anim calcmode="lin" valueType="num">
                                      <p:cBhvr additive="base">
                                        <p:cTn id="38" dur="500" fill="hold"/>
                                        <p:tgtEl>
                                          <p:spTgt spid="1025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fill="hold"/>
                                        <p:tgtEl>
                                          <p:spTgt spid="2"/>
                                        </p:tgtEl>
                                        <p:attrNameLst>
                                          <p:attrName>ppt_x</p:attrName>
                                        </p:attrNameLst>
                                      </p:cBhvr>
                                      <p:tavLst>
                                        <p:tav tm="0">
                                          <p:val>
                                            <p:strVal val="#ppt_x"/>
                                          </p:val>
                                        </p:tav>
                                        <p:tav tm="100000">
                                          <p:val>
                                            <p:strVal val="#ppt_x"/>
                                          </p:val>
                                        </p:tav>
                                      </p:tavLst>
                                    </p:anim>
                                    <p:anim calcmode="lin" valueType="num">
                                      <p:cBhvr additive="base">
                                        <p:cTn id="4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gtEl>
                                        <p:attrNameLst>
                                          <p:attrName>style.visibility</p:attrName>
                                        </p:attrNameLst>
                                      </p:cBhvr>
                                      <p:to>
                                        <p:strVal val="visible"/>
                                      </p:to>
                                    </p:set>
                                    <p:anim calcmode="lin" valueType="num">
                                      <p:cBhvr additive="base">
                                        <p:cTn id="49" dur="500" fill="hold"/>
                                        <p:tgtEl>
                                          <p:spTgt spid="3"/>
                                        </p:tgtEl>
                                        <p:attrNameLst>
                                          <p:attrName>ppt_x</p:attrName>
                                        </p:attrNameLst>
                                      </p:cBhvr>
                                      <p:tavLst>
                                        <p:tav tm="0">
                                          <p:val>
                                            <p:strVal val="#ppt_x"/>
                                          </p:val>
                                        </p:tav>
                                        <p:tav tm="100000">
                                          <p:val>
                                            <p:strVal val="#ppt_x"/>
                                          </p:val>
                                        </p:tav>
                                      </p:tavLst>
                                    </p:anim>
                                    <p:anim calcmode="lin" valueType="num">
                                      <p:cBhvr additive="base">
                                        <p:cTn id="5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additive="base">
                                        <p:cTn id="55" dur="500" fill="hold"/>
                                        <p:tgtEl>
                                          <p:spTgt spid="5"/>
                                        </p:tgtEl>
                                        <p:attrNameLst>
                                          <p:attrName>ppt_x</p:attrName>
                                        </p:attrNameLst>
                                      </p:cBhvr>
                                      <p:tavLst>
                                        <p:tav tm="0">
                                          <p:val>
                                            <p:strVal val="#ppt_x"/>
                                          </p:val>
                                        </p:tav>
                                        <p:tav tm="100000">
                                          <p:val>
                                            <p:strVal val="#ppt_x"/>
                                          </p:val>
                                        </p:tav>
                                      </p:tavLst>
                                    </p:anim>
                                    <p:anim calcmode="lin" valueType="num">
                                      <p:cBhvr additive="base">
                                        <p:cTn id="5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
                                        </p:tgtEl>
                                        <p:attrNameLst>
                                          <p:attrName>style.visibility</p:attrName>
                                        </p:attrNameLst>
                                      </p:cBhvr>
                                      <p:to>
                                        <p:strVal val="visible"/>
                                      </p:to>
                                    </p:set>
                                    <p:anim calcmode="lin" valueType="num">
                                      <p:cBhvr additive="base">
                                        <p:cTn id="61" dur="500" fill="hold"/>
                                        <p:tgtEl>
                                          <p:spTgt spid="7"/>
                                        </p:tgtEl>
                                        <p:attrNameLst>
                                          <p:attrName>ppt_x</p:attrName>
                                        </p:attrNameLst>
                                      </p:cBhvr>
                                      <p:tavLst>
                                        <p:tav tm="0">
                                          <p:val>
                                            <p:strVal val="#ppt_x"/>
                                          </p:val>
                                        </p:tav>
                                        <p:tav tm="100000">
                                          <p:val>
                                            <p:strVal val="#ppt_x"/>
                                          </p:val>
                                        </p:tav>
                                      </p:tavLst>
                                    </p:anim>
                                    <p:anim calcmode="lin" valueType="num">
                                      <p:cBhvr additive="base">
                                        <p:cTn id="6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0253"/>
                                        </p:tgtEl>
                                        <p:attrNameLst>
                                          <p:attrName>style.visibility</p:attrName>
                                        </p:attrNameLst>
                                      </p:cBhvr>
                                      <p:to>
                                        <p:strVal val="visible"/>
                                      </p:to>
                                    </p:set>
                                    <p:anim calcmode="lin" valueType="num">
                                      <p:cBhvr additive="base">
                                        <p:cTn id="67" dur="500" fill="hold"/>
                                        <p:tgtEl>
                                          <p:spTgt spid="10253"/>
                                        </p:tgtEl>
                                        <p:attrNameLst>
                                          <p:attrName>ppt_x</p:attrName>
                                        </p:attrNameLst>
                                      </p:cBhvr>
                                      <p:tavLst>
                                        <p:tav tm="0">
                                          <p:val>
                                            <p:strVal val="#ppt_x"/>
                                          </p:val>
                                        </p:tav>
                                        <p:tav tm="100000">
                                          <p:val>
                                            <p:strVal val="#ppt_x"/>
                                          </p:val>
                                        </p:tav>
                                      </p:tavLst>
                                    </p:anim>
                                    <p:anim calcmode="lin" valueType="num">
                                      <p:cBhvr additive="base">
                                        <p:cTn id="68" dur="500" fill="hold"/>
                                        <p:tgtEl>
                                          <p:spTgt spid="102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6" grpId="0" build="p"/>
      <p:bldP spid="10247" grpId="0"/>
      <p:bldP spid="10248" grpId="0"/>
      <p:bldP spid="10252" grpId="0"/>
      <p:bldP spid="10253" grpId="0"/>
      <p:bldP spid="2" grpId="0"/>
      <p:bldP spid="3" grpId="0"/>
      <p:bldP spid="5" grpId="0"/>
      <p:bldP spid="7"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7572" y="458105"/>
            <a:ext cx="7365940" cy="799186"/>
          </a:xfrm>
          <a:solidFill>
            <a:schemeClr val="tx1"/>
          </a:solidFill>
        </p:spPr>
        <p:txBody>
          <a:bodyPr/>
          <a:lstStyle/>
          <a:p>
            <a:pPr algn="ctr"/>
            <a:r>
              <a:rPr lang="en-US" dirty="0" err="1">
                <a:solidFill>
                  <a:srgbClr val="FFFF00"/>
                </a:solidFill>
              </a:rPr>
              <a:t>Ratioed</a:t>
            </a:r>
            <a:r>
              <a:rPr lang="en-US" dirty="0">
                <a:solidFill>
                  <a:srgbClr val="FFFF00"/>
                </a:solidFill>
              </a:rPr>
              <a:t> Circuit</a:t>
            </a:r>
          </a:p>
        </p:txBody>
      </p:sp>
      <p:sp>
        <p:nvSpPr>
          <p:cNvPr id="4" name="Date Placeholder 3"/>
          <p:cNvSpPr>
            <a:spLocks noGrp="1"/>
          </p:cNvSpPr>
          <p:nvPr>
            <p:ph type="dt" sz="half" idx="10"/>
          </p:nvPr>
        </p:nvSpPr>
        <p:spPr/>
        <p:txBody>
          <a:bodyPr/>
          <a:lstStyle/>
          <a:p>
            <a:fld id="{F56775A8-F6F8-48A4-AE2F-3119CC15B529}" type="datetime1">
              <a:rPr lang="en-IN" smtClean="0"/>
              <a:t>23-12-2024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130</a:t>
            </a:fld>
            <a:endParaRPr lang="en-IN"/>
          </a:p>
        </p:txBody>
      </p:sp>
      <p:pic>
        <p:nvPicPr>
          <p:cNvPr id="6" name="Picture 5"/>
          <p:cNvPicPr>
            <a:picLocks noChangeAspect="1"/>
          </p:cNvPicPr>
          <p:nvPr/>
        </p:nvPicPr>
        <p:blipFill>
          <a:blip r:embed="rId2"/>
          <a:stretch>
            <a:fillRect/>
          </a:stretch>
        </p:blipFill>
        <p:spPr>
          <a:xfrm>
            <a:off x="1986340" y="3980810"/>
            <a:ext cx="9196010" cy="3270547"/>
          </a:xfrm>
          <a:prstGeom prst="rect">
            <a:avLst/>
          </a:prstGeom>
        </p:spPr>
      </p:pic>
      <p:sp>
        <p:nvSpPr>
          <p:cNvPr id="7" name="Rectangle 6"/>
          <p:cNvSpPr/>
          <p:nvPr/>
        </p:nvSpPr>
        <p:spPr>
          <a:xfrm>
            <a:off x="571501" y="1889112"/>
            <a:ext cx="11277600" cy="954107"/>
          </a:xfrm>
          <a:prstGeom prst="rect">
            <a:avLst/>
          </a:prstGeom>
        </p:spPr>
        <p:txBody>
          <a:bodyPr wrap="square">
            <a:spAutoFit/>
          </a:bodyPr>
          <a:lstStyle/>
          <a:p>
            <a:pPr marL="285750" indent="-285750">
              <a:buFont typeface="Arial" panose="020B0604020202020204" pitchFamily="34" charset="0"/>
              <a:buChar char="•"/>
            </a:pPr>
            <a:r>
              <a:rPr lang="en-US" sz="2800" dirty="0" err="1">
                <a:latin typeface="Times" panose="02020603050405020304" pitchFamily="18" charset="0"/>
                <a:cs typeface="Times" panose="02020603050405020304" pitchFamily="18" charset="0"/>
              </a:rPr>
              <a:t>Ratioed</a:t>
            </a:r>
            <a:r>
              <a:rPr lang="en-US" sz="2800" dirty="0">
                <a:latin typeface="Times" panose="02020603050405020304" pitchFamily="18" charset="0"/>
                <a:cs typeface="Times" panose="02020603050405020304" pitchFamily="18" charset="0"/>
              </a:rPr>
              <a:t> circuits depend on the proper size or resistance of devices for correct operation.</a:t>
            </a:r>
          </a:p>
        </p:txBody>
      </p:sp>
      <p:sp>
        <p:nvSpPr>
          <p:cNvPr id="8" name="Rectangle 7"/>
          <p:cNvSpPr/>
          <p:nvPr/>
        </p:nvSpPr>
        <p:spPr>
          <a:xfrm>
            <a:off x="571501" y="3026703"/>
            <a:ext cx="11884024" cy="954107"/>
          </a:xfrm>
          <a:prstGeom prst="rect">
            <a:avLst/>
          </a:prstGeom>
        </p:spPr>
        <p:txBody>
          <a:bodyPr wrap="square">
            <a:spAutoFit/>
          </a:bodyPr>
          <a:lstStyle/>
          <a:p>
            <a:pPr marL="457200" indent="-457200">
              <a:buFont typeface="Arial" panose="020B0604020202020204" pitchFamily="34" charset="0"/>
              <a:buChar char="•"/>
            </a:pPr>
            <a:r>
              <a:rPr lang="en-US" sz="2800" dirty="0">
                <a:latin typeface="Times" panose="02020603050405020304" pitchFamily="18" charset="0"/>
                <a:cs typeface="Times" panose="02020603050405020304" pitchFamily="18" charset="0"/>
              </a:rPr>
              <a:t>The </a:t>
            </a:r>
            <a:r>
              <a:rPr lang="en-US" sz="2800" dirty="0" err="1">
                <a:latin typeface="Times" panose="02020603050405020304" pitchFamily="18" charset="0"/>
                <a:cs typeface="Times" panose="02020603050405020304" pitchFamily="18" charset="0"/>
              </a:rPr>
              <a:t>ratioed</a:t>
            </a:r>
            <a:r>
              <a:rPr lang="en-US" sz="2800" dirty="0">
                <a:latin typeface="Times" panose="02020603050405020304" pitchFamily="18" charset="0"/>
                <a:cs typeface="Times" panose="02020603050405020304" pitchFamily="18" charset="0"/>
              </a:rPr>
              <a:t> gate consists of an </a:t>
            </a:r>
            <a:r>
              <a:rPr lang="en-US" sz="2800" dirty="0" err="1">
                <a:latin typeface="Times" panose="02020603050405020304" pitchFamily="18" charset="0"/>
                <a:cs typeface="Times" panose="02020603050405020304" pitchFamily="18" charset="0"/>
              </a:rPr>
              <a:t>nMOS</a:t>
            </a:r>
            <a:r>
              <a:rPr lang="en-US" sz="2800" dirty="0">
                <a:latin typeface="Times" panose="02020603050405020304" pitchFamily="18" charset="0"/>
                <a:cs typeface="Times" panose="02020603050405020304" pitchFamily="18" charset="0"/>
              </a:rPr>
              <a:t> pulldown network and some </a:t>
            </a:r>
            <a:r>
              <a:rPr lang="en-US" sz="2800" dirty="0" err="1">
                <a:latin typeface="Times" panose="02020603050405020304" pitchFamily="18" charset="0"/>
                <a:cs typeface="Times" panose="02020603050405020304" pitchFamily="18" charset="0"/>
              </a:rPr>
              <a:t>pullup</a:t>
            </a:r>
            <a:r>
              <a:rPr lang="en-US" sz="2800" dirty="0">
                <a:latin typeface="Times" panose="02020603050405020304" pitchFamily="18" charset="0"/>
                <a:cs typeface="Times" panose="02020603050405020304" pitchFamily="18" charset="0"/>
              </a:rPr>
              <a:t> device called the static load</a:t>
            </a:r>
          </a:p>
        </p:txBody>
      </p:sp>
    </p:spTree>
    <p:extLst>
      <p:ext uri="{BB962C8B-B14F-4D97-AF65-F5344CB8AC3E}">
        <p14:creationId xmlns:p14="http://schemas.microsoft.com/office/powerpoint/2010/main" val="1897499942"/>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lstStyle/>
          <a:p>
            <a:pPr algn="ctr"/>
            <a:r>
              <a:rPr lang="en-US" b="1" dirty="0">
                <a:solidFill>
                  <a:srgbClr val="FFFF00"/>
                </a:solidFill>
              </a:rPr>
              <a:t>P/N Ratios</a:t>
            </a:r>
            <a:endParaRPr lang="en-US" dirty="0">
              <a:solidFill>
                <a:srgbClr val="FFFF00"/>
              </a:solidFill>
            </a:endParaRPr>
          </a:p>
        </p:txBody>
      </p:sp>
      <p:sp>
        <p:nvSpPr>
          <p:cNvPr id="4" name="Date Placeholder 3"/>
          <p:cNvSpPr>
            <a:spLocks noGrp="1"/>
          </p:cNvSpPr>
          <p:nvPr>
            <p:ph type="dt" sz="half" idx="10"/>
          </p:nvPr>
        </p:nvSpPr>
        <p:spPr/>
        <p:txBody>
          <a:bodyPr/>
          <a:lstStyle/>
          <a:p>
            <a:fld id="{F56775A8-F6F8-48A4-AE2F-3119CC15B529}" type="datetime1">
              <a:rPr lang="en-IN" smtClean="0"/>
              <a:t>23-12-2024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131</a:t>
            </a:fld>
            <a:endParaRPr lang="en-IN"/>
          </a:p>
        </p:txBody>
      </p:sp>
      <p:sp>
        <p:nvSpPr>
          <p:cNvPr id="6" name="Rectangle 5"/>
          <p:cNvSpPr/>
          <p:nvPr/>
        </p:nvSpPr>
        <p:spPr>
          <a:xfrm>
            <a:off x="1038225" y="1664385"/>
            <a:ext cx="10296525" cy="830997"/>
          </a:xfrm>
          <a:prstGeom prst="rect">
            <a:avLst/>
          </a:prstGeom>
        </p:spPr>
        <p:txBody>
          <a:bodyPr wrap="square">
            <a:spAutoFit/>
          </a:bodyPr>
          <a:lstStyle/>
          <a:p>
            <a:pPr marL="285750" indent="-285750">
              <a:buFont typeface="Arial" panose="020B0604020202020204" pitchFamily="34" charset="0"/>
              <a:buChar char="•"/>
            </a:pPr>
            <a:r>
              <a:rPr lang="en-US" sz="2400" dirty="0">
                <a:solidFill>
                  <a:srgbClr val="231F20"/>
                </a:solidFill>
                <a:latin typeface="ACaslon-Regular"/>
              </a:rPr>
              <a:t>The average logical effort of the LO-skew NOR2 is actually better than that of the </a:t>
            </a:r>
            <a:r>
              <a:rPr lang="en-US" sz="2400" dirty="0" err="1">
                <a:solidFill>
                  <a:srgbClr val="231F20"/>
                </a:solidFill>
                <a:latin typeface="ACaslon-Regular"/>
              </a:rPr>
              <a:t>unskewed</a:t>
            </a:r>
            <a:r>
              <a:rPr lang="en-US" sz="2400" dirty="0">
                <a:solidFill>
                  <a:srgbClr val="231F20"/>
                </a:solidFill>
                <a:latin typeface="ACaslon-Regular"/>
              </a:rPr>
              <a:t> gate.</a:t>
            </a:r>
            <a:endParaRPr lang="en-US" sz="2400" dirty="0"/>
          </a:p>
        </p:txBody>
      </p:sp>
      <p:sp>
        <p:nvSpPr>
          <p:cNvPr id="7" name="Rectangle 6"/>
          <p:cNvSpPr/>
          <p:nvPr/>
        </p:nvSpPr>
        <p:spPr>
          <a:xfrm>
            <a:off x="1038225" y="2630357"/>
            <a:ext cx="11172825" cy="830997"/>
          </a:xfrm>
          <a:prstGeom prst="rect">
            <a:avLst/>
          </a:prstGeom>
        </p:spPr>
        <p:txBody>
          <a:bodyPr wrap="square">
            <a:spAutoFit/>
          </a:bodyPr>
          <a:lstStyle/>
          <a:p>
            <a:pPr marL="285750" indent="-285750">
              <a:buFont typeface="Arial" panose="020B0604020202020204" pitchFamily="34" charset="0"/>
              <a:buChar char="•"/>
            </a:pPr>
            <a:r>
              <a:rPr lang="en-US" sz="2400" dirty="0">
                <a:solidFill>
                  <a:srgbClr val="231F20"/>
                </a:solidFill>
                <a:latin typeface="ACaslon-Regular"/>
              </a:rPr>
              <a:t>In general, what is the best </a:t>
            </a:r>
            <a:r>
              <a:rPr lang="en-US" sz="2400" i="1" dirty="0">
                <a:solidFill>
                  <a:srgbClr val="231F20"/>
                </a:solidFill>
                <a:latin typeface="ACaslon-Italic"/>
              </a:rPr>
              <a:t>P</a:t>
            </a:r>
            <a:r>
              <a:rPr lang="en-US" sz="2400" dirty="0">
                <a:solidFill>
                  <a:srgbClr val="231F20"/>
                </a:solidFill>
                <a:latin typeface="ACaslon-Regular"/>
              </a:rPr>
              <a:t>/</a:t>
            </a:r>
            <a:r>
              <a:rPr lang="en-US" sz="2400" i="1" dirty="0">
                <a:solidFill>
                  <a:srgbClr val="231F20"/>
                </a:solidFill>
                <a:latin typeface="ACaslon-Italic"/>
              </a:rPr>
              <a:t>N </a:t>
            </a:r>
            <a:r>
              <a:rPr lang="en-US" sz="2400" dirty="0">
                <a:solidFill>
                  <a:srgbClr val="231F20"/>
                </a:solidFill>
                <a:latin typeface="ACaslon-Regular"/>
              </a:rPr>
              <a:t>ratio for logic gates (i.e., the ratio of </a:t>
            </a:r>
            <a:r>
              <a:rPr lang="en-US" sz="2400" dirty="0" err="1">
                <a:solidFill>
                  <a:srgbClr val="231F20"/>
                </a:solidFill>
                <a:latin typeface="ACaslon-Regular"/>
              </a:rPr>
              <a:t>pMOS</a:t>
            </a:r>
            <a:r>
              <a:rPr lang="en-US" sz="2400" dirty="0">
                <a:solidFill>
                  <a:srgbClr val="231F20"/>
                </a:solidFill>
                <a:latin typeface="ACaslon-Regular"/>
              </a:rPr>
              <a:t> to </a:t>
            </a:r>
            <a:r>
              <a:rPr lang="en-US" sz="2400" dirty="0" err="1">
                <a:solidFill>
                  <a:srgbClr val="231F20"/>
                </a:solidFill>
                <a:latin typeface="ACaslon-Regular"/>
              </a:rPr>
              <a:t>nMOS</a:t>
            </a:r>
            <a:r>
              <a:rPr lang="en-US" sz="2400" dirty="0">
                <a:solidFill>
                  <a:srgbClr val="231F20"/>
                </a:solidFill>
                <a:latin typeface="ACaslon-Regular"/>
              </a:rPr>
              <a:t> transistor width)? </a:t>
            </a:r>
            <a:endParaRPr lang="en-US" sz="2400" dirty="0"/>
          </a:p>
        </p:txBody>
      </p:sp>
      <p:sp>
        <p:nvSpPr>
          <p:cNvPr id="8" name="Rectangle 7"/>
          <p:cNvSpPr/>
          <p:nvPr/>
        </p:nvSpPr>
        <p:spPr>
          <a:xfrm>
            <a:off x="1177176" y="3771060"/>
            <a:ext cx="10838232" cy="830997"/>
          </a:xfrm>
          <a:prstGeom prst="rect">
            <a:avLst/>
          </a:prstGeom>
        </p:spPr>
        <p:txBody>
          <a:bodyPr wrap="square">
            <a:spAutoFit/>
          </a:bodyPr>
          <a:lstStyle/>
          <a:p>
            <a:pPr marL="285750" indent="-285750">
              <a:buFont typeface="Arial" panose="020B0604020202020204" pitchFamily="34" charset="0"/>
              <a:buChar char="•"/>
            </a:pPr>
            <a:r>
              <a:rPr lang="en-US" sz="2400" dirty="0">
                <a:solidFill>
                  <a:srgbClr val="231F20"/>
                </a:solidFill>
                <a:latin typeface="ACaslon-Regular"/>
              </a:rPr>
              <a:t>the ratio giving lowest average delay is </a:t>
            </a:r>
            <a:r>
              <a:rPr lang="en-US" sz="2400" dirty="0"/>
              <a:t>the square root of the ratio that gives equal rise and fall delays.</a:t>
            </a:r>
          </a:p>
        </p:txBody>
      </p:sp>
      <p:sp>
        <p:nvSpPr>
          <p:cNvPr id="9" name="Rectangle 8"/>
          <p:cNvSpPr/>
          <p:nvPr/>
        </p:nvSpPr>
        <p:spPr>
          <a:xfrm>
            <a:off x="1177176" y="4753386"/>
            <a:ext cx="10422032" cy="830997"/>
          </a:xfrm>
          <a:prstGeom prst="rect">
            <a:avLst/>
          </a:prstGeom>
        </p:spPr>
        <p:txBody>
          <a:bodyPr wrap="square">
            <a:spAutoFit/>
          </a:bodyPr>
          <a:lstStyle/>
          <a:p>
            <a:pPr marL="285750" indent="-285750">
              <a:buFont typeface="Arial" panose="020B0604020202020204" pitchFamily="34" charset="0"/>
              <a:buChar char="•"/>
            </a:pPr>
            <a:r>
              <a:rPr lang="en-US" sz="2400" dirty="0">
                <a:solidFill>
                  <a:srgbClr val="231F20"/>
                </a:solidFill>
                <a:latin typeface="ACaslon-Regular"/>
              </a:rPr>
              <a:t>For processes with a mobility ratio of </a:t>
            </a:r>
            <a:r>
              <a:rPr lang="el-GR" sz="2400" dirty="0">
                <a:solidFill>
                  <a:srgbClr val="231F20"/>
                </a:solidFill>
                <a:latin typeface="Symbol-Identity-H"/>
              </a:rPr>
              <a:t>μ</a:t>
            </a:r>
            <a:r>
              <a:rPr lang="en-US" sz="2400" dirty="0">
                <a:solidFill>
                  <a:srgbClr val="231F20"/>
                </a:solidFill>
                <a:latin typeface="ACaslon-Regular"/>
              </a:rPr>
              <a:t>n/</a:t>
            </a:r>
            <a:r>
              <a:rPr lang="el-GR" sz="2400" dirty="0">
                <a:solidFill>
                  <a:srgbClr val="231F20"/>
                </a:solidFill>
                <a:latin typeface="Symbol-Identity-H"/>
              </a:rPr>
              <a:t> μ</a:t>
            </a:r>
            <a:r>
              <a:rPr lang="en-US" sz="2400" dirty="0">
                <a:solidFill>
                  <a:srgbClr val="231F20"/>
                </a:solidFill>
                <a:latin typeface="ACaslon-Regular"/>
              </a:rPr>
              <a:t>p </a:t>
            </a:r>
            <a:r>
              <a:rPr lang="en-US" sz="2400" dirty="0">
                <a:solidFill>
                  <a:srgbClr val="231F20"/>
                </a:solidFill>
                <a:latin typeface="Symbol" panose="05050102010706020507" pitchFamily="18" charset="2"/>
              </a:rPr>
              <a:t>= </a:t>
            </a:r>
            <a:r>
              <a:rPr lang="en-US" sz="2400" dirty="0">
                <a:solidFill>
                  <a:srgbClr val="231F20"/>
                </a:solidFill>
                <a:latin typeface="ACaslon-Regular"/>
              </a:rPr>
              <a:t>2 as we have generally been assuming, the best ratios are shown in Figure</a:t>
            </a:r>
            <a:endParaRPr lang="en-US" sz="2400" dirty="0"/>
          </a:p>
        </p:txBody>
      </p:sp>
      <p:pic>
        <p:nvPicPr>
          <p:cNvPr id="10" name="Picture 9"/>
          <p:cNvPicPr>
            <a:picLocks noChangeAspect="1"/>
          </p:cNvPicPr>
          <p:nvPr/>
        </p:nvPicPr>
        <p:blipFill>
          <a:blip r:embed="rId2"/>
          <a:stretch>
            <a:fillRect/>
          </a:stretch>
        </p:blipFill>
        <p:spPr>
          <a:xfrm>
            <a:off x="1730467" y="5674329"/>
            <a:ext cx="9315450" cy="2543175"/>
          </a:xfrm>
          <a:prstGeom prst="rect">
            <a:avLst/>
          </a:prstGeom>
        </p:spPr>
      </p:pic>
    </p:spTree>
    <p:extLst>
      <p:ext uri="{BB962C8B-B14F-4D97-AF65-F5344CB8AC3E}">
        <p14:creationId xmlns:p14="http://schemas.microsoft.com/office/powerpoint/2010/main" val="75741996"/>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fld id="{F56775A8-F6F8-48A4-AE2F-3119CC15B529}" type="datetime1">
              <a:rPr lang="en-IN" smtClean="0"/>
              <a:t>23-12-2024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132</a:t>
            </a:fld>
            <a:endParaRPr lang="en-IN"/>
          </a:p>
        </p:txBody>
      </p:sp>
      <p:sp>
        <p:nvSpPr>
          <p:cNvPr id="6" name="Rectangle 5"/>
          <p:cNvSpPr/>
          <p:nvPr/>
        </p:nvSpPr>
        <p:spPr>
          <a:xfrm>
            <a:off x="1171575" y="1520736"/>
            <a:ext cx="9340850" cy="1200329"/>
          </a:xfrm>
          <a:prstGeom prst="rect">
            <a:avLst/>
          </a:prstGeom>
        </p:spPr>
        <p:txBody>
          <a:bodyPr wrap="square">
            <a:spAutoFit/>
          </a:bodyPr>
          <a:lstStyle/>
          <a:p>
            <a:pPr marL="285750" indent="-285750">
              <a:buFont typeface="Arial" panose="020B0604020202020204" pitchFamily="34" charset="0"/>
              <a:buChar char="•"/>
            </a:pPr>
            <a:r>
              <a:rPr lang="en-US" sz="2400" dirty="0">
                <a:solidFill>
                  <a:srgbClr val="231F20"/>
                </a:solidFill>
                <a:latin typeface="ACaslon-Regular"/>
              </a:rPr>
              <a:t>Reducing the </a:t>
            </a:r>
            <a:r>
              <a:rPr lang="en-US" sz="2400" dirty="0" err="1">
                <a:solidFill>
                  <a:srgbClr val="231F20"/>
                </a:solidFill>
                <a:latin typeface="ACaslon-Regular"/>
              </a:rPr>
              <a:t>pMOS</a:t>
            </a:r>
            <a:r>
              <a:rPr lang="en-US" sz="2400" dirty="0">
                <a:solidFill>
                  <a:srgbClr val="231F20"/>
                </a:solidFill>
                <a:latin typeface="ACaslon-Regular"/>
              </a:rPr>
              <a:t> size from 2 to </a:t>
            </a:r>
            <a:r>
              <a:rPr lang="en-US" sz="2400" dirty="0">
                <a:solidFill>
                  <a:srgbClr val="231F20"/>
                </a:solidFill>
                <a:latin typeface="Times New Roman" panose="02020603050405020304" pitchFamily="18" charset="0"/>
                <a:cs typeface="Times New Roman" panose="02020603050405020304" pitchFamily="18" charset="0"/>
              </a:rPr>
              <a:t>√2=1.414</a:t>
            </a:r>
            <a:r>
              <a:rPr lang="en-US" sz="2400" dirty="0">
                <a:solidFill>
                  <a:srgbClr val="231F20"/>
                </a:solidFill>
                <a:latin typeface="ACaslon-Regular"/>
              </a:rPr>
              <a:t> for the inverter gives the theoretical fastest average delay, but this delay improvement is only 3%.</a:t>
            </a:r>
            <a:endParaRPr lang="en-US" sz="2400" dirty="0"/>
          </a:p>
        </p:txBody>
      </p:sp>
      <p:sp>
        <p:nvSpPr>
          <p:cNvPr id="7" name="Rectangle 6"/>
          <p:cNvSpPr/>
          <p:nvPr/>
        </p:nvSpPr>
        <p:spPr>
          <a:xfrm>
            <a:off x="1171575" y="3210013"/>
            <a:ext cx="9572625" cy="461665"/>
          </a:xfrm>
          <a:prstGeom prst="rect">
            <a:avLst/>
          </a:prstGeom>
        </p:spPr>
        <p:txBody>
          <a:bodyPr wrap="square">
            <a:spAutoFit/>
          </a:bodyPr>
          <a:lstStyle/>
          <a:p>
            <a:pPr marL="285750" indent="-285750">
              <a:buFont typeface="Arial" panose="020B0604020202020204" pitchFamily="34" charset="0"/>
              <a:buChar char="•"/>
            </a:pPr>
            <a:r>
              <a:rPr lang="en-US" sz="2400" dirty="0">
                <a:solidFill>
                  <a:srgbClr val="231F20"/>
                </a:solidFill>
                <a:latin typeface="ACaslon-Regular"/>
              </a:rPr>
              <a:t>However, this significantly reduces the </a:t>
            </a:r>
            <a:r>
              <a:rPr lang="en-US" sz="2400" dirty="0" err="1">
                <a:solidFill>
                  <a:srgbClr val="231F20"/>
                </a:solidFill>
                <a:latin typeface="ACaslon-Regular"/>
              </a:rPr>
              <a:t>pMOS</a:t>
            </a:r>
            <a:r>
              <a:rPr lang="en-US" sz="2400" dirty="0">
                <a:solidFill>
                  <a:srgbClr val="231F20"/>
                </a:solidFill>
                <a:latin typeface="ACaslon-Regular"/>
              </a:rPr>
              <a:t> transistor area.</a:t>
            </a:r>
            <a:endParaRPr lang="en-US" sz="2400" dirty="0"/>
          </a:p>
        </p:txBody>
      </p:sp>
      <p:sp>
        <p:nvSpPr>
          <p:cNvPr id="8" name="Rectangle 7"/>
          <p:cNvSpPr/>
          <p:nvPr/>
        </p:nvSpPr>
        <p:spPr>
          <a:xfrm>
            <a:off x="1323975" y="4366888"/>
            <a:ext cx="9725025" cy="830997"/>
          </a:xfrm>
          <a:prstGeom prst="rect">
            <a:avLst/>
          </a:prstGeom>
        </p:spPr>
        <p:txBody>
          <a:bodyPr wrap="square">
            <a:spAutoFit/>
          </a:bodyPr>
          <a:lstStyle/>
          <a:p>
            <a:pPr marL="285750" indent="-285750">
              <a:buFont typeface="Arial" panose="020B0604020202020204" pitchFamily="34" charset="0"/>
              <a:buChar char="•"/>
            </a:pPr>
            <a:r>
              <a:rPr lang="en-US" sz="2400" dirty="0">
                <a:solidFill>
                  <a:srgbClr val="231F20"/>
                </a:solidFill>
                <a:latin typeface="ACaslon-Regular"/>
              </a:rPr>
              <a:t>It also reduces input capacitance, which in turn reduces power consumption.</a:t>
            </a:r>
            <a:endParaRPr lang="en-US" sz="2400" dirty="0"/>
          </a:p>
        </p:txBody>
      </p:sp>
      <p:pic>
        <p:nvPicPr>
          <p:cNvPr id="9" name="Picture 8"/>
          <p:cNvPicPr>
            <a:picLocks noChangeAspect="1"/>
          </p:cNvPicPr>
          <p:nvPr/>
        </p:nvPicPr>
        <p:blipFill>
          <a:blip r:embed="rId2"/>
          <a:stretch>
            <a:fillRect/>
          </a:stretch>
        </p:blipFill>
        <p:spPr>
          <a:xfrm>
            <a:off x="1733550" y="5452505"/>
            <a:ext cx="9315450" cy="2543175"/>
          </a:xfrm>
          <a:prstGeom prst="rect">
            <a:avLst/>
          </a:prstGeom>
        </p:spPr>
      </p:pic>
    </p:spTree>
    <p:extLst>
      <p:ext uri="{BB962C8B-B14F-4D97-AF65-F5344CB8AC3E}">
        <p14:creationId xmlns:p14="http://schemas.microsoft.com/office/powerpoint/2010/main" val="1523216"/>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3322" y="143324"/>
            <a:ext cx="7365940" cy="799186"/>
          </a:xfrm>
          <a:solidFill>
            <a:schemeClr val="tx1"/>
          </a:solidFill>
        </p:spPr>
        <p:txBody>
          <a:bodyPr/>
          <a:lstStyle/>
          <a:p>
            <a:pPr algn="ctr"/>
            <a:r>
              <a:rPr lang="en-US" b="1" dirty="0">
                <a:solidFill>
                  <a:srgbClr val="FFFF00"/>
                </a:solidFill>
              </a:rPr>
              <a:t>Pseudo-</a:t>
            </a:r>
            <a:r>
              <a:rPr lang="en-US" b="1" dirty="0" err="1">
                <a:solidFill>
                  <a:srgbClr val="FFFF00"/>
                </a:solidFill>
              </a:rPr>
              <a:t>nMOS</a:t>
            </a:r>
            <a:endParaRPr lang="en-US" dirty="0">
              <a:solidFill>
                <a:srgbClr val="FFFF00"/>
              </a:solidFill>
            </a:endParaRPr>
          </a:p>
        </p:txBody>
      </p:sp>
      <p:sp>
        <p:nvSpPr>
          <p:cNvPr id="4" name="Date Placeholder 3"/>
          <p:cNvSpPr>
            <a:spLocks noGrp="1"/>
          </p:cNvSpPr>
          <p:nvPr>
            <p:ph type="dt" sz="half" idx="10"/>
          </p:nvPr>
        </p:nvSpPr>
        <p:spPr/>
        <p:txBody>
          <a:bodyPr/>
          <a:lstStyle/>
          <a:p>
            <a:fld id="{F56775A8-F6F8-48A4-AE2F-3119CC15B529}" type="datetime1">
              <a:rPr lang="en-IN" smtClean="0"/>
              <a:t>23-12-2024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133</a:t>
            </a:fld>
            <a:endParaRPr lang="en-IN"/>
          </a:p>
        </p:txBody>
      </p:sp>
      <p:sp>
        <p:nvSpPr>
          <p:cNvPr id="6" name="Rectangle 5"/>
          <p:cNvSpPr/>
          <p:nvPr/>
        </p:nvSpPr>
        <p:spPr>
          <a:xfrm>
            <a:off x="856317" y="1233318"/>
            <a:ext cx="10973733" cy="707886"/>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231F20"/>
                </a:solidFill>
                <a:latin typeface="ACaslon-Regular"/>
              </a:rPr>
              <a:t>Neither high-value resistors nor depletion mode transistors are readily available as static loads in most CMOS</a:t>
            </a:r>
            <a:endParaRPr lang="en-US" sz="2000" dirty="0"/>
          </a:p>
        </p:txBody>
      </p:sp>
      <p:pic>
        <p:nvPicPr>
          <p:cNvPr id="7" name="Picture 6"/>
          <p:cNvPicPr>
            <a:picLocks noChangeAspect="1"/>
          </p:cNvPicPr>
          <p:nvPr/>
        </p:nvPicPr>
        <p:blipFill>
          <a:blip r:embed="rId2"/>
          <a:stretch>
            <a:fillRect/>
          </a:stretch>
        </p:blipFill>
        <p:spPr>
          <a:xfrm>
            <a:off x="7596560" y="4067554"/>
            <a:ext cx="4354513" cy="3531994"/>
          </a:xfrm>
          <a:prstGeom prst="rect">
            <a:avLst/>
          </a:prstGeom>
        </p:spPr>
      </p:pic>
      <p:sp>
        <p:nvSpPr>
          <p:cNvPr id="8" name="Rectangle 7"/>
          <p:cNvSpPr/>
          <p:nvPr/>
        </p:nvSpPr>
        <p:spPr>
          <a:xfrm>
            <a:off x="856317" y="2232012"/>
            <a:ext cx="10560983" cy="707886"/>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231F20"/>
                </a:solidFill>
                <a:latin typeface="ACaslon-Regular"/>
              </a:rPr>
              <a:t>Instead, the static load is built from a single </a:t>
            </a:r>
            <a:r>
              <a:rPr lang="en-US" sz="2000" dirty="0" err="1">
                <a:solidFill>
                  <a:srgbClr val="231F20"/>
                </a:solidFill>
                <a:latin typeface="ACaslon-Regular"/>
              </a:rPr>
              <a:t>pMOS</a:t>
            </a:r>
            <a:r>
              <a:rPr lang="en-US" sz="2000" dirty="0">
                <a:solidFill>
                  <a:srgbClr val="231F20"/>
                </a:solidFill>
                <a:latin typeface="ACaslon-Regular"/>
              </a:rPr>
              <a:t> transistor that has its gate grounded so it is always ON.</a:t>
            </a:r>
            <a:endParaRPr lang="en-US" sz="2000" dirty="0"/>
          </a:p>
        </p:txBody>
      </p:sp>
      <p:sp>
        <p:nvSpPr>
          <p:cNvPr id="9" name="Rectangle 8"/>
          <p:cNvSpPr/>
          <p:nvPr/>
        </p:nvSpPr>
        <p:spPr>
          <a:xfrm>
            <a:off x="867789" y="3156282"/>
            <a:ext cx="1145700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231F20"/>
                </a:solidFill>
                <a:latin typeface="ACaslon-Regular"/>
              </a:rPr>
              <a:t>Larger relative </a:t>
            </a:r>
            <a:r>
              <a:rPr lang="en-US" sz="2000" dirty="0" err="1">
                <a:solidFill>
                  <a:srgbClr val="231F20"/>
                </a:solidFill>
                <a:latin typeface="ACaslon-Regular"/>
              </a:rPr>
              <a:t>pMOS</a:t>
            </a:r>
            <a:r>
              <a:rPr lang="en-US" sz="2000" dirty="0">
                <a:solidFill>
                  <a:srgbClr val="231F20"/>
                </a:solidFill>
                <a:latin typeface="ACaslon-Regular"/>
              </a:rPr>
              <a:t> transistor sizes offer faster rise times but less sharp transfer characteristics.</a:t>
            </a:r>
            <a:endParaRPr lang="en-US" sz="2000" dirty="0"/>
          </a:p>
        </p:txBody>
      </p:sp>
      <p:sp>
        <p:nvSpPr>
          <p:cNvPr id="10" name="Rectangle 9"/>
          <p:cNvSpPr/>
          <p:nvPr/>
        </p:nvSpPr>
        <p:spPr>
          <a:xfrm>
            <a:off x="867789" y="4140200"/>
            <a:ext cx="7534275" cy="1015663"/>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231F20"/>
                </a:solidFill>
                <a:latin typeface="ACaslon-Regular"/>
              </a:rPr>
              <a:t>The pulldown network is like that of an ordinary static gate, but the </a:t>
            </a:r>
            <a:r>
              <a:rPr lang="en-US" sz="2000" dirty="0" err="1">
                <a:solidFill>
                  <a:srgbClr val="231F20"/>
                </a:solidFill>
                <a:latin typeface="ACaslon-Regular"/>
              </a:rPr>
              <a:t>pullup</a:t>
            </a:r>
            <a:r>
              <a:rPr lang="en-US" sz="2000" dirty="0">
                <a:solidFill>
                  <a:srgbClr val="231F20"/>
                </a:solidFill>
                <a:latin typeface="ACaslon-Regular"/>
              </a:rPr>
              <a:t> network has been replaced with a single </a:t>
            </a:r>
            <a:r>
              <a:rPr lang="en-US" sz="2000" dirty="0" err="1">
                <a:solidFill>
                  <a:srgbClr val="231F20"/>
                </a:solidFill>
                <a:latin typeface="ACaslon-Regular"/>
              </a:rPr>
              <a:t>pMOS</a:t>
            </a:r>
            <a:r>
              <a:rPr lang="en-US" sz="2000" dirty="0">
                <a:solidFill>
                  <a:srgbClr val="231F20"/>
                </a:solidFill>
                <a:latin typeface="ACaslon-Regular"/>
              </a:rPr>
              <a:t> transistor that is grounded so it is always ON.</a:t>
            </a:r>
            <a:endParaRPr lang="en-US" sz="2000" dirty="0"/>
          </a:p>
        </p:txBody>
      </p:sp>
    </p:spTree>
    <p:extLst>
      <p:ext uri="{BB962C8B-B14F-4D97-AF65-F5344CB8AC3E}">
        <p14:creationId xmlns:p14="http://schemas.microsoft.com/office/powerpoint/2010/main" val="263573076"/>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inVertical)">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arn(inVertical)">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56775A8-F6F8-48A4-AE2F-3119CC15B529}" type="datetime1">
              <a:rPr lang="en-IN" smtClean="0"/>
              <a:t>23-12-2024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134</a:t>
            </a:fld>
            <a:endParaRPr lang="en-IN"/>
          </a:p>
        </p:txBody>
      </p:sp>
      <p:sp>
        <p:nvSpPr>
          <p:cNvPr id="6" name="Rectangle 5"/>
          <p:cNvSpPr/>
          <p:nvPr/>
        </p:nvSpPr>
        <p:spPr>
          <a:xfrm>
            <a:off x="819151" y="2373674"/>
            <a:ext cx="10954683" cy="707886"/>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231F20"/>
                </a:solidFill>
                <a:latin typeface="ACaslon-Regular"/>
              </a:rPr>
              <a:t>The </a:t>
            </a:r>
            <a:r>
              <a:rPr lang="en-US" sz="2000" dirty="0" err="1">
                <a:solidFill>
                  <a:srgbClr val="231F20"/>
                </a:solidFill>
                <a:latin typeface="ACaslon-Regular"/>
              </a:rPr>
              <a:t>pMOS</a:t>
            </a:r>
            <a:r>
              <a:rPr lang="en-US" sz="2000" dirty="0">
                <a:solidFill>
                  <a:srgbClr val="231F20"/>
                </a:solidFill>
                <a:latin typeface="ACaslon-Regular"/>
              </a:rPr>
              <a:t> transistor widths are selected to be about 1/4 the strength (i.e., 1/2 the effective width) of the </a:t>
            </a:r>
            <a:r>
              <a:rPr lang="en-US" sz="2000" dirty="0" err="1">
                <a:solidFill>
                  <a:srgbClr val="231F20"/>
                </a:solidFill>
                <a:latin typeface="ACaslon-Regular"/>
              </a:rPr>
              <a:t>nMOS</a:t>
            </a:r>
            <a:r>
              <a:rPr lang="en-US" sz="2000" dirty="0">
                <a:solidFill>
                  <a:srgbClr val="231F20"/>
                </a:solidFill>
                <a:latin typeface="ACaslon-Regular"/>
              </a:rPr>
              <a:t> pulldown network as a compromise between noise margin and speed</a:t>
            </a:r>
            <a:endParaRPr lang="en-US" sz="2000" dirty="0"/>
          </a:p>
        </p:txBody>
      </p:sp>
      <p:sp>
        <p:nvSpPr>
          <p:cNvPr id="7" name="Rectangle 6"/>
          <p:cNvSpPr/>
          <p:nvPr/>
        </p:nvSpPr>
        <p:spPr>
          <a:xfrm>
            <a:off x="856317" y="3216316"/>
            <a:ext cx="10078383" cy="400110"/>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231F20"/>
                </a:solidFill>
                <a:latin typeface="ACaslon-Regular"/>
              </a:rPr>
              <a:t>this best size is process-dependent, but is usually in the range of 1/3 to 1/6.</a:t>
            </a:r>
            <a:endParaRPr lang="en-US" sz="2000" dirty="0"/>
          </a:p>
        </p:txBody>
      </p:sp>
      <p:pic>
        <p:nvPicPr>
          <p:cNvPr id="8" name="Picture 7"/>
          <p:cNvPicPr>
            <a:picLocks noChangeAspect="1"/>
          </p:cNvPicPr>
          <p:nvPr/>
        </p:nvPicPr>
        <p:blipFill>
          <a:blip r:embed="rId2"/>
          <a:stretch>
            <a:fillRect/>
          </a:stretch>
        </p:blipFill>
        <p:spPr>
          <a:xfrm>
            <a:off x="418296" y="5013871"/>
            <a:ext cx="1352412" cy="2436778"/>
          </a:xfrm>
          <a:prstGeom prst="rect">
            <a:avLst/>
          </a:prstGeom>
        </p:spPr>
      </p:pic>
      <p:pic>
        <p:nvPicPr>
          <p:cNvPr id="9" name="Picture 8"/>
          <p:cNvPicPr>
            <a:picLocks noChangeAspect="1"/>
          </p:cNvPicPr>
          <p:nvPr/>
        </p:nvPicPr>
        <p:blipFill>
          <a:blip r:embed="rId3"/>
          <a:stretch>
            <a:fillRect/>
          </a:stretch>
        </p:blipFill>
        <p:spPr>
          <a:xfrm>
            <a:off x="2351207" y="5471338"/>
            <a:ext cx="1380799" cy="1755253"/>
          </a:xfrm>
          <a:prstGeom prst="rect">
            <a:avLst/>
          </a:prstGeom>
        </p:spPr>
      </p:pic>
      <p:pic>
        <p:nvPicPr>
          <p:cNvPr id="10" name="Picture 9"/>
          <p:cNvPicPr>
            <a:picLocks noChangeAspect="1"/>
          </p:cNvPicPr>
          <p:nvPr/>
        </p:nvPicPr>
        <p:blipFill>
          <a:blip r:embed="rId4"/>
          <a:stretch>
            <a:fillRect/>
          </a:stretch>
        </p:blipFill>
        <p:spPr>
          <a:xfrm>
            <a:off x="4450695" y="5190281"/>
            <a:ext cx="1097462" cy="2067064"/>
          </a:xfrm>
          <a:prstGeom prst="rect">
            <a:avLst/>
          </a:prstGeom>
        </p:spPr>
      </p:pic>
      <p:pic>
        <p:nvPicPr>
          <p:cNvPr id="11" name="Picture 10"/>
          <p:cNvPicPr>
            <a:picLocks noChangeAspect="1"/>
          </p:cNvPicPr>
          <p:nvPr/>
        </p:nvPicPr>
        <p:blipFill>
          <a:blip r:embed="rId5"/>
          <a:stretch>
            <a:fillRect/>
          </a:stretch>
        </p:blipFill>
        <p:spPr>
          <a:xfrm>
            <a:off x="6000748" y="5786787"/>
            <a:ext cx="1057275" cy="1352550"/>
          </a:xfrm>
          <a:prstGeom prst="rect">
            <a:avLst/>
          </a:prstGeom>
        </p:spPr>
      </p:pic>
      <p:pic>
        <p:nvPicPr>
          <p:cNvPr id="12" name="Picture 11"/>
          <p:cNvPicPr>
            <a:picLocks noChangeAspect="1"/>
          </p:cNvPicPr>
          <p:nvPr/>
        </p:nvPicPr>
        <p:blipFill>
          <a:blip r:embed="rId6"/>
          <a:stretch>
            <a:fillRect/>
          </a:stretch>
        </p:blipFill>
        <p:spPr>
          <a:xfrm>
            <a:off x="7673855" y="5013871"/>
            <a:ext cx="2245719" cy="2198688"/>
          </a:xfrm>
          <a:prstGeom prst="rect">
            <a:avLst/>
          </a:prstGeom>
        </p:spPr>
      </p:pic>
      <p:pic>
        <p:nvPicPr>
          <p:cNvPr id="13" name="Picture 12"/>
          <p:cNvPicPr>
            <a:picLocks noChangeAspect="1"/>
          </p:cNvPicPr>
          <p:nvPr/>
        </p:nvPicPr>
        <p:blipFill>
          <a:blip r:embed="rId7"/>
          <a:stretch>
            <a:fillRect/>
          </a:stretch>
        </p:blipFill>
        <p:spPr>
          <a:xfrm>
            <a:off x="10687050" y="5471338"/>
            <a:ext cx="1123950" cy="1504950"/>
          </a:xfrm>
          <a:prstGeom prst="rect">
            <a:avLst/>
          </a:prstGeom>
        </p:spPr>
      </p:pic>
      <p:sp>
        <p:nvSpPr>
          <p:cNvPr id="15" name="Rectangle 14"/>
          <p:cNvSpPr/>
          <p:nvPr/>
        </p:nvSpPr>
        <p:spPr>
          <a:xfrm>
            <a:off x="819151" y="3616426"/>
            <a:ext cx="9867899" cy="1015663"/>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231F20"/>
                </a:solidFill>
                <a:latin typeface="ACaslon-Regular"/>
              </a:rPr>
              <a:t>For example, the logical effort for a falling transition of the pseudo-</a:t>
            </a:r>
            <a:r>
              <a:rPr lang="en-US" sz="2000" dirty="0" err="1">
                <a:solidFill>
                  <a:srgbClr val="231F20"/>
                </a:solidFill>
                <a:latin typeface="ACaslon-Regular"/>
              </a:rPr>
              <a:t>nMOS</a:t>
            </a:r>
            <a:r>
              <a:rPr lang="en-US" sz="2000" dirty="0">
                <a:solidFill>
                  <a:srgbClr val="231F20"/>
                </a:solidFill>
                <a:latin typeface="ACaslon-Regular"/>
              </a:rPr>
              <a:t> inverter is the ratio of its input capacitance (4/3) to that of a unit complementary CMOS inverter (3), i.e., 4/9.</a:t>
            </a:r>
            <a:endParaRPr lang="en-US" sz="2000" dirty="0"/>
          </a:p>
        </p:txBody>
      </p:sp>
      <p:sp>
        <p:nvSpPr>
          <p:cNvPr id="16" name="Rectangle 15"/>
          <p:cNvSpPr/>
          <p:nvPr/>
        </p:nvSpPr>
        <p:spPr>
          <a:xfrm>
            <a:off x="856317" y="4623113"/>
            <a:ext cx="8696325" cy="400110"/>
          </a:xfrm>
          <a:prstGeom prst="rect">
            <a:avLst/>
          </a:prstGeom>
        </p:spPr>
        <p:txBody>
          <a:bodyPr wrap="square">
            <a:spAutoFit/>
          </a:bodyPr>
          <a:lstStyle/>
          <a:p>
            <a:pPr marL="342900" indent="-342900">
              <a:buFont typeface="Arial" panose="020B0604020202020204" pitchFamily="34" charset="0"/>
              <a:buChar char="•"/>
            </a:pPr>
            <a:r>
              <a:rPr lang="en-US" sz="2000" i="1" dirty="0" err="1">
                <a:solidFill>
                  <a:srgbClr val="231F20"/>
                </a:solidFill>
                <a:latin typeface="ACaslon-Italic"/>
              </a:rPr>
              <a:t>gu</a:t>
            </a:r>
            <a:r>
              <a:rPr lang="en-US" sz="2000" i="1" dirty="0">
                <a:solidFill>
                  <a:srgbClr val="231F20"/>
                </a:solidFill>
                <a:latin typeface="ACaslon-Italic"/>
              </a:rPr>
              <a:t> </a:t>
            </a:r>
            <a:r>
              <a:rPr lang="en-US" sz="2000" dirty="0">
                <a:solidFill>
                  <a:srgbClr val="231F20"/>
                </a:solidFill>
                <a:latin typeface="ACaslon-Regular"/>
              </a:rPr>
              <a:t>is three times as great because the current is 1/3 as much.</a:t>
            </a:r>
            <a:endParaRPr lang="en-US" sz="2000" dirty="0"/>
          </a:p>
        </p:txBody>
      </p:sp>
      <p:sp>
        <p:nvSpPr>
          <p:cNvPr id="3" name="Title 1">
            <a:extLst>
              <a:ext uri="{FF2B5EF4-FFF2-40B4-BE49-F238E27FC236}">
                <a16:creationId xmlns:a16="http://schemas.microsoft.com/office/drawing/2014/main" id="{4D2B8500-BF77-D632-5092-3E90D6DAA3D3}"/>
              </a:ext>
            </a:extLst>
          </p:cNvPr>
          <p:cNvSpPr>
            <a:spLocks noGrp="1"/>
          </p:cNvSpPr>
          <p:nvPr>
            <p:ph type="title"/>
          </p:nvPr>
        </p:nvSpPr>
        <p:spPr>
          <a:xfrm>
            <a:off x="2913322" y="143324"/>
            <a:ext cx="7365940" cy="799186"/>
          </a:xfrm>
          <a:solidFill>
            <a:schemeClr val="tx1"/>
          </a:solidFill>
        </p:spPr>
        <p:txBody>
          <a:bodyPr/>
          <a:lstStyle/>
          <a:p>
            <a:pPr algn="ctr"/>
            <a:r>
              <a:rPr lang="en-US" b="1" dirty="0">
                <a:solidFill>
                  <a:srgbClr val="FFFF00"/>
                </a:solidFill>
              </a:rPr>
              <a:t>Pseudo-</a:t>
            </a:r>
            <a:r>
              <a:rPr lang="en-US" b="1" dirty="0" err="1">
                <a:solidFill>
                  <a:srgbClr val="FFFF00"/>
                </a:solidFill>
              </a:rPr>
              <a:t>nMOS</a:t>
            </a:r>
            <a:endParaRPr lang="en-US" dirty="0">
              <a:solidFill>
                <a:srgbClr val="FFFF00"/>
              </a:solidFill>
            </a:endParaRPr>
          </a:p>
        </p:txBody>
      </p:sp>
      <p:sp>
        <p:nvSpPr>
          <p:cNvPr id="2" name="Rectangle 1"/>
          <p:cNvSpPr/>
          <p:nvPr/>
        </p:nvSpPr>
        <p:spPr>
          <a:xfrm>
            <a:off x="1094502" y="1427090"/>
            <a:ext cx="10335498" cy="646331"/>
          </a:xfrm>
          <a:prstGeom prst="rect">
            <a:avLst/>
          </a:prstGeom>
        </p:spPr>
        <p:txBody>
          <a:bodyPr wrap="square">
            <a:spAutoFit/>
          </a:bodyPr>
          <a:lstStyle/>
          <a:p>
            <a:pPr algn="ctr"/>
            <a:r>
              <a:rPr lang="en-US" dirty="0">
                <a:solidFill>
                  <a:srgbClr val="0000FF"/>
                </a:solidFill>
                <a:latin typeface="ACaslon-Regular"/>
              </a:rPr>
              <a:t>The logical effort for each transition is computed as the ratio of the input capacitance to</a:t>
            </a:r>
          </a:p>
          <a:p>
            <a:pPr algn="ctr"/>
            <a:r>
              <a:rPr lang="en-US" dirty="0">
                <a:solidFill>
                  <a:srgbClr val="0000FF"/>
                </a:solidFill>
                <a:latin typeface="ACaslon-Regular"/>
              </a:rPr>
              <a:t>that of a complementary CMOS inverter with equal current for that transition.</a:t>
            </a:r>
            <a:endParaRPr lang="en-US" dirty="0">
              <a:solidFill>
                <a:srgbClr val="0000FF"/>
              </a:solidFill>
            </a:endParaRPr>
          </a:p>
        </p:txBody>
      </p:sp>
    </p:spTree>
    <p:extLst>
      <p:ext uri="{BB962C8B-B14F-4D97-AF65-F5344CB8AC3E}">
        <p14:creationId xmlns:p14="http://schemas.microsoft.com/office/powerpoint/2010/main" val="606418823"/>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ppt_x"/>
                                          </p:val>
                                        </p:tav>
                                        <p:tav tm="100000">
                                          <p:val>
                                            <p:strVal val="#ppt_x"/>
                                          </p:val>
                                        </p:tav>
                                      </p:tavLst>
                                    </p:anim>
                                    <p:anim calcmode="lin" valueType="num">
                                      <p:cBhvr additive="base">
                                        <p:cTn id="5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ppt_x"/>
                                          </p:val>
                                        </p:tav>
                                        <p:tav tm="100000">
                                          <p:val>
                                            <p:strVal val="#ppt_x"/>
                                          </p:val>
                                        </p:tav>
                                      </p:tavLst>
                                    </p:anim>
                                    <p:anim calcmode="lin" valueType="num">
                                      <p:cBhvr additive="base">
                                        <p:cTn id="5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3"/>
                                        </p:tgtEl>
                                        <p:attrNameLst>
                                          <p:attrName>style.visibility</p:attrName>
                                        </p:attrNameLst>
                                      </p:cBhvr>
                                      <p:to>
                                        <p:strVal val="visible"/>
                                      </p:to>
                                    </p:set>
                                    <p:anim calcmode="lin" valueType="num">
                                      <p:cBhvr additive="base">
                                        <p:cTn id="61" dur="500" fill="hold"/>
                                        <p:tgtEl>
                                          <p:spTgt spid="13"/>
                                        </p:tgtEl>
                                        <p:attrNameLst>
                                          <p:attrName>ppt_x</p:attrName>
                                        </p:attrNameLst>
                                      </p:cBhvr>
                                      <p:tavLst>
                                        <p:tav tm="0">
                                          <p:val>
                                            <p:strVal val="#ppt_x"/>
                                          </p:val>
                                        </p:tav>
                                        <p:tav tm="100000">
                                          <p:val>
                                            <p:strVal val="#ppt_x"/>
                                          </p:val>
                                        </p:tav>
                                      </p:tavLst>
                                    </p:anim>
                                    <p:anim calcmode="lin" valueType="num">
                                      <p:cBhvr additive="base">
                                        <p:cTn id="6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5" grpId="0"/>
      <p:bldP spid="16"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fld id="{F56775A8-F6F8-48A4-AE2F-3119CC15B529}" type="datetime1">
              <a:rPr lang="en-IN" smtClean="0"/>
              <a:t>23-12-2024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135</a:t>
            </a:fld>
            <a:endParaRPr lang="en-IN"/>
          </a:p>
        </p:txBody>
      </p:sp>
      <p:sp>
        <p:nvSpPr>
          <p:cNvPr id="6" name="Rectangle 5"/>
          <p:cNvSpPr/>
          <p:nvPr/>
        </p:nvSpPr>
        <p:spPr>
          <a:xfrm>
            <a:off x="856317" y="1217319"/>
            <a:ext cx="11599208"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231F20"/>
                </a:solidFill>
                <a:latin typeface="ACaslon-Regular"/>
              </a:rPr>
              <a:t>The parasitic delay is also found by counting output capacitance and comparing it to an inverter with equal current.</a:t>
            </a:r>
            <a:endParaRPr lang="en-US" sz="2000" dirty="0"/>
          </a:p>
        </p:txBody>
      </p:sp>
      <p:sp>
        <p:nvSpPr>
          <p:cNvPr id="7" name="Rectangle 6"/>
          <p:cNvSpPr/>
          <p:nvPr/>
        </p:nvSpPr>
        <p:spPr>
          <a:xfrm>
            <a:off x="736599" y="2106910"/>
            <a:ext cx="10982325"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231F20"/>
                </a:solidFill>
                <a:latin typeface="ACaslon-Regular"/>
              </a:rPr>
              <a:t>For example, the pseudo-</a:t>
            </a:r>
            <a:r>
              <a:rPr lang="en-US" sz="2000" dirty="0" err="1">
                <a:solidFill>
                  <a:srgbClr val="231F20"/>
                </a:solidFill>
                <a:latin typeface="ACaslon-Regular"/>
              </a:rPr>
              <a:t>nMOS</a:t>
            </a:r>
            <a:r>
              <a:rPr lang="en-US" sz="2000" dirty="0">
                <a:solidFill>
                  <a:srgbClr val="231F20"/>
                </a:solidFill>
                <a:latin typeface="ACaslon-Regular"/>
              </a:rPr>
              <a:t> NOR has 10/3 units of diffusion capacitance as compared to 3 for a unit-sized complementary CMOS inverter, so its parasitic delay pulling down is 10/9.</a:t>
            </a:r>
            <a:endParaRPr lang="en-US" sz="2000" dirty="0"/>
          </a:p>
        </p:txBody>
      </p:sp>
      <p:pic>
        <p:nvPicPr>
          <p:cNvPr id="8" name="Picture 7"/>
          <p:cNvPicPr>
            <a:picLocks noChangeAspect="1"/>
          </p:cNvPicPr>
          <p:nvPr/>
        </p:nvPicPr>
        <p:blipFill>
          <a:blip r:embed="rId2"/>
          <a:stretch>
            <a:fillRect/>
          </a:stretch>
        </p:blipFill>
        <p:spPr>
          <a:xfrm>
            <a:off x="3658810" y="3491926"/>
            <a:ext cx="2245719" cy="2198688"/>
          </a:xfrm>
          <a:prstGeom prst="rect">
            <a:avLst/>
          </a:prstGeom>
        </p:spPr>
      </p:pic>
      <p:pic>
        <p:nvPicPr>
          <p:cNvPr id="9" name="Picture 8"/>
          <p:cNvPicPr>
            <a:picLocks noChangeAspect="1"/>
          </p:cNvPicPr>
          <p:nvPr/>
        </p:nvPicPr>
        <p:blipFill>
          <a:blip r:embed="rId3"/>
          <a:stretch>
            <a:fillRect/>
          </a:stretch>
        </p:blipFill>
        <p:spPr>
          <a:xfrm>
            <a:off x="6046470" y="3955085"/>
            <a:ext cx="1123950" cy="1504950"/>
          </a:xfrm>
          <a:prstGeom prst="rect">
            <a:avLst/>
          </a:prstGeom>
        </p:spPr>
      </p:pic>
      <p:sp>
        <p:nvSpPr>
          <p:cNvPr id="10" name="Rectangle 9"/>
          <p:cNvSpPr/>
          <p:nvPr/>
        </p:nvSpPr>
        <p:spPr>
          <a:xfrm>
            <a:off x="736599" y="6049340"/>
            <a:ext cx="10504369"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231F20"/>
                </a:solidFill>
                <a:latin typeface="ACaslon-Regular"/>
              </a:rPr>
              <a:t>The </a:t>
            </a:r>
            <a:r>
              <a:rPr lang="en-US" sz="2000" dirty="0" err="1">
                <a:solidFill>
                  <a:srgbClr val="231F20"/>
                </a:solidFill>
                <a:latin typeface="ACaslon-Regular"/>
              </a:rPr>
              <a:t>pullup</a:t>
            </a:r>
            <a:r>
              <a:rPr lang="en-US" sz="2000" dirty="0">
                <a:solidFill>
                  <a:srgbClr val="231F20"/>
                </a:solidFill>
                <a:latin typeface="ACaslon-Regular"/>
              </a:rPr>
              <a:t> current is 1/3 as great, so the parasitic delay pulling up is 10/3.</a:t>
            </a:r>
            <a:endParaRPr lang="en-US" sz="2000" dirty="0"/>
          </a:p>
        </p:txBody>
      </p:sp>
      <p:sp>
        <p:nvSpPr>
          <p:cNvPr id="11" name="Rectangle 10"/>
          <p:cNvSpPr/>
          <p:nvPr/>
        </p:nvSpPr>
        <p:spPr>
          <a:xfrm>
            <a:off x="694590" y="6685291"/>
            <a:ext cx="11345010"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231F20"/>
                </a:solidFill>
                <a:latin typeface="ACaslon-Regular"/>
              </a:rPr>
              <a:t>As can be seen, pseudo-</a:t>
            </a:r>
            <a:r>
              <a:rPr lang="en-US" sz="2000" dirty="0" err="1">
                <a:solidFill>
                  <a:srgbClr val="231F20"/>
                </a:solidFill>
                <a:latin typeface="ACaslon-Regular"/>
              </a:rPr>
              <a:t>nMOS</a:t>
            </a:r>
            <a:r>
              <a:rPr lang="en-US" sz="2000" dirty="0">
                <a:solidFill>
                  <a:srgbClr val="231F20"/>
                </a:solidFill>
                <a:latin typeface="ACaslon-Regular"/>
              </a:rPr>
              <a:t> is slower on average than static CMOS for NAND structures.</a:t>
            </a:r>
            <a:endParaRPr lang="en-US" sz="2000" dirty="0"/>
          </a:p>
        </p:txBody>
      </p:sp>
      <p:sp>
        <p:nvSpPr>
          <p:cNvPr id="12" name="Rectangle 11"/>
          <p:cNvSpPr/>
          <p:nvPr/>
        </p:nvSpPr>
        <p:spPr>
          <a:xfrm>
            <a:off x="694590" y="7321242"/>
            <a:ext cx="6278322" cy="400110"/>
          </a:xfrm>
          <a:prstGeom prst="rect">
            <a:avLst/>
          </a:prstGeom>
        </p:spPr>
        <p:txBody>
          <a:bodyPr wrap="none">
            <a:spAutoFit/>
          </a:bodyPr>
          <a:lstStyle/>
          <a:p>
            <a:pPr marL="342900" indent="-342900">
              <a:buFont typeface="Arial" panose="020B0604020202020204" pitchFamily="34" charset="0"/>
              <a:buChar char="•"/>
            </a:pPr>
            <a:r>
              <a:rPr lang="en-US" sz="2000" dirty="0">
                <a:solidFill>
                  <a:srgbClr val="231F20"/>
                </a:solidFill>
                <a:latin typeface="ACaslon-Regular"/>
              </a:rPr>
              <a:t>However, pseudo-</a:t>
            </a:r>
            <a:r>
              <a:rPr lang="en-US" sz="2000" dirty="0" err="1">
                <a:solidFill>
                  <a:srgbClr val="231F20"/>
                </a:solidFill>
                <a:latin typeface="ACaslon-Regular"/>
              </a:rPr>
              <a:t>nMOS</a:t>
            </a:r>
            <a:r>
              <a:rPr lang="en-US" sz="2000" dirty="0">
                <a:solidFill>
                  <a:srgbClr val="231F20"/>
                </a:solidFill>
                <a:latin typeface="ACaslon-Regular"/>
              </a:rPr>
              <a:t> works well for NOR structures.</a:t>
            </a:r>
            <a:endParaRPr lang="en-US" sz="2000" dirty="0"/>
          </a:p>
        </p:txBody>
      </p:sp>
    </p:spTree>
    <p:extLst>
      <p:ext uri="{BB962C8B-B14F-4D97-AF65-F5344CB8AC3E}">
        <p14:creationId xmlns:p14="http://schemas.microsoft.com/office/powerpoint/2010/main" val="669093130"/>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1" grpId="0"/>
      <p:bldP spid="12"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lstStyle/>
          <a:p>
            <a:r>
              <a:rPr lang="en-US" b="1" dirty="0" err="1">
                <a:solidFill>
                  <a:srgbClr val="FFFF00"/>
                </a:solidFill>
              </a:rPr>
              <a:t>Cascode</a:t>
            </a:r>
            <a:r>
              <a:rPr lang="en-US" b="1" dirty="0">
                <a:solidFill>
                  <a:srgbClr val="FFFF00"/>
                </a:solidFill>
              </a:rPr>
              <a:t> Voltage Switch Logic</a:t>
            </a:r>
            <a:endParaRPr lang="en-US" dirty="0">
              <a:solidFill>
                <a:srgbClr val="FFFF00"/>
              </a:solidFill>
            </a:endParaRPr>
          </a:p>
        </p:txBody>
      </p:sp>
      <p:sp>
        <p:nvSpPr>
          <p:cNvPr id="4" name="Date Placeholder 3"/>
          <p:cNvSpPr>
            <a:spLocks noGrp="1"/>
          </p:cNvSpPr>
          <p:nvPr>
            <p:ph type="dt" sz="half" idx="10"/>
          </p:nvPr>
        </p:nvSpPr>
        <p:spPr/>
        <p:txBody>
          <a:bodyPr/>
          <a:lstStyle/>
          <a:p>
            <a:fld id="{F56775A8-F6F8-48A4-AE2F-3119CC15B529}" type="datetime1">
              <a:rPr lang="en-IN" smtClean="0"/>
              <a:t>23-12-2024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136</a:t>
            </a:fld>
            <a:endParaRPr lang="en-IN"/>
          </a:p>
        </p:txBody>
      </p:sp>
      <p:pic>
        <p:nvPicPr>
          <p:cNvPr id="6" name="Picture 5"/>
          <p:cNvPicPr>
            <a:picLocks noChangeAspect="1"/>
          </p:cNvPicPr>
          <p:nvPr/>
        </p:nvPicPr>
        <p:blipFill>
          <a:blip r:embed="rId2"/>
          <a:stretch>
            <a:fillRect/>
          </a:stretch>
        </p:blipFill>
        <p:spPr>
          <a:xfrm>
            <a:off x="856317" y="1338040"/>
            <a:ext cx="5219700" cy="2981325"/>
          </a:xfrm>
          <a:prstGeom prst="rect">
            <a:avLst/>
          </a:prstGeom>
        </p:spPr>
      </p:pic>
      <p:pic>
        <p:nvPicPr>
          <p:cNvPr id="7" name="Picture 6"/>
          <p:cNvPicPr>
            <a:picLocks noChangeAspect="1"/>
          </p:cNvPicPr>
          <p:nvPr/>
        </p:nvPicPr>
        <p:blipFill>
          <a:blip r:embed="rId3"/>
          <a:stretch>
            <a:fillRect/>
          </a:stretch>
        </p:blipFill>
        <p:spPr>
          <a:xfrm>
            <a:off x="6076017" y="1328515"/>
            <a:ext cx="6257925" cy="2990850"/>
          </a:xfrm>
          <a:prstGeom prst="rect">
            <a:avLst/>
          </a:prstGeom>
        </p:spPr>
      </p:pic>
      <p:pic>
        <p:nvPicPr>
          <p:cNvPr id="8" name="Picture 7"/>
          <p:cNvPicPr>
            <a:picLocks noChangeAspect="1"/>
          </p:cNvPicPr>
          <p:nvPr/>
        </p:nvPicPr>
        <p:blipFill>
          <a:blip r:embed="rId4"/>
          <a:stretch>
            <a:fillRect/>
          </a:stretch>
        </p:blipFill>
        <p:spPr>
          <a:xfrm>
            <a:off x="4344054" y="4319365"/>
            <a:ext cx="3463926" cy="3672006"/>
          </a:xfrm>
          <a:prstGeom prst="rect">
            <a:avLst/>
          </a:prstGeom>
        </p:spPr>
      </p:pic>
    </p:spTree>
    <p:extLst>
      <p:ext uri="{BB962C8B-B14F-4D97-AF65-F5344CB8AC3E}">
        <p14:creationId xmlns:p14="http://schemas.microsoft.com/office/powerpoint/2010/main" val="1569742711"/>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lstStyle/>
          <a:p>
            <a:r>
              <a:rPr lang="en-US" b="1" dirty="0" err="1">
                <a:solidFill>
                  <a:srgbClr val="FFFF00"/>
                </a:solidFill>
              </a:rPr>
              <a:t>Cascode</a:t>
            </a:r>
            <a:r>
              <a:rPr lang="en-US" b="1" dirty="0">
                <a:solidFill>
                  <a:srgbClr val="FFFF00"/>
                </a:solidFill>
              </a:rPr>
              <a:t> Voltage Switch Logic</a:t>
            </a:r>
            <a:endParaRPr lang="en-US" dirty="0">
              <a:solidFill>
                <a:srgbClr val="FFFF00"/>
              </a:solidFill>
            </a:endParaRPr>
          </a:p>
        </p:txBody>
      </p:sp>
      <p:sp>
        <p:nvSpPr>
          <p:cNvPr id="4" name="Date Placeholder 3"/>
          <p:cNvSpPr>
            <a:spLocks noGrp="1"/>
          </p:cNvSpPr>
          <p:nvPr>
            <p:ph type="dt" sz="half" idx="10"/>
          </p:nvPr>
        </p:nvSpPr>
        <p:spPr/>
        <p:txBody>
          <a:bodyPr/>
          <a:lstStyle/>
          <a:p>
            <a:fld id="{F56775A8-F6F8-48A4-AE2F-3119CC15B529}" type="datetime1">
              <a:rPr lang="en-IN" smtClean="0"/>
              <a:t>23-12-2024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137</a:t>
            </a:fld>
            <a:endParaRPr lang="en-IN"/>
          </a:p>
        </p:txBody>
      </p:sp>
      <p:pic>
        <p:nvPicPr>
          <p:cNvPr id="3" name="Picture 2"/>
          <p:cNvPicPr>
            <a:picLocks noChangeAspect="1"/>
          </p:cNvPicPr>
          <p:nvPr/>
        </p:nvPicPr>
        <p:blipFill>
          <a:blip r:embed="rId2"/>
          <a:stretch>
            <a:fillRect/>
          </a:stretch>
        </p:blipFill>
        <p:spPr>
          <a:xfrm>
            <a:off x="405701" y="1529255"/>
            <a:ext cx="5291729" cy="2207172"/>
          </a:xfrm>
          <a:prstGeom prst="rect">
            <a:avLst/>
          </a:prstGeom>
        </p:spPr>
      </p:pic>
      <p:pic>
        <p:nvPicPr>
          <p:cNvPr id="9" name="Picture 8"/>
          <p:cNvPicPr>
            <a:picLocks noChangeAspect="1"/>
          </p:cNvPicPr>
          <p:nvPr/>
        </p:nvPicPr>
        <p:blipFill>
          <a:blip r:embed="rId3"/>
          <a:stretch>
            <a:fillRect/>
          </a:stretch>
        </p:blipFill>
        <p:spPr>
          <a:xfrm>
            <a:off x="6076017" y="995169"/>
            <a:ext cx="6257925" cy="2990850"/>
          </a:xfrm>
          <a:prstGeom prst="rect">
            <a:avLst/>
          </a:prstGeom>
        </p:spPr>
      </p:pic>
      <p:pic>
        <p:nvPicPr>
          <p:cNvPr id="10" name="Picture 9"/>
          <p:cNvPicPr>
            <a:picLocks noChangeAspect="1"/>
          </p:cNvPicPr>
          <p:nvPr/>
        </p:nvPicPr>
        <p:blipFill>
          <a:blip r:embed="rId4"/>
          <a:stretch>
            <a:fillRect/>
          </a:stretch>
        </p:blipFill>
        <p:spPr>
          <a:xfrm>
            <a:off x="3658810" y="3956757"/>
            <a:ext cx="5203577" cy="4158804"/>
          </a:xfrm>
          <a:prstGeom prst="rect">
            <a:avLst/>
          </a:prstGeom>
        </p:spPr>
      </p:pic>
    </p:spTree>
    <p:extLst>
      <p:ext uri="{BB962C8B-B14F-4D97-AF65-F5344CB8AC3E}">
        <p14:creationId xmlns:p14="http://schemas.microsoft.com/office/powerpoint/2010/main" val="1708303349"/>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lstStyle/>
          <a:p>
            <a:r>
              <a:rPr lang="en-US" b="1" dirty="0" err="1">
                <a:solidFill>
                  <a:srgbClr val="FFFF00"/>
                </a:solidFill>
              </a:rPr>
              <a:t>Cascode</a:t>
            </a:r>
            <a:r>
              <a:rPr lang="en-US" b="1" dirty="0">
                <a:solidFill>
                  <a:srgbClr val="FFFF00"/>
                </a:solidFill>
              </a:rPr>
              <a:t> Voltage Switch Logic</a:t>
            </a:r>
            <a:endParaRPr lang="en-US" dirty="0">
              <a:solidFill>
                <a:srgbClr val="FFFF00"/>
              </a:solidFill>
            </a:endParaRPr>
          </a:p>
        </p:txBody>
      </p:sp>
      <p:sp>
        <p:nvSpPr>
          <p:cNvPr id="4" name="Date Placeholder 3"/>
          <p:cNvSpPr>
            <a:spLocks noGrp="1"/>
          </p:cNvSpPr>
          <p:nvPr>
            <p:ph type="dt" sz="half" idx="10"/>
          </p:nvPr>
        </p:nvSpPr>
        <p:spPr/>
        <p:txBody>
          <a:bodyPr/>
          <a:lstStyle/>
          <a:p>
            <a:fld id="{F56775A8-F6F8-48A4-AE2F-3119CC15B529}" type="datetime1">
              <a:rPr lang="en-IN" smtClean="0"/>
              <a:t>23-12-2024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138</a:t>
            </a:fld>
            <a:endParaRPr lang="en-IN"/>
          </a:p>
        </p:txBody>
      </p:sp>
      <p:pic>
        <p:nvPicPr>
          <p:cNvPr id="9" name="Picture 8"/>
          <p:cNvPicPr>
            <a:picLocks noChangeAspect="1"/>
          </p:cNvPicPr>
          <p:nvPr/>
        </p:nvPicPr>
        <p:blipFill>
          <a:blip r:embed="rId2"/>
          <a:stretch>
            <a:fillRect/>
          </a:stretch>
        </p:blipFill>
        <p:spPr>
          <a:xfrm>
            <a:off x="6076017" y="995169"/>
            <a:ext cx="6257925" cy="2990850"/>
          </a:xfrm>
          <a:prstGeom prst="rect">
            <a:avLst/>
          </a:prstGeom>
        </p:spPr>
      </p:pic>
      <p:pic>
        <p:nvPicPr>
          <p:cNvPr id="6" name="Picture 5"/>
          <p:cNvPicPr>
            <a:picLocks noChangeAspect="1"/>
          </p:cNvPicPr>
          <p:nvPr/>
        </p:nvPicPr>
        <p:blipFill>
          <a:blip r:embed="rId3"/>
          <a:stretch>
            <a:fillRect/>
          </a:stretch>
        </p:blipFill>
        <p:spPr>
          <a:xfrm>
            <a:off x="6566554" y="3877738"/>
            <a:ext cx="5276850" cy="3905250"/>
          </a:xfrm>
          <a:prstGeom prst="rect">
            <a:avLst/>
          </a:prstGeom>
        </p:spPr>
      </p:pic>
      <p:pic>
        <p:nvPicPr>
          <p:cNvPr id="11" name="Picture 10"/>
          <p:cNvPicPr>
            <a:picLocks noChangeAspect="1"/>
          </p:cNvPicPr>
          <p:nvPr/>
        </p:nvPicPr>
        <p:blipFill>
          <a:blip r:embed="rId4"/>
          <a:stretch>
            <a:fillRect/>
          </a:stretch>
        </p:blipFill>
        <p:spPr>
          <a:xfrm>
            <a:off x="742189" y="2017599"/>
            <a:ext cx="5203577" cy="4158804"/>
          </a:xfrm>
          <a:prstGeom prst="rect">
            <a:avLst/>
          </a:prstGeom>
        </p:spPr>
      </p:pic>
    </p:spTree>
    <p:extLst>
      <p:ext uri="{BB962C8B-B14F-4D97-AF65-F5344CB8AC3E}">
        <p14:creationId xmlns:p14="http://schemas.microsoft.com/office/powerpoint/2010/main" val="3351764126"/>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lstStyle/>
          <a:p>
            <a:r>
              <a:rPr lang="en-US" b="1" dirty="0" err="1">
                <a:solidFill>
                  <a:srgbClr val="FFFF00"/>
                </a:solidFill>
              </a:rPr>
              <a:t>Cascode</a:t>
            </a:r>
            <a:r>
              <a:rPr lang="en-US" b="1" dirty="0">
                <a:solidFill>
                  <a:srgbClr val="FFFF00"/>
                </a:solidFill>
              </a:rPr>
              <a:t> Voltage Switch Logic</a:t>
            </a:r>
            <a:endParaRPr lang="en-US" dirty="0">
              <a:solidFill>
                <a:srgbClr val="FFFF00"/>
              </a:solidFill>
            </a:endParaRPr>
          </a:p>
        </p:txBody>
      </p:sp>
      <p:sp>
        <p:nvSpPr>
          <p:cNvPr id="4" name="Date Placeholder 3"/>
          <p:cNvSpPr>
            <a:spLocks noGrp="1"/>
          </p:cNvSpPr>
          <p:nvPr>
            <p:ph type="dt" sz="half" idx="10"/>
          </p:nvPr>
        </p:nvSpPr>
        <p:spPr/>
        <p:txBody>
          <a:bodyPr/>
          <a:lstStyle/>
          <a:p>
            <a:fld id="{F56775A8-F6F8-48A4-AE2F-3119CC15B529}" type="datetime1">
              <a:rPr lang="en-IN" smtClean="0"/>
              <a:t>23-12-2024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139</a:t>
            </a:fld>
            <a:endParaRPr lang="en-IN"/>
          </a:p>
        </p:txBody>
      </p:sp>
      <p:pic>
        <p:nvPicPr>
          <p:cNvPr id="9" name="Picture 8"/>
          <p:cNvPicPr>
            <a:picLocks noChangeAspect="1"/>
          </p:cNvPicPr>
          <p:nvPr/>
        </p:nvPicPr>
        <p:blipFill>
          <a:blip r:embed="rId2"/>
          <a:stretch>
            <a:fillRect/>
          </a:stretch>
        </p:blipFill>
        <p:spPr>
          <a:xfrm>
            <a:off x="6076017" y="995169"/>
            <a:ext cx="6257925" cy="2990850"/>
          </a:xfrm>
          <a:prstGeom prst="rect">
            <a:avLst/>
          </a:prstGeom>
        </p:spPr>
      </p:pic>
      <p:pic>
        <p:nvPicPr>
          <p:cNvPr id="3" name="Picture 2"/>
          <p:cNvPicPr>
            <a:picLocks noChangeAspect="1"/>
          </p:cNvPicPr>
          <p:nvPr/>
        </p:nvPicPr>
        <p:blipFill>
          <a:blip r:embed="rId3"/>
          <a:stretch>
            <a:fillRect/>
          </a:stretch>
        </p:blipFill>
        <p:spPr>
          <a:xfrm>
            <a:off x="3168" y="1542666"/>
            <a:ext cx="5820307" cy="1500079"/>
          </a:xfrm>
          <a:prstGeom prst="rect">
            <a:avLst/>
          </a:prstGeom>
        </p:spPr>
      </p:pic>
      <p:pic>
        <p:nvPicPr>
          <p:cNvPr id="7" name="Picture 6"/>
          <p:cNvPicPr>
            <a:picLocks noChangeAspect="1"/>
          </p:cNvPicPr>
          <p:nvPr/>
        </p:nvPicPr>
        <p:blipFill>
          <a:blip r:embed="rId4"/>
          <a:stretch>
            <a:fillRect/>
          </a:stretch>
        </p:blipFill>
        <p:spPr>
          <a:xfrm>
            <a:off x="3351737" y="4252960"/>
            <a:ext cx="6297467" cy="3421745"/>
          </a:xfrm>
          <a:prstGeom prst="rect">
            <a:avLst/>
          </a:prstGeom>
        </p:spPr>
      </p:pic>
    </p:spTree>
    <p:extLst>
      <p:ext uri="{BB962C8B-B14F-4D97-AF65-F5344CB8AC3E}">
        <p14:creationId xmlns:p14="http://schemas.microsoft.com/office/powerpoint/2010/main" val="2602856586"/>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8200FF6A-A0F6-4DEC-98F5-56791FF77467}" type="datetime1">
              <a:rPr lang="en-IN" smtClean="0"/>
              <a:pPr>
                <a:defRPr/>
              </a:pPr>
              <a:t>23-12-2024</a:t>
            </a:fld>
            <a:endParaRPr lang="en-US" dirty="0"/>
          </a:p>
        </p:txBody>
      </p:sp>
      <p:sp>
        <p:nvSpPr>
          <p:cNvPr id="11267"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6" name="Slide Number Placeholder 5"/>
          <p:cNvSpPr>
            <a:spLocks noGrp="1"/>
          </p:cNvSpPr>
          <p:nvPr>
            <p:ph type="sldNum" sz="quarter" idx="12"/>
          </p:nvPr>
        </p:nvSpPr>
        <p:spPr/>
        <p:txBody>
          <a:bodyPr/>
          <a:lstStyle/>
          <a:p>
            <a:pPr>
              <a:defRPr/>
            </a:pPr>
            <a:fld id="{2889AAB7-8824-40E3-A96A-83E293B758FA}" type="slidenum">
              <a:rPr lang="en-US" smtClean="0"/>
              <a:pPr>
                <a:defRPr/>
              </a:pPr>
              <a:t>14</a:t>
            </a:fld>
            <a:endParaRPr lang="en-US" dirty="0"/>
          </a:p>
        </p:txBody>
      </p:sp>
      <p:graphicFrame>
        <p:nvGraphicFramePr>
          <p:cNvPr id="7" name="Table 6"/>
          <p:cNvGraphicFramePr>
            <a:graphicFrameLocks noGrp="1"/>
          </p:cNvGraphicFramePr>
          <p:nvPr/>
        </p:nvGraphicFramePr>
        <p:xfrm>
          <a:off x="1205008" y="1324732"/>
          <a:ext cx="9643301" cy="2491104"/>
        </p:xfrm>
        <a:graphic>
          <a:graphicData uri="http://schemas.openxmlformats.org/drawingml/2006/table">
            <a:tbl>
              <a:tblPr firstRow="1" firstCol="1" bandRow="1">
                <a:tableStyleId>{5C22544A-7EE6-4342-B048-85BDC9FD1C3A}</a:tableStyleId>
              </a:tblPr>
              <a:tblGrid>
                <a:gridCol w="2411086">
                  <a:extLst>
                    <a:ext uri="{9D8B030D-6E8A-4147-A177-3AD203B41FA5}">
                      <a16:colId xmlns:a16="http://schemas.microsoft.com/office/drawing/2014/main" val="20000"/>
                    </a:ext>
                  </a:extLst>
                </a:gridCol>
                <a:gridCol w="2410043">
                  <a:extLst>
                    <a:ext uri="{9D8B030D-6E8A-4147-A177-3AD203B41FA5}">
                      <a16:colId xmlns:a16="http://schemas.microsoft.com/office/drawing/2014/main" val="20001"/>
                    </a:ext>
                  </a:extLst>
                </a:gridCol>
                <a:gridCol w="2411086">
                  <a:extLst>
                    <a:ext uri="{9D8B030D-6E8A-4147-A177-3AD203B41FA5}">
                      <a16:colId xmlns:a16="http://schemas.microsoft.com/office/drawing/2014/main" val="20002"/>
                    </a:ext>
                  </a:extLst>
                </a:gridCol>
                <a:gridCol w="2411086">
                  <a:extLst>
                    <a:ext uri="{9D8B030D-6E8A-4147-A177-3AD203B41FA5}">
                      <a16:colId xmlns:a16="http://schemas.microsoft.com/office/drawing/2014/main" val="20003"/>
                    </a:ext>
                  </a:extLst>
                </a:gridCol>
              </a:tblGrid>
              <a:tr h="622776">
                <a:tc rowSpan="2">
                  <a:txBody>
                    <a:bodyPr/>
                    <a:lstStyle/>
                    <a:p>
                      <a:pPr marL="0" marR="0" algn="ctr">
                        <a:lnSpc>
                          <a:spcPct val="200000"/>
                        </a:lnSpc>
                        <a:spcBef>
                          <a:spcPts val="0"/>
                        </a:spcBef>
                        <a:spcAft>
                          <a:spcPts val="0"/>
                        </a:spcAft>
                      </a:pPr>
                      <a:r>
                        <a:rPr lang="en-IN" sz="2000" dirty="0">
                          <a:effectLst/>
                          <a:latin typeface="Times New Roman" panose="02020603050405020304" pitchFamily="18" charset="0"/>
                          <a:cs typeface="Times New Roman" panose="02020603050405020304" pitchFamily="18" charset="0"/>
                        </a:rPr>
                        <a:t>Devices</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0055" marR="70055" marT="0" marB="0"/>
                </a:tc>
                <a:tc rowSpan="2">
                  <a:txBody>
                    <a:bodyPr/>
                    <a:lstStyle/>
                    <a:p>
                      <a:pPr marL="0" marR="0" algn="ctr">
                        <a:lnSpc>
                          <a:spcPct val="200000"/>
                        </a:lnSpc>
                        <a:spcBef>
                          <a:spcPts val="0"/>
                        </a:spcBef>
                        <a:spcAft>
                          <a:spcPts val="0"/>
                        </a:spcAft>
                      </a:pPr>
                      <a:r>
                        <a:rPr lang="en-IN" sz="2000" dirty="0">
                          <a:effectLst/>
                          <a:latin typeface="Times New Roman" panose="02020603050405020304" pitchFamily="18" charset="0"/>
                          <a:cs typeface="Times New Roman" panose="02020603050405020304" pitchFamily="18" charset="0"/>
                        </a:rPr>
                        <a:t>Operating State</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0055" marR="70055" marT="0" marB="0"/>
                </a:tc>
                <a:tc gridSpan="2">
                  <a:txBody>
                    <a:bodyPr/>
                    <a:lstStyle/>
                    <a:p>
                      <a:pPr marL="0" marR="0" algn="ctr">
                        <a:lnSpc>
                          <a:spcPct val="200000"/>
                        </a:lnSpc>
                        <a:spcBef>
                          <a:spcPts val="0"/>
                        </a:spcBef>
                        <a:spcAft>
                          <a:spcPts val="0"/>
                        </a:spcAft>
                      </a:pPr>
                      <a:r>
                        <a:rPr lang="en-IN" sz="2000">
                          <a:effectLst/>
                          <a:latin typeface="Times New Roman" panose="02020603050405020304" pitchFamily="18" charset="0"/>
                          <a:cs typeface="Times New Roman" panose="02020603050405020304" pitchFamily="18" charset="0"/>
                        </a:rPr>
                        <a:t>Applied Voltage as Gate terminal for</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0055" marR="70055" marT="0" marB="0"/>
                </a:tc>
                <a:tc hMerge="1">
                  <a:txBody>
                    <a:bodyPr/>
                    <a:lstStyle/>
                    <a:p>
                      <a:endParaRPr lang="en-US"/>
                    </a:p>
                  </a:txBody>
                  <a:tcPr/>
                </a:tc>
                <a:extLst>
                  <a:ext uri="{0D108BD9-81ED-4DB2-BD59-A6C34878D82A}">
                    <a16:rowId xmlns:a16="http://schemas.microsoft.com/office/drawing/2014/main" val="10000"/>
                  </a:ext>
                </a:extLst>
              </a:tr>
              <a:tr h="622776">
                <a:tc vMerge="1">
                  <a:txBody>
                    <a:bodyPr/>
                    <a:lstStyle/>
                    <a:p>
                      <a:endParaRPr lang="en-US"/>
                    </a:p>
                  </a:txBody>
                  <a:tcPr/>
                </a:tc>
                <a:tc vMerge="1">
                  <a:txBody>
                    <a:bodyPr/>
                    <a:lstStyle/>
                    <a:p>
                      <a:endParaRPr lang="en-US"/>
                    </a:p>
                  </a:txBody>
                  <a:tcPr/>
                </a:tc>
                <a:tc>
                  <a:txBody>
                    <a:bodyPr/>
                    <a:lstStyle/>
                    <a:p>
                      <a:pPr marL="0" marR="0" algn="ctr">
                        <a:lnSpc>
                          <a:spcPct val="200000"/>
                        </a:lnSpc>
                        <a:spcBef>
                          <a:spcPts val="0"/>
                        </a:spcBef>
                        <a:spcAft>
                          <a:spcPts val="0"/>
                        </a:spcAft>
                      </a:pPr>
                      <a:r>
                        <a:rPr lang="en-IN" sz="2000" dirty="0">
                          <a:effectLst/>
                          <a:latin typeface="Times New Roman" panose="02020603050405020304" pitchFamily="18" charset="0"/>
                          <a:cs typeface="Times New Roman" panose="02020603050405020304" pitchFamily="18" charset="0"/>
                        </a:rPr>
                        <a:t>N- channel</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0055" marR="70055" marT="0" marB="0"/>
                </a:tc>
                <a:tc>
                  <a:txBody>
                    <a:bodyPr/>
                    <a:lstStyle/>
                    <a:p>
                      <a:pPr marL="0" marR="0" algn="ctr">
                        <a:lnSpc>
                          <a:spcPct val="200000"/>
                        </a:lnSpc>
                        <a:spcBef>
                          <a:spcPts val="0"/>
                        </a:spcBef>
                        <a:spcAft>
                          <a:spcPts val="0"/>
                        </a:spcAft>
                      </a:pPr>
                      <a:r>
                        <a:rPr lang="en-IN" sz="2000">
                          <a:effectLst/>
                          <a:latin typeface="Times New Roman" panose="02020603050405020304" pitchFamily="18" charset="0"/>
                          <a:cs typeface="Times New Roman" panose="02020603050405020304" pitchFamily="18" charset="0"/>
                        </a:rPr>
                        <a:t>P-channel</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0055" marR="70055" marT="0" marB="0"/>
                </a:tc>
                <a:extLst>
                  <a:ext uri="{0D108BD9-81ED-4DB2-BD59-A6C34878D82A}">
                    <a16:rowId xmlns:a16="http://schemas.microsoft.com/office/drawing/2014/main" val="10001"/>
                  </a:ext>
                </a:extLst>
              </a:tr>
              <a:tr h="622776">
                <a:tc>
                  <a:txBody>
                    <a:bodyPr/>
                    <a:lstStyle/>
                    <a:p>
                      <a:pPr marL="0" marR="0" algn="ctr">
                        <a:lnSpc>
                          <a:spcPct val="200000"/>
                        </a:lnSpc>
                        <a:spcBef>
                          <a:spcPts val="0"/>
                        </a:spcBef>
                        <a:spcAft>
                          <a:spcPts val="0"/>
                        </a:spcAft>
                      </a:pPr>
                      <a:r>
                        <a:rPr lang="en-IN" sz="2000">
                          <a:effectLst/>
                          <a:latin typeface="Times New Roman" panose="02020603050405020304" pitchFamily="18" charset="0"/>
                          <a:cs typeface="Times New Roman" panose="02020603050405020304" pitchFamily="18" charset="0"/>
                        </a:rPr>
                        <a:t>Depletion type</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0055" marR="70055" marT="0" marB="0"/>
                </a:tc>
                <a:tc>
                  <a:txBody>
                    <a:bodyPr/>
                    <a:lstStyle/>
                    <a:p>
                      <a:pPr marL="0" marR="0" algn="ctr">
                        <a:lnSpc>
                          <a:spcPct val="200000"/>
                        </a:lnSpc>
                        <a:spcBef>
                          <a:spcPts val="0"/>
                        </a:spcBef>
                        <a:spcAft>
                          <a:spcPts val="0"/>
                        </a:spcAft>
                      </a:pPr>
                      <a:r>
                        <a:rPr lang="en-IN" sz="2000" dirty="0">
                          <a:effectLst/>
                          <a:latin typeface="Times New Roman" panose="02020603050405020304" pitchFamily="18" charset="0"/>
                          <a:cs typeface="Times New Roman" panose="02020603050405020304" pitchFamily="18" charset="0"/>
                        </a:rPr>
                        <a:t>ON</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0055" marR="70055" marT="0" marB="0"/>
                </a:tc>
                <a:tc>
                  <a:txBody>
                    <a:bodyPr/>
                    <a:lstStyle/>
                    <a:p>
                      <a:pPr marL="0" marR="0" algn="ctr">
                        <a:lnSpc>
                          <a:spcPct val="200000"/>
                        </a:lnSpc>
                        <a:spcBef>
                          <a:spcPts val="0"/>
                        </a:spcBef>
                        <a:spcAft>
                          <a:spcPts val="0"/>
                        </a:spcAft>
                      </a:pPr>
                      <a:r>
                        <a:rPr lang="en-IN" sz="2000" dirty="0">
                          <a:effectLst/>
                          <a:latin typeface="Times New Roman" panose="02020603050405020304" pitchFamily="18" charset="0"/>
                          <a:cs typeface="Times New Roman" panose="02020603050405020304" pitchFamily="18" charset="0"/>
                        </a:rPr>
                        <a:t>–  </a:t>
                      </a:r>
                      <a:r>
                        <a:rPr lang="en-IN" sz="2000" i="1" dirty="0">
                          <a:effectLst/>
                          <a:latin typeface="Times New Roman" panose="02020603050405020304" pitchFamily="18" charset="0"/>
                          <a:cs typeface="Times New Roman" panose="02020603050405020304" pitchFamily="18" charset="0"/>
                        </a:rPr>
                        <a:t>V</a:t>
                      </a:r>
                      <a:r>
                        <a:rPr lang="en-IN" sz="2000" i="1" baseline="-25000" dirty="0">
                          <a:effectLst/>
                          <a:latin typeface="Times New Roman" panose="02020603050405020304" pitchFamily="18" charset="0"/>
                          <a:cs typeface="Times New Roman" panose="02020603050405020304" pitchFamily="18" charset="0"/>
                        </a:rPr>
                        <a:t>G</a:t>
                      </a:r>
                      <a:r>
                        <a:rPr lang="en-IN" sz="2000" dirty="0">
                          <a:effectLst/>
                          <a:latin typeface="Times New Roman" panose="02020603050405020304" pitchFamily="18" charset="0"/>
                          <a:cs typeface="Times New Roman" panose="02020603050405020304" pitchFamily="18" charset="0"/>
                        </a:rPr>
                        <a:t> Turns OFF</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0055" marR="70055" marT="0" marB="0"/>
                </a:tc>
                <a:tc>
                  <a:txBody>
                    <a:bodyPr/>
                    <a:lstStyle/>
                    <a:p>
                      <a:pPr marL="0" marR="0" algn="ctr">
                        <a:lnSpc>
                          <a:spcPct val="200000"/>
                        </a:lnSpc>
                        <a:spcBef>
                          <a:spcPts val="0"/>
                        </a:spcBef>
                        <a:spcAft>
                          <a:spcPts val="0"/>
                        </a:spcAft>
                      </a:pPr>
                      <a:r>
                        <a:rPr lang="en-IN" sz="2000" dirty="0">
                          <a:effectLst/>
                          <a:latin typeface="Times New Roman" panose="02020603050405020304" pitchFamily="18" charset="0"/>
                          <a:cs typeface="Times New Roman" panose="02020603050405020304" pitchFamily="18" charset="0"/>
                        </a:rPr>
                        <a:t>+</a:t>
                      </a:r>
                      <a:r>
                        <a:rPr lang="en-IN" sz="2000" i="1" dirty="0">
                          <a:effectLst/>
                          <a:latin typeface="Times New Roman" panose="02020603050405020304" pitchFamily="18" charset="0"/>
                          <a:cs typeface="Times New Roman" panose="02020603050405020304" pitchFamily="18" charset="0"/>
                        </a:rPr>
                        <a:t>V</a:t>
                      </a:r>
                      <a:r>
                        <a:rPr lang="en-IN" sz="2000" i="1" baseline="-25000" dirty="0">
                          <a:effectLst/>
                          <a:latin typeface="Times New Roman" panose="02020603050405020304" pitchFamily="18" charset="0"/>
                          <a:cs typeface="Times New Roman" panose="02020603050405020304" pitchFamily="18" charset="0"/>
                        </a:rPr>
                        <a:t>G</a:t>
                      </a:r>
                      <a:r>
                        <a:rPr lang="en-IN" sz="2000" dirty="0">
                          <a:effectLst/>
                          <a:latin typeface="Times New Roman" panose="02020603050405020304" pitchFamily="18" charset="0"/>
                          <a:cs typeface="Times New Roman" panose="02020603050405020304" pitchFamily="18" charset="0"/>
                        </a:rPr>
                        <a:t> Turn OFF</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0055" marR="70055" marT="0" marB="0"/>
                </a:tc>
                <a:extLst>
                  <a:ext uri="{0D108BD9-81ED-4DB2-BD59-A6C34878D82A}">
                    <a16:rowId xmlns:a16="http://schemas.microsoft.com/office/drawing/2014/main" val="10002"/>
                  </a:ext>
                </a:extLst>
              </a:tr>
              <a:tr h="622776">
                <a:tc>
                  <a:txBody>
                    <a:bodyPr/>
                    <a:lstStyle/>
                    <a:p>
                      <a:pPr marL="0" marR="0" algn="ctr">
                        <a:lnSpc>
                          <a:spcPct val="200000"/>
                        </a:lnSpc>
                        <a:spcBef>
                          <a:spcPts val="0"/>
                        </a:spcBef>
                        <a:spcAft>
                          <a:spcPts val="0"/>
                        </a:spcAft>
                      </a:pPr>
                      <a:r>
                        <a:rPr lang="en-IN" sz="2000">
                          <a:effectLst/>
                          <a:latin typeface="Times New Roman" panose="02020603050405020304" pitchFamily="18" charset="0"/>
                          <a:cs typeface="Times New Roman" panose="02020603050405020304" pitchFamily="18" charset="0"/>
                        </a:rPr>
                        <a:t>Enhancement type</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0055" marR="70055" marT="0" marB="0"/>
                </a:tc>
                <a:tc>
                  <a:txBody>
                    <a:bodyPr/>
                    <a:lstStyle/>
                    <a:p>
                      <a:pPr marL="0" marR="0" algn="ctr">
                        <a:lnSpc>
                          <a:spcPct val="200000"/>
                        </a:lnSpc>
                        <a:spcBef>
                          <a:spcPts val="0"/>
                        </a:spcBef>
                        <a:spcAft>
                          <a:spcPts val="0"/>
                        </a:spcAft>
                      </a:pPr>
                      <a:r>
                        <a:rPr lang="en-IN" sz="2000">
                          <a:effectLst/>
                          <a:latin typeface="Times New Roman" panose="02020603050405020304" pitchFamily="18" charset="0"/>
                          <a:cs typeface="Times New Roman" panose="02020603050405020304" pitchFamily="18" charset="0"/>
                        </a:rPr>
                        <a:t>OFF</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0055" marR="70055" marT="0" marB="0"/>
                </a:tc>
                <a:tc>
                  <a:txBody>
                    <a:bodyPr/>
                    <a:lstStyle/>
                    <a:p>
                      <a:pPr marL="0" marR="0" algn="ctr">
                        <a:lnSpc>
                          <a:spcPct val="200000"/>
                        </a:lnSpc>
                        <a:spcBef>
                          <a:spcPts val="0"/>
                        </a:spcBef>
                        <a:spcAft>
                          <a:spcPts val="0"/>
                        </a:spcAft>
                      </a:pPr>
                      <a:r>
                        <a:rPr lang="en-IN" sz="2000" dirty="0">
                          <a:effectLst/>
                          <a:latin typeface="Times New Roman" panose="02020603050405020304" pitchFamily="18" charset="0"/>
                          <a:cs typeface="Times New Roman" panose="02020603050405020304" pitchFamily="18" charset="0"/>
                        </a:rPr>
                        <a:t>+ </a:t>
                      </a:r>
                      <a:r>
                        <a:rPr lang="en-IN" sz="2000" i="1" dirty="0">
                          <a:effectLst/>
                          <a:latin typeface="Times New Roman" panose="02020603050405020304" pitchFamily="18" charset="0"/>
                          <a:cs typeface="Times New Roman" panose="02020603050405020304" pitchFamily="18" charset="0"/>
                        </a:rPr>
                        <a:t>V</a:t>
                      </a:r>
                      <a:r>
                        <a:rPr lang="en-IN" sz="2000" i="1" baseline="-25000" dirty="0">
                          <a:effectLst/>
                          <a:latin typeface="Times New Roman" panose="02020603050405020304" pitchFamily="18" charset="0"/>
                          <a:cs typeface="Times New Roman" panose="02020603050405020304" pitchFamily="18" charset="0"/>
                        </a:rPr>
                        <a:t>G</a:t>
                      </a:r>
                      <a:r>
                        <a:rPr lang="en-IN" sz="2000" dirty="0">
                          <a:effectLst/>
                          <a:latin typeface="Times New Roman" panose="02020603050405020304" pitchFamily="18" charset="0"/>
                          <a:cs typeface="Times New Roman" panose="02020603050405020304" pitchFamily="18" charset="0"/>
                        </a:rPr>
                        <a:t> Turns ON</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0055" marR="70055" marT="0" marB="0" anchor="ctr"/>
                </a:tc>
                <a:tc>
                  <a:txBody>
                    <a:bodyPr/>
                    <a:lstStyle/>
                    <a:p>
                      <a:pPr marL="0" marR="0" algn="ctr">
                        <a:lnSpc>
                          <a:spcPct val="200000"/>
                        </a:lnSpc>
                        <a:spcBef>
                          <a:spcPts val="0"/>
                        </a:spcBef>
                        <a:spcAft>
                          <a:spcPts val="0"/>
                        </a:spcAft>
                      </a:pPr>
                      <a:r>
                        <a:rPr lang="en-IN" sz="2000" dirty="0">
                          <a:effectLst/>
                          <a:latin typeface="Times New Roman" panose="02020603050405020304" pitchFamily="18" charset="0"/>
                          <a:cs typeface="Times New Roman" panose="02020603050405020304" pitchFamily="18" charset="0"/>
                        </a:rPr>
                        <a:t>– </a:t>
                      </a:r>
                      <a:r>
                        <a:rPr lang="en-IN" sz="2000" i="1" dirty="0">
                          <a:effectLst/>
                          <a:latin typeface="Times New Roman" panose="02020603050405020304" pitchFamily="18" charset="0"/>
                          <a:cs typeface="Times New Roman" panose="02020603050405020304" pitchFamily="18" charset="0"/>
                        </a:rPr>
                        <a:t>V</a:t>
                      </a:r>
                      <a:r>
                        <a:rPr lang="en-IN" sz="2000" i="1" baseline="-25000" dirty="0">
                          <a:effectLst/>
                          <a:latin typeface="Times New Roman" panose="02020603050405020304" pitchFamily="18" charset="0"/>
                          <a:cs typeface="Times New Roman" panose="02020603050405020304" pitchFamily="18" charset="0"/>
                        </a:rPr>
                        <a:t>G</a:t>
                      </a:r>
                      <a:r>
                        <a:rPr lang="en-IN" sz="2000" dirty="0">
                          <a:effectLst/>
                          <a:latin typeface="Times New Roman" panose="02020603050405020304" pitchFamily="18" charset="0"/>
                          <a:cs typeface="Times New Roman" panose="02020603050405020304" pitchFamily="18" charset="0"/>
                        </a:rPr>
                        <a:t> Turn ON</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0055" marR="70055" marT="0" marB="0"/>
                </a:tc>
                <a:extLst>
                  <a:ext uri="{0D108BD9-81ED-4DB2-BD59-A6C34878D82A}">
                    <a16:rowId xmlns:a16="http://schemas.microsoft.com/office/drawing/2014/main" val="10003"/>
                  </a:ext>
                </a:extLst>
              </a:tr>
            </a:tbl>
          </a:graphicData>
        </a:graphic>
      </p:graphicFrame>
      <p:sp>
        <p:nvSpPr>
          <p:cNvPr id="11296" name="Rectangle 1"/>
          <p:cNvSpPr>
            <a:spLocks noChangeArrowheads="1"/>
          </p:cNvSpPr>
          <p:nvPr/>
        </p:nvSpPr>
        <p:spPr bwMode="auto">
          <a:xfrm>
            <a:off x="2578608" y="340297"/>
            <a:ext cx="7593404" cy="847027"/>
          </a:xfrm>
          <a:prstGeom prst="rect">
            <a:avLst/>
          </a:prstGeom>
          <a:solidFill>
            <a:srgbClr val="22201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2452" b="1" dirty="0">
                <a:solidFill>
                  <a:srgbClr val="FFFF00"/>
                </a:solidFill>
                <a:latin typeface="Times New Roman" panose="02020603050405020304" pitchFamily="18" charset="0"/>
                <a:cs typeface="Times New Roman" panose="02020603050405020304" pitchFamily="18" charset="0"/>
              </a:rPr>
              <a:t>Table 1 Types of MOSFET having </a:t>
            </a:r>
            <a:r>
              <a:rPr lang="en-US" altLang="en-US" sz="2452" b="1" i="1" dirty="0">
                <a:solidFill>
                  <a:srgbClr val="FFFF00"/>
                </a:solidFill>
                <a:latin typeface="Times New Roman" panose="02020603050405020304" pitchFamily="18" charset="0"/>
                <a:cs typeface="Times New Roman" panose="02020603050405020304" pitchFamily="18" charset="0"/>
              </a:rPr>
              <a:t>N</a:t>
            </a:r>
            <a:r>
              <a:rPr lang="en-US" altLang="en-US" sz="2452" b="1" dirty="0">
                <a:solidFill>
                  <a:srgbClr val="FFFF00"/>
                </a:solidFill>
                <a:latin typeface="Times New Roman" panose="02020603050405020304" pitchFamily="18" charset="0"/>
                <a:cs typeface="Times New Roman" panose="02020603050405020304" pitchFamily="18" charset="0"/>
              </a:rPr>
              <a:t>-type and </a:t>
            </a:r>
            <a:r>
              <a:rPr lang="en-US" altLang="en-US" sz="2452" b="1" i="1" dirty="0">
                <a:solidFill>
                  <a:srgbClr val="FFFF00"/>
                </a:solidFill>
                <a:latin typeface="Times New Roman" panose="02020603050405020304" pitchFamily="18" charset="0"/>
                <a:cs typeface="Times New Roman" panose="02020603050405020304" pitchFamily="18" charset="0"/>
              </a:rPr>
              <a:t>P</a:t>
            </a:r>
            <a:r>
              <a:rPr lang="en-US" altLang="en-US" sz="2452" b="1" dirty="0">
                <a:solidFill>
                  <a:srgbClr val="FFFF00"/>
                </a:solidFill>
                <a:latin typeface="Times New Roman" panose="02020603050405020304" pitchFamily="18" charset="0"/>
                <a:cs typeface="Times New Roman" panose="02020603050405020304" pitchFamily="18" charset="0"/>
              </a:rPr>
              <a:t>-type channel</a:t>
            </a:r>
            <a:endParaRPr lang="en-US" altLang="en-US" sz="3678" dirty="0">
              <a:solidFill>
                <a:srgbClr val="FFFF00"/>
              </a:solidFill>
              <a:latin typeface="Times New Roman" panose="02020603050405020304" pitchFamily="18" charset="0"/>
              <a:cs typeface="Times New Roman" panose="02020603050405020304" pitchFamily="18" charset="0"/>
            </a:endParaRPr>
          </a:p>
        </p:txBody>
      </p:sp>
      <p:pic>
        <p:nvPicPr>
          <p:cNvPr id="11297" name="Picture 8"/>
          <p:cNvPicPr>
            <a:picLocks noChangeAspect="1" noChangeArrowheads="1"/>
          </p:cNvPicPr>
          <p:nvPr/>
        </p:nvPicPr>
        <p:blipFill>
          <a:blip r:embed="rId2">
            <a:extLst>
              <a:ext uri="{28A0092B-C50C-407E-A947-70E740481C1C}">
                <a14:useLocalDpi xmlns:a14="http://schemas.microsoft.com/office/drawing/2010/main" val="0"/>
              </a:ext>
            </a:extLst>
          </a:blip>
          <a:srcRect l="909" r="2029" b="3201"/>
          <a:stretch>
            <a:fillRect/>
          </a:stretch>
        </p:blipFill>
        <p:spPr bwMode="auto">
          <a:xfrm>
            <a:off x="2395418" y="3815838"/>
            <a:ext cx="7643605" cy="3001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98" name="Rectangle 9"/>
          <p:cNvSpPr>
            <a:spLocks noChangeArrowheads="1"/>
          </p:cNvSpPr>
          <p:nvPr/>
        </p:nvSpPr>
        <p:spPr bwMode="auto">
          <a:xfrm>
            <a:off x="843343" y="6817815"/>
            <a:ext cx="11072119" cy="319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en-US" sz="1430" b="1" dirty="0">
                <a:solidFill>
                  <a:srgbClr val="C00000"/>
                </a:solidFill>
                <a:latin typeface="Times New Roman" panose="02020603050405020304" pitchFamily="18" charset="0"/>
                <a:cs typeface="Times New Roman" panose="02020603050405020304" pitchFamily="18" charset="0"/>
              </a:rPr>
              <a:t>Fig. 2 Symbolic representation of n-channel/p-channel MOSFET under (a) depletion condition and (b) enhancement condition. </a:t>
            </a:r>
            <a:endParaRPr lang="en-US" altLang="en-US" sz="1430" dirty="0">
              <a:solidFill>
                <a:srgbClr val="C00000"/>
              </a:solidFill>
            </a:endParaRPr>
          </a:p>
        </p:txBody>
      </p:sp>
      <p:sp>
        <p:nvSpPr>
          <p:cNvPr id="11" name="Rectangle 10"/>
          <p:cNvSpPr/>
          <p:nvPr/>
        </p:nvSpPr>
        <p:spPr>
          <a:xfrm>
            <a:off x="2249455" y="3815838"/>
            <a:ext cx="3973442" cy="300197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11300" name="TextBox 11"/>
          <p:cNvSpPr txBox="1">
            <a:spLocks noChangeArrowheads="1"/>
          </p:cNvSpPr>
          <p:nvPr/>
        </p:nvSpPr>
        <p:spPr bwMode="auto">
          <a:xfrm>
            <a:off x="2348385" y="3978019"/>
            <a:ext cx="488348" cy="4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043" b="1">
                <a:solidFill>
                  <a:srgbClr val="002060"/>
                </a:solidFill>
              </a:rPr>
              <a:t>(a)</a:t>
            </a:r>
            <a:endParaRPr lang="en-US" altLang="en-US" sz="1839" b="1">
              <a:solidFill>
                <a:srgbClr val="002060"/>
              </a:solidFill>
            </a:endParaRPr>
          </a:p>
        </p:txBody>
      </p:sp>
      <p:sp>
        <p:nvSpPr>
          <p:cNvPr id="13" name="Rectangle 12"/>
          <p:cNvSpPr/>
          <p:nvPr/>
        </p:nvSpPr>
        <p:spPr>
          <a:xfrm>
            <a:off x="6198570" y="3815838"/>
            <a:ext cx="3973442" cy="300197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11302" name="TextBox 13"/>
          <p:cNvSpPr txBox="1">
            <a:spLocks noChangeArrowheads="1"/>
          </p:cNvSpPr>
          <p:nvPr/>
        </p:nvSpPr>
        <p:spPr bwMode="auto">
          <a:xfrm>
            <a:off x="6347776" y="3978019"/>
            <a:ext cx="499811" cy="4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043" b="1">
                <a:solidFill>
                  <a:srgbClr val="002060"/>
                </a:solidFill>
              </a:rPr>
              <a:t>(b)</a:t>
            </a:r>
            <a:endParaRPr lang="en-US" altLang="en-US" sz="1839" b="1">
              <a:solidFill>
                <a:srgbClr val="002060"/>
              </a:solidFill>
            </a:endParaRPr>
          </a:p>
        </p:txBody>
      </p:sp>
    </p:spTree>
    <p:extLst>
      <p:ext uri="{BB962C8B-B14F-4D97-AF65-F5344CB8AC3E}">
        <p14:creationId xmlns:p14="http://schemas.microsoft.com/office/powerpoint/2010/main" val="1627227672"/>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297"/>
                                        </p:tgtEl>
                                        <p:attrNameLst>
                                          <p:attrName>style.visibility</p:attrName>
                                        </p:attrNameLst>
                                      </p:cBhvr>
                                      <p:to>
                                        <p:strVal val="visible"/>
                                      </p:to>
                                    </p:set>
                                    <p:anim calcmode="lin" valueType="num">
                                      <p:cBhvr additive="base">
                                        <p:cTn id="13" dur="500" fill="hold"/>
                                        <p:tgtEl>
                                          <p:spTgt spid="11297"/>
                                        </p:tgtEl>
                                        <p:attrNameLst>
                                          <p:attrName>ppt_x</p:attrName>
                                        </p:attrNameLst>
                                      </p:cBhvr>
                                      <p:tavLst>
                                        <p:tav tm="0">
                                          <p:val>
                                            <p:strVal val="#ppt_x"/>
                                          </p:val>
                                        </p:tav>
                                        <p:tav tm="100000">
                                          <p:val>
                                            <p:strVal val="#ppt_x"/>
                                          </p:val>
                                        </p:tav>
                                      </p:tavLst>
                                    </p:anim>
                                    <p:anim calcmode="lin" valueType="num">
                                      <p:cBhvr additive="base">
                                        <p:cTn id="14" dur="500" fill="hold"/>
                                        <p:tgtEl>
                                          <p:spTgt spid="1129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298"/>
                                        </p:tgtEl>
                                        <p:attrNameLst>
                                          <p:attrName>style.visibility</p:attrName>
                                        </p:attrNameLst>
                                      </p:cBhvr>
                                      <p:to>
                                        <p:strVal val="visible"/>
                                      </p:to>
                                    </p:set>
                                    <p:anim calcmode="lin" valueType="num">
                                      <p:cBhvr additive="base">
                                        <p:cTn id="19" dur="500" fill="hold"/>
                                        <p:tgtEl>
                                          <p:spTgt spid="11298"/>
                                        </p:tgtEl>
                                        <p:attrNameLst>
                                          <p:attrName>ppt_x</p:attrName>
                                        </p:attrNameLst>
                                      </p:cBhvr>
                                      <p:tavLst>
                                        <p:tav tm="0">
                                          <p:val>
                                            <p:strVal val="#ppt_x"/>
                                          </p:val>
                                        </p:tav>
                                        <p:tav tm="100000">
                                          <p:val>
                                            <p:strVal val="#ppt_x"/>
                                          </p:val>
                                        </p:tav>
                                      </p:tavLst>
                                    </p:anim>
                                    <p:anim calcmode="lin" valueType="num">
                                      <p:cBhvr additive="base">
                                        <p:cTn id="20" dur="500" fill="hold"/>
                                        <p:tgtEl>
                                          <p:spTgt spid="112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98"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lstStyle/>
          <a:p>
            <a:r>
              <a:rPr lang="en-US" b="1" dirty="0" err="1">
                <a:solidFill>
                  <a:srgbClr val="FFFF00"/>
                </a:solidFill>
              </a:rPr>
              <a:t>Cascode</a:t>
            </a:r>
            <a:r>
              <a:rPr lang="en-US" b="1" dirty="0">
                <a:solidFill>
                  <a:srgbClr val="FFFF00"/>
                </a:solidFill>
              </a:rPr>
              <a:t> Voltage Switch Logic</a:t>
            </a:r>
            <a:endParaRPr lang="en-US" dirty="0">
              <a:solidFill>
                <a:srgbClr val="FFFF00"/>
              </a:solidFill>
            </a:endParaRPr>
          </a:p>
        </p:txBody>
      </p:sp>
      <p:sp>
        <p:nvSpPr>
          <p:cNvPr id="4" name="Date Placeholder 3"/>
          <p:cNvSpPr>
            <a:spLocks noGrp="1"/>
          </p:cNvSpPr>
          <p:nvPr>
            <p:ph type="dt" sz="half" idx="10"/>
          </p:nvPr>
        </p:nvSpPr>
        <p:spPr/>
        <p:txBody>
          <a:bodyPr/>
          <a:lstStyle/>
          <a:p>
            <a:fld id="{F56775A8-F6F8-48A4-AE2F-3119CC15B529}" type="datetime1">
              <a:rPr lang="en-IN" smtClean="0"/>
              <a:t>23-12-2024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140</a:t>
            </a:fld>
            <a:endParaRPr lang="en-IN"/>
          </a:p>
        </p:txBody>
      </p:sp>
      <p:pic>
        <p:nvPicPr>
          <p:cNvPr id="9" name="Picture 8"/>
          <p:cNvPicPr>
            <a:picLocks noChangeAspect="1"/>
          </p:cNvPicPr>
          <p:nvPr/>
        </p:nvPicPr>
        <p:blipFill>
          <a:blip r:embed="rId2"/>
          <a:stretch>
            <a:fillRect/>
          </a:stretch>
        </p:blipFill>
        <p:spPr>
          <a:xfrm>
            <a:off x="6076017" y="995169"/>
            <a:ext cx="6257925" cy="2990850"/>
          </a:xfrm>
          <a:prstGeom prst="rect">
            <a:avLst/>
          </a:prstGeom>
        </p:spPr>
      </p:pic>
      <p:pic>
        <p:nvPicPr>
          <p:cNvPr id="6" name="Picture 5"/>
          <p:cNvPicPr>
            <a:picLocks noChangeAspect="1"/>
          </p:cNvPicPr>
          <p:nvPr/>
        </p:nvPicPr>
        <p:blipFill>
          <a:blip r:embed="rId3"/>
          <a:stretch>
            <a:fillRect/>
          </a:stretch>
        </p:blipFill>
        <p:spPr>
          <a:xfrm>
            <a:off x="126124" y="1348579"/>
            <a:ext cx="5797156" cy="1449289"/>
          </a:xfrm>
          <a:prstGeom prst="rect">
            <a:avLst/>
          </a:prstGeom>
        </p:spPr>
      </p:pic>
      <p:pic>
        <p:nvPicPr>
          <p:cNvPr id="8" name="Picture 7"/>
          <p:cNvPicPr>
            <a:picLocks noChangeAspect="1"/>
          </p:cNvPicPr>
          <p:nvPr/>
        </p:nvPicPr>
        <p:blipFill>
          <a:blip r:embed="rId4"/>
          <a:stretch>
            <a:fillRect/>
          </a:stretch>
        </p:blipFill>
        <p:spPr>
          <a:xfrm>
            <a:off x="2373750" y="3986019"/>
            <a:ext cx="5739748" cy="3502602"/>
          </a:xfrm>
          <a:prstGeom prst="rect">
            <a:avLst/>
          </a:prstGeom>
        </p:spPr>
      </p:pic>
    </p:spTree>
    <p:extLst>
      <p:ext uri="{BB962C8B-B14F-4D97-AF65-F5344CB8AC3E}">
        <p14:creationId xmlns:p14="http://schemas.microsoft.com/office/powerpoint/2010/main" val="1443141866"/>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lstStyle/>
          <a:p>
            <a:r>
              <a:rPr lang="en-US" b="1" dirty="0" err="1">
                <a:solidFill>
                  <a:srgbClr val="FFFF00"/>
                </a:solidFill>
              </a:rPr>
              <a:t>Cascode</a:t>
            </a:r>
            <a:r>
              <a:rPr lang="en-US" b="1" dirty="0">
                <a:solidFill>
                  <a:srgbClr val="FFFF00"/>
                </a:solidFill>
              </a:rPr>
              <a:t> Voltage Switch Logic</a:t>
            </a:r>
            <a:endParaRPr lang="en-US" dirty="0">
              <a:solidFill>
                <a:srgbClr val="FFFF00"/>
              </a:solidFill>
            </a:endParaRPr>
          </a:p>
        </p:txBody>
      </p:sp>
      <p:sp>
        <p:nvSpPr>
          <p:cNvPr id="4" name="Date Placeholder 3"/>
          <p:cNvSpPr>
            <a:spLocks noGrp="1"/>
          </p:cNvSpPr>
          <p:nvPr>
            <p:ph type="dt" sz="half" idx="10"/>
          </p:nvPr>
        </p:nvSpPr>
        <p:spPr/>
        <p:txBody>
          <a:bodyPr/>
          <a:lstStyle/>
          <a:p>
            <a:fld id="{F56775A8-F6F8-48A4-AE2F-3119CC15B529}" type="datetime1">
              <a:rPr lang="en-IN" smtClean="0"/>
              <a:t>23-12-2024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141</a:t>
            </a:fld>
            <a:endParaRPr lang="en-IN"/>
          </a:p>
        </p:txBody>
      </p:sp>
      <p:pic>
        <p:nvPicPr>
          <p:cNvPr id="9" name="Picture 8"/>
          <p:cNvPicPr>
            <a:picLocks noChangeAspect="1"/>
          </p:cNvPicPr>
          <p:nvPr/>
        </p:nvPicPr>
        <p:blipFill>
          <a:blip r:embed="rId2"/>
          <a:stretch>
            <a:fillRect/>
          </a:stretch>
        </p:blipFill>
        <p:spPr>
          <a:xfrm>
            <a:off x="6076017" y="995169"/>
            <a:ext cx="6257925" cy="2990850"/>
          </a:xfrm>
          <a:prstGeom prst="rect">
            <a:avLst/>
          </a:prstGeom>
        </p:spPr>
      </p:pic>
      <p:pic>
        <p:nvPicPr>
          <p:cNvPr id="3" name="Picture 2"/>
          <p:cNvPicPr>
            <a:picLocks noChangeAspect="1"/>
          </p:cNvPicPr>
          <p:nvPr/>
        </p:nvPicPr>
        <p:blipFill>
          <a:blip r:embed="rId3"/>
          <a:stretch>
            <a:fillRect/>
          </a:stretch>
        </p:blipFill>
        <p:spPr>
          <a:xfrm>
            <a:off x="698661" y="1842072"/>
            <a:ext cx="4961327" cy="1374093"/>
          </a:xfrm>
          <a:prstGeom prst="rect">
            <a:avLst/>
          </a:prstGeom>
        </p:spPr>
      </p:pic>
      <p:pic>
        <p:nvPicPr>
          <p:cNvPr id="7" name="Picture 6"/>
          <p:cNvPicPr>
            <a:picLocks noChangeAspect="1"/>
          </p:cNvPicPr>
          <p:nvPr/>
        </p:nvPicPr>
        <p:blipFill>
          <a:blip r:embed="rId4"/>
          <a:stretch>
            <a:fillRect/>
          </a:stretch>
        </p:blipFill>
        <p:spPr>
          <a:xfrm>
            <a:off x="2913322" y="4078598"/>
            <a:ext cx="6392567" cy="3157774"/>
          </a:xfrm>
          <a:prstGeom prst="rect">
            <a:avLst/>
          </a:prstGeom>
        </p:spPr>
      </p:pic>
    </p:spTree>
    <p:extLst>
      <p:ext uri="{BB962C8B-B14F-4D97-AF65-F5344CB8AC3E}">
        <p14:creationId xmlns:p14="http://schemas.microsoft.com/office/powerpoint/2010/main" val="947224991"/>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lstStyle/>
          <a:p>
            <a:r>
              <a:rPr lang="en-US" b="1" dirty="0">
                <a:solidFill>
                  <a:srgbClr val="FFFF00"/>
                </a:solidFill>
              </a:rPr>
              <a:t>Dynamic Circuits</a:t>
            </a:r>
            <a:endParaRPr lang="en-US" dirty="0">
              <a:solidFill>
                <a:srgbClr val="FFFF00"/>
              </a:solidFill>
            </a:endParaRPr>
          </a:p>
        </p:txBody>
      </p:sp>
      <p:sp>
        <p:nvSpPr>
          <p:cNvPr id="4" name="Date Placeholder 3"/>
          <p:cNvSpPr>
            <a:spLocks noGrp="1"/>
          </p:cNvSpPr>
          <p:nvPr>
            <p:ph type="dt" sz="half" idx="10"/>
          </p:nvPr>
        </p:nvSpPr>
        <p:spPr/>
        <p:txBody>
          <a:bodyPr/>
          <a:lstStyle/>
          <a:p>
            <a:fld id="{F56775A8-F6F8-48A4-AE2F-3119CC15B529}" type="datetime1">
              <a:rPr lang="en-IN" smtClean="0"/>
              <a:t>23-12-2024</a:t>
            </a:fld>
            <a:endParaRPr lang="en-IN" dirty="0"/>
          </a:p>
        </p:txBody>
      </p:sp>
      <p:sp>
        <p:nvSpPr>
          <p:cNvPr id="5" name="Slide Number Placeholder 4"/>
          <p:cNvSpPr>
            <a:spLocks noGrp="1"/>
          </p:cNvSpPr>
          <p:nvPr>
            <p:ph type="sldNum" sz="quarter" idx="12"/>
          </p:nvPr>
        </p:nvSpPr>
        <p:spPr/>
        <p:txBody>
          <a:bodyPr/>
          <a:lstStyle/>
          <a:p>
            <a:fld id="{BC9AEAF6-A69E-465E-A28F-A9769C2EDB3D}" type="slidenum">
              <a:rPr lang="en-IN" smtClean="0"/>
              <a:pPr/>
              <a:t>142</a:t>
            </a:fld>
            <a:endParaRPr lang="en-IN"/>
          </a:p>
        </p:txBody>
      </p:sp>
      <p:pic>
        <p:nvPicPr>
          <p:cNvPr id="6" name="Picture 5"/>
          <p:cNvPicPr>
            <a:picLocks noChangeAspect="1"/>
          </p:cNvPicPr>
          <p:nvPr/>
        </p:nvPicPr>
        <p:blipFill>
          <a:blip r:embed="rId2"/>
          <a:stretch>
            <a:fillRect/>
          </a:stretch>
        </p:blipFill>
        <p:spPr>
          <a:xfrm>
            <a:off x="3033748" y="1057653"/>
            <a:ext cx="6468712" cy="4618038"/>
          </a:xfrm>
          <a:prstGeom prst="rect">
            <a:avLst/>
          </a:prstGeom>
        </p:spPr>
      </p:pic>
      <p:sp>
        <p:nvSpPr>
          <p:cNvPr id="7" name="Rectangle 6"/>
          <p:cNvSpPr/>
          <p:nvPr/>
        </p:nvSpPr>
        <p:spPr>
          <a:xfrm>
            <a:off x="705038" y="5351973"/>
            <a:ext cx="11126133" cy="646331"/>
          </a:xfrm>
          <a:prstGeom prst="rect">
            <a:avLst/>
          </a:prstGeom>
        </p:spPr>
        <p:txBody>
          <a:bodyPr wrap="square">
            <a:spAutoFit/>
          </a:bodyPr>
          <a:lstStyle/>
          <a:p>
            <a:pPr marL="285750" indent="-285750">
              <a:buFont typeface="Arial" panose="020B0604020202020204" pitchFamily="34" charset="0"/>
              <a:buChar char="•"/>
            </a:pPr>
            <a:r>
              <a:rPr lang="en-US" dirty="0" err="1">
                <a:solidFill>
                  <a:srgbClr val="231F20"/>
                </a:solidFill>
                <a:latin typeface="ACaslon-Regular"/>
              </a:rPr>
              <a:t>Ratioed</a:t>
            </a:r>
            <a:r>
              <a:rPr lang="en-US" dirty="0">
                <a:solidFill>
                  <a:srgbClr val="231F20"/>
                </a:solidFill>
                <a:latin typeface="ACaslon-Regular"/>
              </a:rPr>
              <a:t> circuits reduce the input capacitance by replacing the </a:t>
            </a:r>
            <a:r>
              <a:rPr lang="en-US" dirty="0" err="1">
                <a:solidFill>
                  <a:srgbClr val="231F20"/>
                </a:solidFill>
                <a:latin typeface="ACaslon-Regular"/>
              </a:rPr>
              <a:t>pMOS</a:t>
            </a:r>
            <a:r>
              <a:rPr lang="en-US" dirty="0">
                <a:solidFill>
                  <a:srgbClr val="231F20"/>
                </a:solidFill>
                <a:latin typeface="ACaslon-Regular"/>
              </a:rPr>
              <a:t> transistors connected to the inputs with a single resistive </a:t>
            </a:r>
            <a:r>
              <a:rPr lang="en-US" dirty="0" err="1">
                <a:solidFill>
                  <a:srgbClr val="231F20"/>
                </a:solidFill>
                <a:latin typeface="ACaslon-Regular"/>
              </a:rPr>
              <a:t>pullup</a:t>
            </a:r>
            <a:r>
              <a:rPr lang="en-US" dirty="0">
                <a:solidFill>
                  <a:srgbClr val="231F20"/>
                </a:solidFill>
                <a:latin typeface="ACaslon-Regular"/>
              </a:rPr>
              <a:t>.</a:t>
            </a:r>
            <a:endParaRPr lang="en-US" dirty="0"/>
          </a:p>
        </p:txBody>
      </p:sp>
      <p:sp>
        <p:nvSpPr>
          <p:cNvPr id="8" name="Rectangle 7"/>
          <p:cNvSpPr/>
          <p:nvPr/>
        </p:nvSpPr>
        <p:spPr>
          <a:xfrm>
            <a:off x="705038" y="6190174"/>
            <a:ext cx="1172247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231F20"/>
                </a:solidFill>
                <a:latin typeface="ACaslon-Regular"/>
              </a:rPr>
              <a:t>The drawbacks of </a:t>
            </a:r>
            <a:r>
              <a:rPr lang="en-US" dirty="0" err="1">
                <a:solidFill>
                  <a:srgbClr val="231F20"/>
                </a:solidFill>
                <a:latin typeface="ACaslon-Regular"/>
              </a:rPr>
              <a:t>ratioed</a:t>
            </a:r>
            <a:r>
              <a:rPr lang="en-US" dirty="0">
                <a:solidFill>
                  <a:srgbClr val="231F20"/>
                </a:solidFill>
                <a:latin typeface="ACaslon-Regular"/>
              </a:rPr>
              <a:t> circuits include slow rising transitions, contention on the falling transitions, static power dissipation, and a nonzero </a:t>
            </a:r>
            <a:r>
              <a:rPr lang="en-US" i="1" dirty="0">
                <a:solidFill>
                  <a:srgbClr val="231F20"/>
                </a:solidFill>
                <a:latin typeface="ACaslon-Italic"/>
              </a:rPr>
              <a:t>V</a:t>
            </a:r>
            <a:r>
              <a:rPr lang="en-US" sz="800" i="1" dirty="0">
                <a:solidFill>
                  <a:srgbClr val="231F20"/>
                </a:solidFill>
                <a:latin typeface="ACaslon-Italic"/>
              </a:rPr>
              <a:t>OL</a:t>
            </a:r>
            <a:r>
              <a:rPr lang="en-US" dirty="0">
                <a:solidFill>
                  <a:srgbClr val="231F20"/>
                </a:solidFill>
                <a:latin typeface="ACaslon-Regular"/>
              </a:rPr>
              <a:t>.</a:t>
            </a:r>
            <a:endParaRPr lang="en-US" dirty="0"/>
          </a:p>
        </p:txBody>
      </p:sp>
      <p:sp>
        <p:nvSpPr>
          <p:cNvPr id="9" name="Rectangle 8"/>
          <p:cNvSpPr/>
          <p:nvPr/>
        </p:nvSpPr>
        <p:spPr>
          <a:xfrm>
            <a:off x="705038" y="7028375"/>
            <a:ext cx="1142869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231F20"/>
                </a:solidFill>
                <a:latin typeface="ACaslon-Regular"/>
              </a:rPr>
              <a:t>Dynamic circuits avoid these drawbacks by using a clocked </a:t>
            </a:r>
            <a:r>
              <a:rPr lang="en-US" dirty="0" err="1">
                <a:solidFill>
                  <a:srgbClr val="231F20"/>
                </a:solidFill>
                <a:latin typeface="ACaslon-Regular"/>
              </a:rPr>
              <a:t>pullup</a:t>
            </a:r>
            <a:r>
              <a:rPr lang="en-US" dirty="0">
                <a:solidFill>
                  <a:srgbClr val="231F20"/>
                </a:solidFill>
                <a:latin typeface="ACaslon-Regular"/>
              </a:rPr>
              <a:t> transistor rather than a </a:t>
            </a:r>
            <a:r>
              <a:rPr lang="en-US" dirty="0" err="1">
                <a:solidFill>
                  <a:srgbClr val="231F20"/>
                </a:solidFill>
                <a:latin typeface="ACaslon-Regular"/>
              </a:rPr>
              <a:t>pMOS</a:t>
            </a:r>
            <a:r>
              <a:rPr lang="en-US" dirty="0">
                <a:solidFill>
                  <a:srgbClr val="231F20"/>
                </a:solidFill>
                <a:latin typeface="ACaslon-Regular"/>
              </a:rPr>
              <a:t> that is always ON.</a:t>
            </a:r>
            <a:endParaRPr lang="en-US" dirty="0"/>
          </a:p>
        </p:txBody>
      </p:sp>
    </p:spTree>
    <p:extLst>
      <p:ext uri="{BB962C8B-B14F-4D97-AF65-F5344CB8AC3E}">
        <p14:creationId xmlns:p14="http://schemas.microsoft.com/office/powerpoint/2010/main" val="1952788251"/>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fld id="{F56775A8-F6F8-48A4-AE2F-3119CC15B529}" type="datetime1">
              <a:rPr lang="en-IN" smtClean="0"/>
              <a:t>23-12-2024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143</a:t>
            </a:fld>
            <a:endParaRPr lang="en-IN"/>
          </a:p>
        </p:txBody>
      </p:sp>
      <p:sp>
        <p:nvSpPr>
          <p:cNvPr id="6" name="Rectangle 5"/>
          <p:cNvSpPr/>
          <p:nvPr/>
        </p:nvSpPr>
        <p:spPr>
          <a:xfrm>
            <a:off x="856317" y="1576309"/>
            <a:ext cx="9754533" cy="369332"/>
          </a:xfrm>
          <a:prstGeom prst="rect">
            <a:avLst/>
          </a:prstGeom>
        </p:spPr>
        <p:txBody>
          <a:bodyPr wrap="square">
            <a:spAutoFit/>
          </a:bodyPr>
          <a:lstStyle/>
          <a:p>
            <a:r>
              <a:rPr lang="en-US" dirty="0">
                <a:solidFill>
                  <a:srgbClr val="231F20"/>
                </a:solidFill>
                <a:latin typeface="ACaslon-Regular"/>
              </a:rPr>
              <a:t>Dynamic circuit operation is divided into two modes, as shown in Figure</a:t>
            </a:r>
            <a:endParaRPr lang="en-US" dirty="0"/>
          </a:p>
        </p:txBody>
      </p:sp>
      <p:sp>
        <p:nvSpPr>
          <p:cNvPr id="7" name="Rectangle 6"/>
          <p:cNvSpPr/>
          <p:nvPr/>
        </p:nvSpPr>
        <p:spPr>
          <a:xfrm>
            <a:off x="856317" y="2272412"/>
            <a:ext cx="10742891" cy="369332"/>
          </a:xfrm>
          <a:prstGeom prst="rect">
            <a:avLst/>
          </a:prstGeom>
        </p:spPr>
        <p:txBody>
          <a:bodyPr wrap="square">
            <a:spAutoFit/>
          </a:bodyPr>
          <a:lstStyle/>
          <a:p>
            <a:r>
              <a:rPr lang="en-US" dirty="0">
                <a:solidFill>
                  <a:srgbClr val="231F20"/>
                </a:solidFill>
                <a:latin typeface="ACaslon-Regular"/>
              </a:rPr>
              <a:t>During </a:t>
            </a:r>
            <a:r>
              <a:rPr lang="en-US" i="1" dirty="0" err="1">
                <a:solidFill>
                  <a:srgbClr val="231F20"/>
                </a:solidFill>
                <a:latin typeface="ACaslon-Italic"/>
              </a:rPr>
              <a:t>precharge</a:t>
            </a:r>
            <a:r>
              <a:rPr lang="en-US" dirty="0">
                <a:solidFill>
                  <a:srgbClr val="231F20"/>
                </a:solidFill>
                <a:latin typeface="ACaslon-Regular"/>
              </a:rPr>
              <a:t>, the clock </a:t>
            </a:r>
            <a:r>
              <a:rPr lang="en-US" dirty="0">
                <a:solidFill>
                  <a:srgbClr val="231F20"/>
                </a:solidFill>
                <a:latin typeface="Symbol-Identity-H"/>
              </a:rPr>
              <a:t>ɸ </a:t>
            </a:r>
            <a:r>
              <a:rPr lang="en-US" dirty="0">
                <a:solidFill>
                  <a:srgbClr val="231F20"/>
                </a:solidFill>
                <a:latin typeface="ACaslon-Regular"/>
              </a:rPr>
              <a:t>is 0, so the clocked </a:t>
            </a:r>
            <a:r>
              <a:rPr lang="en-US" dirty="0" err="1">
                <a:solidFill>
                  <a:srgbClr val="231F20"/>
                </a:solidFill>
                <a:latin typeface="ACaslon-Regular"/>
              </a:rPr>
              <a:t>pMOS</a:t>
            </a:r>
            <a:r>
              <a:rPr lang="en-US" dirty="0">
                <a:solidFill>
                  <a:srgbClr val="231F20"/>
                </a:solidFill>
                <a:latin typeface="ACaslon-Regular"/>
              </a:rPr>
              <a:t> is ON and initializes the output </a:t>
            </a:r>
            <a:r>
              <a:rPr lang="en-US" i="1" dirty="0">
                <a:solidFill>
                  <a:srgbClr val="231F20"/>
                </a:solidFill>
                <a:latin typeface="ACaslon-Italic"/>
              </a:rPr>
              <a:t>Y </a:t>
            </a:r>
            <a:r>
              <a:rPr lang="en-US" dirty="0">
                <a:solidFill>
                  <a:srgbClr val="231F20"/>
                </a:solidFill>
                <a:latin typeface="ACaslon-Regular"/>
              </a:rPr>
              <a:t>high.</a:t>
            </a:r>
            <a:endParaRPr lang="en-US" dirty="0"/>
          </a:p>
        </p:txBody>
      </p:sp>
      <p:sp>
        <p:nvSpPr>
          <p:cNvPr id="8" name="Rectangle 7"/>
          <p:cNvSpPr/>
          <p:nvPr/>
        </p:nvSpPr>
        <p:spPr>
          <a:xfrm>
            <a:off x="856317" y="2984447"/>
            <a:ext cx="9422945" cy="369332"/>
          </a:xfrm>
          <a:prstGeom prst="rect">
            <a:avLst/>
          </a:prstGeom>
        </p:spPr>
        <p:txBody>
          <a:bodyPr wrap="square">
            <a:spAutoFit/>
          </a:bodyPr>
          <a:lstStyle/>
          <a:p>
            <a:r>
              <a:rPr lang="en-US" dirty="0">
                <a:solidFill>
                  <a:srgbClr val="231F20"/>
                </a:solidFill>
                <a:latin typeface="ACaslon-Regular"/>
              </a:rPr>
              <a:t>During </a:t>
            </a:r>
            <a:r>
              <a:rPr lang="en-US" i="1" dirty="0">
                <a:solidFill>
                  <a:srgbClr val="231F20"/>
                </a:solidFill>
                <a:latin typeface="ACaslon-Italic"/>
              </a:rPr>
              <a:t>evaluation</a:t>
            </a:r>
            <a:r>
              <a:rPr lang="en-US" dirty="0">
                <a:solidFill>
                  <a:srgbClr val="231F20"/>
                </a:solidFill>
                <a:latin typeface="ACaslon-Regular"/>
              </a:rPr>
              <a:t>, the clock is 1 and the clocked </a:t>
            </a:r>
            <a:r>
              <a:rPr lang="en-US" dirty="0" err="1">
                <a:solidFill>
                  <a:srgbClr val="231F20"/>
                </a:solidFill>
                <a:latin typeface="ACaslon-Regular"/>
              </a:rPr>
              <a:t>pMOS</a:t>
            </a:r>
            <a:r>
              <a:rPr lang="en-US" dirty="0">
                <a:solidFill>
                  <a:srgbClr val="231F20"/>
                </a:solidFill>
                <a:latin typeface="ACaslon-Regular"/>
              </a:rPr>
              <a:t> turns OFF.</a:t>
            </a:r>
            <a:endParaRPr lang="en-US" dirty="0"/>
          </a:p>
        </p:txBody>
      </p:sp>
      <p:sp>
        <p:nvSpPr>
          <p:cNvPr id="9" name="Rectangle 8"/>
          <p:cNvSpPr/>
          <p:nvPr/>
        </p:nvSpPr>
        <p:spPr>
          <a:xfrm>
            <a:off x="568325" y="3371164"/>
            <a:ext cx="11030883" cy="1323439"/>
          </a:xfrm>
          <a:prstGeom prst="rect">
            <a:avLst/>
          </a:prstGeom>
        </p:spPr>
        <p:txBody>
          <a:bodyPr wrap="square">
            <a:spAutoFit/>
          </a:bodyPr>
          <a:lstStyle/>
          <a:p>
            <a:pPr marL="342900" indent="-342900">
              <a:buFont typeface="Arial" panose="020B0604020202020204" pitchFamily="34" charset="0"/>
              <a:buChar char="•"/>
            </a:pPr>
            <a:r>
              <a:rPr lang="en-US" sz="2000" dirty="0"/>
              <a:t>circuits are the fastest commonly used circuit family because they have lower input capacitance and no contention during switching. </a:t>
            </a:r>
          </a:p>
          <a:p>
            <a:pPr marL="342900" indent="-342900">
              <a:buFont typeface="Arial" panose="020B0604020202020204" pitchFamily="34" charset="0"/>
              <a:buChar char="•"/>
            </a:pPr>
            <a:r>
              <a:rPr lang="en-US" sz="2000" dirty="0"/>
              <a:t>They also have zero static power dissipation. However, they require careful clocking, consume significant dynamic power, and are sensitive to noise during evaluation.</a:t>
            </a:r>
          </a:p>
        </p:txBody>
      </p:sp>
      <p:pic>
        <p:nvPicPr>
          <p:cNvPr id="10" name="Picture 9"/>
          <p:cNvPicPr>
            <a:picLocks noChangeAspect="1"/>
          </p:cNvPicPr>
          <p:nvPr/>
        </p:nvPicPr>
        <p:blipFill>
          <a:blip r:embed="rId2"/>
          <a:stretch>
            <a:fillRect/>
          </a:stretch>
        </p:blipFill>
        <p:spPr>
          <a:xfrm>
            <a:off x="856317" y="5027491"/>
            <a:ext cx="6210737" cy="2170161"/>
          </a:xfrm>
          <a:prstGeom prst="rect">
            <a:avLst/>
          </a:prstGeom>
        </p:spPr>
      </p:pic>
      <p:pic>
        <p:nvPicPr>
          <p:cNvPr id="11" name="Picture 10"/>
          <p:cNvPicPr>
            <a:picLocks noChangeAspect="1"/>
          </p:cNvPicPr>
          <p:nvPr/>
        </p:nvPicPr>
        <p:blipFill>
          <a:blip r:embed="rId3"/>
          <a:stretch>
            <a:fillRect/>
          </a:stretch>
        </p:blipFill>
        <p:spPr>
          <a:xfrm>
            <a:off x="7534275" y="5504545"/>
            <a:ext cx="3076575" cy="1885950"/>
          </a:xfrm>
          <a:prstGeom prst="rect">
            <a:avLst/>
          </a:prstGeom>
        </p:spPr>
      </p:pic>
      <p:sp>
        <p:nvSpPr>
          <p:cNvPr id="3" name="Rectangle 2"/>
          <p:cNvSpPr/>
          <p:nvPr/>
        </p:nvSpPr>
        <p:spPr>
          <a:xfrm>
            <a:off x="1128563" y="4842825"/>
            <a:ext cx="4955203" cy="369332"/>
          </a:xfrm>
          <a:prstGeom prst="rect">
            <a:avLst/>
          </a:prstGeom>
        </p:spPr>
        <p:txBody>
          <a:bodyPr wrap="none">
            <a:spAutoFit/>
          </a:bodyPr>
          <a:lstStyle/>
          <a:p>
            <a:r>
              <a:rPr lang="en-US" dirty="0">
                <a:solidFill>
                  <a:srgbClr val="231F20"/>
                </a:solidFill>
                <a:latin typeface="ACaslon-Regular"/>
              </a:rPr>
              <a:t>The extra transistor is sometimes called a </a:t>
            </a:r>
            <a:r>
              <a:rPr lang="en-US" i="1" dirty="0">
                <a:solidFill>
                  <a:srgbClr val="231F20"/>
                </a:solidFill>
                <a:latin typeface="ACaslon-Italic"/>
              </a:rPr>
              <a:t>foot</a:t>
            </a:r>
            <a:r>
              <a:rPr lang="en-US" dirty="0">
                <a:solidFill>
                  <a:srgbClr val="231F20"/>
                </a:solidFill>
                <a:latin typeface="ACaslon-Regular"/>
              </a:rPr>
              <a:t>.</a:t>
            </a:r>
            <a:endParaRPr lang="en-US" dirty="0"/>
          </a:p>
        </p:txBody>
      </p:sp>
    </p:spTree>
    <p:extLst>
      <p:ext uri="{BB962C8B-B14F-4D97-AF65-F5344CB8AC3E}">
        <p14:creationId xmlns:p14="http://schemas.microsoft.com/office/powerpoint/2010/main" val="3528329921"/>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3"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F56775A8-F6F8-48A4-AE2F-3119CC15B529}" type="datetime1">
              <a:rPr lang="en-IN" smtClean="0"/>
              <a:t>23-12-2024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144</a:t>
            </a:fld>
            <a:endParaRPr lang="en-IN"/>
          </a:p>
        </p:txBody>
      </p:sp>
      <p:pic>
        <p:nvPicPr>
          <p:cNvPr id="6" name="Picture 5"/>
          <p:cNvPicPr>
            <a:picLocks noChangeAspect="1"/>
          </p:cNvPicPr>
          <p:nvPr/>
        </p:nvPicPr>
        <p:blipFill>
          <a:blip r:embed="rId2"/>
          <a:stretch>
            <a:fillRect/>
          </a:stretch>
        </p:blipFill>
        <p:spPr>
          <a:xfrm>
            <a:off x="1584324" y="1835150"/>
            <a:ext cx="9286875" cy="4610100"/>
          </a:xfrm>
          <a:prstGeom prst="rect">
            <a:avLst/>
          </a:prstGeom>
        </p:spPr>
      </p:pic>
    </p:spTree>
    <p:extLst>
      <p:ext uri="{BB962C8B-B14F-4D97-AF65-F5344CB8AC3E}">
        <p14:creationId xmlns:p14="http://schemas.microsoft.com/office/powerpoint/2010/main" val="2640342094"/>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Domino Logic</a:t>
            </a:r>
          </a:p>
        </p:txBody>
      </p:sp>
      <p:sp>
        <p:nvSpPr>
          <p:cNvPr id="4" name="Date Placeholder 3"/>
          <p:cNvSpPr>
            <a:spLocks noGrp="1"/>
          </p:cNvSpPr>
          <p:nvPr>
            <p:ph type="dt" sz="half" idx="10"/>
          </p:nvPr>
        </p:nvSpPr>
        <p:spPr/>
        <p:txBody>
          <a:bodyPr/>
          <a:lstStyle/>
          <a:p>
            <a:fld id="{F56775A8-F6F8-48A4-AE2F-3119CC15B529}" type="datetime1">
              <a:rPr lang="en-IN" smtClean="0"/>
              <a:t>23-12-2024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145</a:t>
            </a:fld>
            <a:endParaRPr lang="en-IN"/>
          </a:p>
        </p:txBody>
      </p:sp>
      <p:sp>
        <p:nvSpPr>
          <p:cNvPr id="6" name="Rectangle 5"/>
          <p:cNvSpPr/>
          <p:nvPr/>
        </p:nvSpPr>
        <p:spPr>
          <a:xfrm>
            <a:off x="1159794" y="2515099"/>
            <a:ext cx="8108310" cy="461665"/>
          </a:xfrm>
          <a:prstGeom prst="rect">
            <a:avLst/>
          </a:prstGeom>
        </p:spPr>
        <p:txBody>
          <a:bodyPr wrap="none">
            <a:spAutoFit/>
          </a:bodyPr>
          <a:lstStyle/>
          <a:p>
            <a:pPr marL="285750" indent="-285750">
              <a:buFont typeface="Arial" panose="020B0604020202020204" pitchFamily="34" charset="0"/>
              <a:buChar char="•"/>
            </a:pPr>
            <a:r>
              <a:rPr lang="en-US" sz="2400" dirty="0">
                <a:solidFill>
                  <a:srgbClr val="231F20"/>
                </a:solidFill>
                <a:latin typeface="ACaslon-Regular"/>
              </a:rPr>
              <a:t>The dynamic-static pair together is called a </a:t>
            </a:r>
            <a:r>
              <a:rPr lang="en-US" sz="2400" i="1" dirty="0">
                <a:solidFill>
                  <a:srgbClr val="231F20"/>
                </a:solidFill>
                <a:latin typeface="ACaslon-Italic"/>
              </a:rPr>
              <a:t>domino </a:t>
            </a:r>
            <a:r>
              <a:rPr lang="en-US" sz="2400" dirty="0">
                <a:solidFill>
                  <a:srgbClr val="231F20"/>
                </a:solidFill>
                <a:latin typeface="ACaslon-Regular"/>
              </a:rPr>
              <a:t>gate</a:t>
            </a:r>
            <a:endParaRPr lang="en-US" sz="2400" dirty="0"/>
          </a:p>
        </p:txBody>
      </p:sp>
      <p:sp>
        <p:nvSpPr>
          <p:cNvPr id="7" name="Rectangle 6"/>
          <p:cNvSpPr/>
          <p:nvPr/>
        </p:nvSpPr>
        <p:spPr>
          <a:xfrm>
            <a:off x="1033626" y="1427809"/>
            <a:ext cx="10692576" cy="830997"/>
          </a:xfrm>
          <a:prstGeom prst="rect">
            <a:avLst/>
          </a:prstGeom>
        </p:spPr>
        <p:txBody>
          <a:bodyPr wrap="square">
            <a:spAutoFit/>
          </a:bodyPr>
          <a:lstStyle/>
          <a:p>
            <a:pPr marL="285750" indent="-285750">
              <a:buFont typeface="Arial" panose="020B0604020202020204" pitchFamily="34" charset="0"/>
              <a:buChar char="•"/>
            </a:pPr>
            <a:r>
              <a:rPr lang="en-US" sz="2400" dirty="0">
                <a:solidFill>
                  <a:srgbClr val="231F20"/>
                </a:solidFill>
                <a:latin typeface="ACaslon-Regular"/>
              </a:rPr>
              <a:t>The monotonicity problem can be solved by placing a static CMOS inverter between dynamic gates,</a:t>
            </a:r>
            <a:endParaRPr lang="en-US" sz="2400" dirty="0"/>
          </a:p>
        </p:txBody>
      </p:sp>
      <p:sp>
        <p:nvSpPr>
          <p:cNvPr id="8" name="Rectangle 7"/>
          <p:cNvSpPr/>
          <p:nvPr/>
        </p:nvSpPr>
        <p:spPr>
          <a:xfrm>
            <a:off x="1033626" y="3489349"/>
            <a:ext cx="10932402" cy="830997"/>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231F20"/>
                </a:solidFill>
                <a:latin typeface="ACaslon-Regular"/>
              </a:rPr>
              <a:t>A single clock can be used to </a:t>
            </a:r>
            <a:r>
              <a:rPr lang="en-US" sz="2400" dirty="0" err="1">
                <a:solidFill>
                  <a:srgbClr val="231F20"/>
                </a:solidFill>
                <a:latin typeface="ACaslon-Regular"/>
              </a:rPr>
              <a:t>precharge</a:t>
            </a:r>
            <a:r>
              <a:rPr lang="en-US" sz="2400" dirty="0">
                <a:solidFill>
                  <a:srgbClr val="231F20"/>
                </a:solidFill>
                <a:latin typeface="ACaslon-Regular"/>
              </a:rPr>
              <a:t> and evaluate all the logic gates within the chain.</a:t>
            </a:r>
            <a:endParaRPr lang="en-US" sz="2400" dirty="0"/>
          </a:p>
        </p:txBody>
      </p:sp>
      <p:pic>
        <p:nvPicPr>
          <p:cNvPr id="9" name="Picture 8"/>
          <p:cNvPicPr>
            <a:picLocks noChangeAspect="1"/>
          </p:cNvPicPr>
          <p:nvPr/>
        </p:nvPicPr>
        <p:blipFill>
          <a:blip r:embed="rId2"/>
          <a:stretch>
            <a:fillRect/>
          </a:stretch>
        </p:blipFill>
        <p:spPr>
          <a:xfrm>
            <a:off x="4134343" y="4515269"/>
            <a:ext cx="4662372" cy="2964514"/>
          </a:xfrm>
          <a:prstGeom prst="rect">
            <a:avLst/>
          </a:prstGeom>
        </p:spPr>
      </p:pic>
    </p:spTree>
    <p:extLst>
      <p:ext uri="{BB962C8B-B14F-4D97-AF65-F5344CB8AC3E}">
        <p14:creationId xmlns:p14="http://schemas.microsoft.com/office/powerpoint/2010/main" val="2100594726"/>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Dual-Rail Domino Logic</a:t>
            </a:r>
            <a:endParaRPr lang="en-US" dirty="0"/>
          </a:p>
        </p:txBody>
      </p:sp>
      <p:sp>
        <p:nvSpPr>
          <p:cNvPr id="4" name="Date Placeholder 3"/>
          <p:cNvSpPr>
            <a:spLocks noGrp="1"/>
          </p:cNvSpPr>
          <p:nvPr>
            <p:ph type="dt" sz="half" idx="10"/>
          </p:nvPr>
        </p:nvSpPr>
        <p:spPr/>
        <p:txBody>
          <a:bodyPr/>
          <a:lstStyle/>
          <a:p>
            <a:fld id="{F56775A8-F6F8-48A4-AE2F-3119CC15B529}" type="datetime1">
              <a:rPr lang="en-IN" smtClean="0"/>
              <a:t>23-12-2024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146</a:t>
            </a:fld>
            <a:endParaRPr lang="en-IN"/>
          </a:p>
        </p:txBody>
      </p:sp>
      <p:pic>
        <p:nvPicPr>
          <p:cNvPr id="6" name="Picture 5"/>
          <p:cNvPicPr>
            <a:picLocks noChangeAspect="1"/>
          </p:cNvPicPr>
          <p:nvPr/>
        </p:nvPicPr>
        <p:blipFill>
          <a:blip r:embed="rId2"/>
          <a:stretch>
            <a:fillRect/>
          </a:stretch>
        </p:blipFill>
        <p:spPr>
          <a:xfrm>
            <a:off x="6904558" y="1415635"/>
            <a:ext cx="4694650" cy="2382783"/>
          </a:xfrm>
          <a:prstGeom prst="rect">
            <a:avLst/>
          </a:prstGeom>
        </p:spPr>
      </p:pic>
      <p:pic>
        <p:nvPicPr>
          <p:cNvPr id="7" name="Picture 6"/>
          <p:cNvPicPr>
            <a:picLocks noChangeAspect="1"/>
          </p:cNvPicPr>
          <p:nvPr/>
        </p:nvPicPr>
        <p:blipFill>
          <a:blip r:embed="rId3"/>
          <a:stretch>
            <a:fillRect/>
          </a:stretch>
        </p:blipFill>
        <p:spPr>
          <a:xfrm>
            <a:off x="7344157" y="4147411"/>
            <a:ext cx="4255051" cy="2173069"/>
          </a:xfrm>
          <a:prstGeom prst="rect">
            <a:avLst/>
          </a:prstGeom>
        </p:spPr>
      </p:pic>
      <p:sp>
        <p:nvSpPr>
          <p:cNvPr id="8" name="Rectangle 7"/>
          <p:cNvSpPr/>
          <p:nvPr/>
        </p:nvSpPr>
        <p:spPr>
          <a:xfrm>
            <a:off x="387241" y="1579241"/>
            <a:ext cx="6517317" cy="1200329"/>
          </a:xfrm>
          <a:prstGeom prst="rect">
            <a:avLst/>
          </a:prstGeom>
        </p:spPr>
        <p:txBody>
          <a:bodyPr wrap="square">
            <a:spAutoFit/>
          </a:bodyPr>
          <a:lstStyle/>
          <a:p>
            <a:pPr marL="342900" indent="-342900" algn="just">
              <a:buFont typeface="Arial" panose="020B0604020202020204" pitchFamily="34" charset="0"/>
              <a:buChar char="•"/>
            </a:pPr>
            <a:r>
              <a:rPr lang="en-US" sz="2400" dirty="0">
                <a:solidFill>
                  <a:srgbClr val="231F20"/>
                </a:solidFill>
                <a:latin typeface="ACaslon-Regular"/>
              </a:rPr>
              <a:t>Dual-rail domino gates accept both true and complementary inputs and compute both true and complementary outputs,</a:t>
            </a:r>
            <a:endParaRPr lang="en-US" sz="2400" dirty="0"/>
          </a:p>
        </p:txBody>
      </p:sp>
    </p:spTree>
    <p:extLst>
      <p:ext uri="{BB962C8B-B14F-4D97-AF65-F5344CB8AC3E}">
        <p14:creationId xmlns:p14="http://schemas.microsoft.com/office/powerpoint/2010/main" val="2408513061"/>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NP and Zipper Domino</a:t>
            </a:r>
            <a:endParaRPr lang="en-US" dirty="0"/>
          </a:p>
        </p:txBody>
      </p:sp>
      <p:sp>
        <p:nvSpPr>
          <p:cNvPr id="3" name="Content Placeholder 2"/>
          <p:cNvSpPr>
            <a:spLocks noGrp="1"/>
          </p:cNvSpPr>
          <p:nvPr>
            <p:ph idx="1"/>
          </p:nvPr>
        </p:nvSpPr>
        <p:spPr/>
        <p:txBody>
          <a:bodyPr/>
          <a:lstStyle/>
          <a:p>
            <a:r>
              <a:rPr lang="en-US" dirty="0"/>
              <a:t>Assignments</a:t>
            </a:r>
          </a:p>
        </p:txBody>
      </p:sp>
      <p:sp>
        <p:nvSpPr>
          <p:cNvPr id="4" name="Date Placeholder 3"/>
          <p:cNvSpPr>
            <a:spLocks noGrp="1"/>
          </p:cNvSpPr>
          <p:nvPr>
            <p:ph type="dt" sz="half" idx="10"/>
          </p:nvPr>
        </p:nvSpPr>
        <p:spPr/>
        <p:txBody>
          <a:bodyPr/>
          <a:lstStyle/>
          <a:p>
            <a:fld id="{F56775A8-F6F8-48A4-AE2F-3119CC15B529}" type="datetime1">
              <a:rPr lang="en-IN" smtClean="0"/>
              <a:t>23-12-2024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147</a:t>
            </a:fld>
            <a:endParaRPr lang="en-IN"/>
          </a:p>
        </p:txBody>
      </p:sp>
    </p:spTree>
    <p:extLst>
      <p:ext uri="{BB962C8B-B14F-4D97-AF65-F5344CB8AC3E}">
        <p14:creationId xmlns:p14="http://schemas.microsoft.com/office/powerpoint/2010/main" val="166432471"/>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56940" y="3160722"/>
            <a:ext cx="9341644" cy="1062191"/>
          </a:xfrm>
        </p:spPr>
        <p:txBody>
          <a:bodyPr>
            <a:normAutofit fontScale="90000"/>
          </a:bodyPr>
          <a:lstStyle/>
          <a:p>
            <a:r>
              <a:rPr lang="en-GB" dirty="0"/>
              <a:t>Adders</a:t>
            </a:r>
          </a:p>
        </p:txBody>
      </p:sp>
    </p:spTree>
    <p:extLst>
      <p:ext uri="{BB962C8B-B14F-4D97-AF65-F5344CB8AC3E}">
        <p14:creationId xmlns:p14="http://schemas.microsoft.com/office/powerpoint/2010/main" val="868482026"/>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6316" y="161941"/>
            <a:ext cx="10742890" cy="907134"/>
          </a:xfrm>
        </p:spPr>
        <p:txBody>
          <a:bodyPr/>
          <a:lstStyle/>
          <a:p>
            <a:pPr algn="ctr"/>
            <a:r>
              <a:rPr lang="en-US" dirty="0"/>
              <a:t>Adders</a:t>
            </a:r>
          </a:p>
        </p:txBody>
      </p:sp>
      <p:sp>
        <p:nvSpPr>
          <p:cNvPr id="4" name="Rectangle 3"/>
          <p:cNvSpPr/>
          <p:nvPr/>
        </p:nvSpPr>
        <p:spPr>
          <a:xfrm>
            <a:off x="856317" y="1728579"/>
            <a:ext cx="9557886" cy="383472"/>
          </a:xfrm>
          <a:prstGeom prst="rect">
            <a:avLst/>
          </a:prstGeom>
        </p:spPr>
        <p:txBody>
          <a:bodyPr wrap="square">
            <a:spAutoFit/>
          </a:bodyPr>
          <a:lstStyle/>
          <a:p>
            <a:r>
              <a:rPr lang="en-US" sz="1839" dirty="0">
                <a:solidFill>
                  <a:srgbClr val="111111"/>
                </a:solidFill>
                <a:latin typeface="Verdana" panose="020B0604030504040204" pitchFamily="34" charset="0"/>
              </a:rPr>
              <a:t>Adder is a digital logic circuit that implements addition of binary numbers. </a:t>
            </a:r>
            <a:endParaRPr lang="en-US" sz="1839" dirty="0">
              <a:solidFill>
                <a:srgbClr val="111111"/>
              </a:solidFill>
              <a:latin typeface="roboto"/>
            </a:endParaRPr>
          </a:p>
        </p:txBody>
      </p:sp>
      <p:sp>
        <p:nvSpPr>
          <p:cNvPr id="5" name="Rectangle 4"/>
          <p:cNvSpPr/>
          <p:nvPr/>
        </p:nvSpPr>
        <p:spPr>
          <a:xfrm>
            <a:off x="856317" y="2493665"/>
            <a:ext cx="11357018" cy="383472"/>
          </a:xfrm>
          <a:prstGeom prst="rect">
            <a:avLst/>
          </a:prstGeom>
        </p:spPr>
        <p:txBody>
          <a:bodyPr wrap="square">
            <a:spAutoFit/>
          </a:bodyPr>
          <a:lstStyle/>
          <a:p>
            <a:r>
              <a:rPr lang="en-US" sz="1839" dirty="0">
                <a:solidFill>
                  <a:srgbClr val="111111"/>
                </a:solidFill>
                <a:latin typeface="Verdana" panose="020B0604030504040204" pitchFamily="34" charset="0"/>
              </a:rPr>
              <a:t>Adder’s circuit forms a basic component of ALU (Arithmetic Logic Unit). </a:t>
            </a:r>
            <a:endParaRPr lang="en-US" sz="1839" dirty="0">
              <a:solidFill>
                <a:srgbClr val="111111"/>
              </a:solidFill>
              <a:latin typeface="roboto"/>
            </a:endParaRPr>
          </a:p>
        </p:txBody>
      </p:sp>
      <p:sp>
        <p:nvSpPr>
          <p:cNvPr id="6" name="Rectangle 5"/>
          <p:cNvSpPr/>
          <p:nvPr/>
        </p:nvSpPr>
        <p:spPr>
          <a:xfrm>
            <a:off x="853432" y="3321564"/>
            <a:ext cx="11357018" cy="383472"/>
          </a:xfrm>
          <a:prstGeom prst="rect">
            <a:avLst/>
          </a:prstGeom>
        </p:spPr>
        <p:txBody>
          <a:bodyPr wrap="square">
            <a:spAutoFit/>
          </a:bodyPr>
          <a:lstStyle/>
          <a:p>
            <a:r>
              <a:rPr lang="en-US" sz="1839" dirty="0">
                <a:solidFill>
                  <a:srgbClr val="111111"/>
                </a:solidFill>
                <a:latin typeface="Verdana" panose="020B0604030504040204" pitchFamily="34" charset="0"/>
              </a:rPr>
              <a:t>Adder circuit is basically a combinational logic circuit.</a:t>
            </a:r>
            <a:endParaRPr lang="en-US" sz="1839" dirty="0">
              <a:solidFill>
                <a:srgbClr val="111111"/>
              </a:solidFill>
              <a:latin typeface="roboto"/>
            </a:endParaRPr>
          </a:p>
        </p:txBody>
      </p:sp>
      <p:sp>
        <p:nvSpPr>
          <p:cNvPr id="7" name="Rectangle 6"/>
          <p:cNvSpPr/>
          <p:nvPr/>
        </p:nvSpPr>
        <p:spPr>
          <a:xfrm>
            <a:off x="856317" y="4233408"/>
            <a:ext cx="10742891" cy="383472"/>
          </a:xfrm>
          <a:prstGeom prst="rect">
            <a:avLst/>
          </a:prstGeom>
        </p:spPr>
        <p:txBody>
          <a:bodyPr wrap="square">
            <a:spAutoFit/>
          </a:bodyPr>
          <a:lstStyle/>
          <a:p>
            <a:r>
              <a:rPr lang="en-US" sz="1839" dirty="0">
                <a:solidFill>
                  <a:srgbClr val="111111"/>
                </a:solidFill>
                <a:latin typeface="Verdana" panose="020B0604030504040204" pitchFamily="34" charset="0"/>
              </a:rPr>
              <a:t>It is a memory less circuit and performs an operation assigned to it</a:t>
            </a:r>
            <a:endParaRPr lang="en-US" sz="1839" dirty="0">
              <a:solidFill>
                <a:srgbClr val="111111"/>
              </a:solidFill>
              <a:latin typeface="roboto"/>
            </a:endParaRPr>
          </a:p>
        </p:txBody>
      </p:sp>
      <p:sp>
        <p:nvSpPr>
          <p:cNvPr id="8" name="Rectangle 7"/>
          <p:cNvSpPr/>
          <p:nvPr/>
        </p:nvSpPr>
        <p:spPr>
          <a:xfrm>
            <a:off x="856316" y="5103279"/>
            <a:ext cx="10509351" cy="383472"/>
          </a:xfrm>
          <a:prstGeom prst="rect">
            <a:avLst/>
          </a:prstGeom>
        </p:spPr>
        <p:txBody>
          <a:bodyPr wrap="square">
            <a:spAutoFit/>
          </a:bodyPr>
          <a:lstStyle/>
          <a:p>
            <a:r>
              <a:rPr lang="en-US" sz="1839" dirty="0">
                <a:solidFill>
                  <a:srgbClr val="111111"/>
                </a:solidFill>
                <a:latin typeface="Verdana" panose="020B0604030504040204" pitchFamily="34" charset="0"/>
              </a:rPr>
              <a:t>The output depends upon the present input at any given time.</a:t>
            </a:r>
            <a:endParaRPr lang="en-US" sz="1839" dirty="0">
              <a:solidFill>
                <a:srgbClr val="111111"/>
              </a:solidFill>
              <a:latin typeface="roboto"/>
            </a:endParaRPr>
          </a:p>
        </p:txBody>
      </p:sp>
      <p:pic>
        <p:nvPicPr>
          <p:cNvPr id="9" name="Picture 8"/>
          <p:cNvPicPr>
            <a:picLocks noChangeAspect="1"/>
          </p:cNvPicPr>
          <p:nvPr/>
        </p:nvPicPr>
        <p:blipFill>
          <a:blip r:embed="rId2"/>
          <a:stretch>
            <a:fillRect/>
          </a:stretch>
        </p:blipFill>
        <p:spPr>
          <a:xfrm>
            <a:off x="3777922" y="5761526"/>
            <a:ext cx="4666137" cy="1460394"/>
          </a:xfrm>
          <a:prstGeom prst="rect">
            <a:avLst/>
          </a:prstGeom>
        </p:spPr>
      </p:pic>
    </p:spTree>
    <p:extLst>
      <p:ext uri="{BB962C8B-B14F-4D97-AF65-F5344CB8AC3E}">
        <p14:creationId xmlns:p14="http://schemas.microsoft.com/office/powerpoint/2010/main" val="474573395"/>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2"/>
          <p:cNvSpPr>
            <a:spLocks noGrp="1"/>
          </p:cNvSpPr>
          <p:nvPr>
            <p:ph type="title"/>
          </p:nvPr>
        </p:nvSpPr>
        <p:spPr>
          <a:xfrm>
            <a:off x="2535289" y="337024"/>
            <a:ext cx="7662672" cy="1204483"/>
          </a:xfrm>
          <a:solidFill>
            <a:srgbClr val="22201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r>
              <a:rPr lang="en-US" altLang="en-US" sz="3600" dirty="0">
                <a:solidFill>
                  <a:srgbClr val="FFFF00"/>
                </a:solidFill>
                <a:latin typeface="Times New Roman" panose="02020603050405020304" pitchFamily="18" charset="0"/>
                <a:cs typeface="Times New Roman" panose="02020603050405020304" pitchFamily="18" charset="0"/>
              </a:rPr>
              <a:t>N-channel Enhancement type MOSFET</a:t>
            </a:r>
          </a:p>
        </p:txBody>
      </p:sp>
      <p:sp>
        <p:nvSpPr>
          <p:cNvPr id="4" name="Date Placeholder 3"/>
          <p:cNvSpPr>
            <a:spLocks noGrp="1"/>
          </p:cNvSpPr>
          <p:nvPr>
            <p:ph type="dt" sz="quarter" idx="10"/>
          </p:nvPr>
        </p:nvSpPr>
        <p:spPr/>
        <p:txBody>
          <a:bodyPr/>
          <a:lstStyle/>
          <a:p>
            <a:pPr>
              <a:defRPr/>
            </a:pPr>
            <a:fld id="{8200FF6A-A0F6-4DEC-98F5-56791FF77467}" type="datetime1">
              <a:rPr lang="en-IN" smtClean="0"/>
              <a:pPr>
                <a:defRPr/>
              </a:pPr>
              <a:t>23-12-2024</a:t>
            </a:fld>
            <a:endParaRPr lang="en-US" dirty="0"/>
          </a:p>
        </p:txBody>
      </p:sp>
      <p:sp>
        <p:nvSpPr>
          <p:cNvPr id="12292"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6" name="Slide Number Placeholder 5"/>
          <p:cNvSpPr>
            <a:spLocks noGrp="1"/>
          </p:cNvSpPr>
          <p:nvPr>
            <p:ph type="sldNum" sz="quarter" idx="12"/>
          </p:nvPr>
        </p:nvSpPr>
        <p:spPr/>
        <p:txBody>
          <a:bodyPr/>
          <a:lstStyle/>
          <a:p>
            <a:pPr>
              <a:defRPr/>
            </a:pPr>
            <a:fld id="{20AC53AD-B67B-4A69-8246-29854CD133D7}" type="slidenum">
              <a:rPr lang="en-US" smtClean="0"/>
              <a:pPr>
                <a:defRPr/>
              </a:pPr>
              <a:t>15</a:t>
            </a:fld>
            <a:endParaRPr lang="en-US" dirty="0"/>
          </a:p>
        </p:txBody>
      </p:sp>
      <p:pic>
        <p:nvPicPr>
          <p:cNvPr id="12294" name="Picture 6"/>
          <p:cNvPicPr>
            <a:picLocks noChangeAspect="1"/>
          </p:cNvPicPr>
          <p:nvPr/>
        </p:nvPicPr>
        <p:blipFill>
          <a:blip r:embed="rId2">
            <a:extLst>
              <a:ext uri="{28A0092B-C50C-407E-A947-70E740481C1C}">
                <a14:useLocalDpi xmlns:a14="http://schemas.microsoft.com/office/drawing/2010/main" val="0"/>
              </a:ext>
            </a:extLst>
          </a:blip>
          <a:srcRect l="2277"/>
          <a:stretch>
            <a:fillRect/>
          </a:stretch>
        </p:blipFill>
        <p:spPr bwMode="auto">
          <a:xfrm>
            <a:off x="79469" y="1756135"/>
            <a:ext cx="6777557" cy="4724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5" name="TextBox 7"/>
          <p:cNvSpPr txBox="1">
            <a:spLocks noChangeArrowheads="1"/>
          </p:cNvSpPr>
          <p:nvPr/>
        </p:nvSpPr>
        <p:spPr bwMode="auto">
          <a:xfrm>
            <a:off x="2377578" y="6439931"/>
            <a:ext cx="2416911"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52">
                <a:latin typeface="Times New Roman" panose="02020603050405020304" pitchFamily="18" charset="0"/>
                <a:cs typeface="Times New Roman" panose="02020603050405020304" pitchFamily="18" charset="0"/>
              </a:rPr>
              <a:t>Perspective View</a:t>
            </a:r>
          </a:p>
        </p:txBody>
      </p:sp>
      <p:pic>
        <p:nvPicPr>
          <p:cNvPr id="12296" name="Picture 8"/>
          <p:cNvPicPr>
            <a:picLocks noChangeAspect="1"/>
          </p:cNvPicPr>
          <p:nvPr/>
        </p:nvPicPr>
        <p:blipFill>
          <a:blip r:embed="rId3">
            <a:extLst>
              <a:ext uri="{28A0092B-C50C-407E-A947-70E740481C1C}">
                <a14:useLocalDpi xmlns:a14="http://schemas.microsoft.com/office/drawing/2010/main" val="0"/>
              </a:ext>
            </a:extLst>
          </a:blip>
          <a:srcRect l="4340" r="4092"/>
          <a:stretch>
            <a:fillRect/>
          </a:stretch>
        </p:blipFill>
        <p:spPr bwMode="auto">
          <a:xfrm>
            <a:off x="6857026" y="2330257"/>
            <a:ext cx="5598499" cy="421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7" name="TextBox 9"/>
          <p:cNvSpPr txBox="1">
            <a:spLocks noChangeArrowheads="1"/>
          </p:cNvSpPr>
          <p:nvPr/>
        </p:nvSpPr>
        <p:spPr bwMode="auto">
          <a:xfrm>
            <a:off x="8086361" y="6413982"/>
            <a:ext cx="2914757"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52">
                <a:latin typeface="Times New Roman" panose="02020603050405020304" pitchFamily="18" charset="0"/>
                <a:cs typeface="Times New Roman" panose="02020603050405020304" pitchFamily="18" charset="0"/>
              </a:rPr>
              <a:t>Cross-sectional View</a:t>
            </a:r>
          </a:p>
        </p:txBody>
      </p:sp>
      <p:sp>
        <p:nvSpPr>
          <p:cNvPr id="12298" name="TextBox 1"/>
          <p:cNvSpPr txBox="1">
            <a:spLocks noChangeArrowheads="1"/>
          </p:cNvSpPr>
          <p:nvPr/>
        </p:nvSpPr>
        <p:spPr bwMode="auto">
          <a:xfrm>
            <a:off x="1102833" y="6853495"/>
            <a:ext cx="10980451"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839" dirty="0">
                <a:solidFill>
                  <a:srgbClr val="C00000"/>
                </a:solidFill>
                <a:latin typeface="Times New Roman" panose="02020603050405020304" pitchFamily="18" charset="0"/>
                <a:cs typeface="Times New Roman" panose="02020603050405020304" pitchFamily="18" charset="0"/>
              </a:rPr>
              <a:t>Fig. 3 Physical structure of n-channel enhancement MOSFET (a) perspective view and (b) cross-sectional view.</a:t>
            </a:r>
          </a:p>
        </p:txBody>
      </p:sp>
    </p:spTree>
    <p:extLst>
      <p:ext uri="{BB962C8B-B14F-4D97-AF65-F5344CB8AC3E}">
        <p14:creationId xmlns:p14="http://schemas.microsoft.com/office/powerpoint/2010/main" val="4039549039"/>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294"/>
                                        </p:tgtEl>
                                        <p:attrNameLst>
                                          <p:attrName>style.visibility</p:attrName>
                                        </p:attrNameLst>
                                      </p:cBhvr>
                                      <p:to>
                                        <p:strVal val="visible"/>
                                      </p:to>
                                    </p:set>
                                    <p:anim calcmode="lin" valueType="num">
                                      <p:cBhvr additive="base">
                                        <p:cTn id="7" dur="500" fill="hold"/>
                                        <p:tgtEl>
                                          <p:spTgt spid="12294"/>
                                        </p:tgtEl>
                                        <p:attrNameLst>
                                          <p:attrName>ppt_x</p:attrName>
                                        </p:attrNameLst>
                                      </p:cBhvr>
                                      <p:tavLst>
                                        <p:tav tm="0">
                                          <p:val>
                                            <p:strVal val="#ppt_x"/>
                                          </p:val>
                                        </p:tav>
                                        <p:tav tm="100000">
                                          <p:val>
                                            <p:strVal val="#ppt_x"/>
                                          </p:val>
                                        </p:tav>
                                      </p:tavLst>
                                    </p:anim>
                                    <p:anim calcmode="lin" valueType="num">
                                      <p:cBhvr additive="base">
                                        <p:cTn id="8" dur="500" fill="hold"/>
                                        <p:tgtEl>
                                          <p:spTgt spid="1229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295"/>
                                        </p:tgtEl>
                                        <p:attrNameLst>
                                          <p:attrName>style.visibility</p:attrName>
                                        </p:attrNameLst>
                                      </p:cBhvr>
                                      <p:to>
                                        <p:strVal val="visible"/>
                                      </p:to>
                                    </p:set>
                                    <p:anim calcmode="lin" valueType="num">
                                      <p:cBhvr additive="base">
                                        <p:cTn id="11" dur="500" fill="hold"/>
                                        <p:tgtEl>
                                          <p:spTgt spid="12295"/>
                                        </p:tgtEl>
                                        <p:attrNameLst>
                                          <p:attrName>ppt_x</p:attrName>
                                        </p:attrNameLst>
                                      </p:cBhvr>
                                      <p:tavLst>
                                        <p:tav tm="0">
                                          <p:val>
                                            <p:strVal val="#ppt_x"/>
                                          </p:val>
                                        </p:tav>
                                        <p:tav tm="100000">
                                          <p:val>
                                            <p:strVal val="#ppt_x"/>
                                          </p:val>
                                        </p:tav>
                                      </p:tavLst>
                                    </p:anim>
                                    <p:anim calcmode="lin" valueType="num">
                                      <p:cBhvr additive="base">
                                        <p:cTn id="12" dur="500" fill="hold"/>
                                        <p:tgtEl>
                                          <p:spTgt spid="1229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2296"/>
                                        </p:tgtEl>
                                        <p:attrNameLst>
                                          <p:attrName>style.visibility</p:attrName>
                                        </p:attrNameLst>
                                      </p:cBhvr>
                                      <p:to>
                                        <p:strVal val="visible"/>
                                      </p:to>
                                    </p:set>
                                    <p:anim calcmode="lin" valueType="num">
                                      <p:cBhvr additive="base">
                                        <p:cTn id="17" dur="500" fill="hold"/>
                                        <p:tgtEl>
                                          <p:spTgt spid="12296"/>
                                        </p:tgtEl>
                                        <p:attrNameLst>
                                          <p:attrName>ppt_x</p:attrName>
                                        </p:attrNameLst>
                                      </p:cBhvr>
                                      <p:tavLst>
                                        <p:tav tm="0">
                                          <p:val>
                                            <p:strVal val="#ppt_x"/>
                                          </p:val>
                                        </p:tav>
                                        <p:tav tm="100000">
                                          <p:val>
                                            <p:strVal val="#ppt_x"/>
                                          </p:val>
                                        </p:tav>
                                      </p:tavLst>
                                    </p:anim>
                                    <p:anim calcmode="lin" valueType="num">
                                      <p:cBhvr additive="base">
                                        <p:cTn id="18" dur="500" fill="hold"/>
                                        <p:tgtEl>
                                          <p:spTgt spid="1229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2297"/>
                                        </p:tgtEl>
                                        <p:attrNameLst>
                                          <p:attrName>style.visibility</p:attrName>
                                        </p:attrNameLst>
                                      </p:cBhvr>
                                      <p:to>
                                        <p:strVal val="visible"/>
                                      </p:to>
                                    </p:set>
                                    <p:anim calcmode="lin" valueType="num">
                                      <p:cBhvr additive="base">
                                        <p:cTn id="21" dur="500" fill="hold"/>
                                        <p:tgtEl>
                                          <p:spTgt spid="12297"/>
                                        </p:tgtEl>
                                        <p:attrNameLst>
                                          <p:attrName>ppt_x</p:attrName>
                                        </p:attrNameLst>
                                      </p:cBhvr>
                                      <p:tavLst>
                                        <p:tav tm="0">
                                          <p:val>
                                            <p:strVal val="#ppt_x"/>
                                          </p:val>
                                        </p:tav>
                                        <p:tav tm="100000">
                                          <p:val>
                                            <p:strVal val="#ppt_x"/>
                                          </p:val>
                                        </p:tav>
                                      </p:tavLst>
                                    </p:anim>
                                    <p:anim calcmode="lin" valueType="num">
                                      <p:cBhvr additive="base">
                                        <p:cTn id="22" dur="500" fill="hold"/>
                                        <p:tgtEl>
                                          <p:spTgt spid="1229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2298"/>
                                        </p:tgtEl>
                                        <p:attrNameLst>
                                          <p:attrName>style.visibility</p:attrName>
                                        </p:attrNameLst>
                                      </p:cBhvr>
                                      <p:to>
                                        <p:strVal val="visible"/>
                                      </p:to>
                                    </p:set>
                                    <p:anim calcmode="lin" valueType="num">
                                      <p:cBhvr additive="base">
                                        <p:cTn id="27" dur="500" fill="hold"/>
                                        <p:tgtEl>
                                          <p:spTgt spid="12298"/>
                                        </p:tgtEl>
                                        <p:attrNameLst>
                                          <p:attrName>ppt_x</p:attrName>
                                        </p:attrNameLst>
                                      </p:cBhvr>
                                      <p:tavLst>
                                        <p:tav tm="0">
                                          <p:val>
                                            <p:strVal val="#ppt_x"/>
                                          </p:val>
                                        </p:tav>
                                        <p:tav tm="100000">
                                          <p:val>
                                            <p:strVal val="#ppt_x"/>
                                          </p:val>
                                        </p:tav>
                                      </p:tavLst>
                                    </p:anim>
                                    <p:anim calcmode="lin" valueType="num">
                                      <p:cBhvr additive="base">
                                        <p:cTn id="28" dur="500" fill="hold"/>
                                        <p:tgtEl>
                                          <p:spTgt spid="122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5" grpId="0"/>
      <p:bldP spid="12297" grpId="0"/>
      <p:bldP spid="1229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4370" y="401845"/>
            <a:ext cx="6774959" cy="734140"/>
          </a:xfrm>
        </p:spPr>
        <p:txBody>
          <a:bodyPr>
            <a:normAutofit fontScale="90000"/>
          </a:bodyPr>
          <a:lstStyle/>
          <a:p>
            <a:r>
              <a:rPr lang="en-US" dirty="0"/>
              <a:t>Classification of Adders</a:t>
            </a:r>
          </a:p>
        </p:txBody>
      </p:sp>
      <p:sp>
        <p:nvSpPr>
          <p:cNvPr id="3" name="Content Placeholder 2"/>
          <p:cNvSpPr>
            <a:spLocks noGrp="1"/>
          </p:cNvSpPr>
          <p:nvPr>
            <p:ph idx="1"/>
          </p:nvPr>
        </p:nvSpPr>
        <p:spPr>
          <a:xfrm>
            <a:off x="856317" y="2017788"/>
            <a:ext cx="10742890" cy="2096463"/>
          </a:xfrm>
        </p:spPr>
        <p:txBody>
          <a:bodyPr>
            <a:normAutofit fontScale="92500" lnSpcReduction="10000"/>
          </a:bodyPr>
          <a:lstStyle/>
          <a:p>
            <a:r>
              <a:rPr lang="en-US" dirty="0"/>
              <a:t>Adders are broadly classified into two types. They are:</a:t>
            </a:r>
          </a:p>
          <a:p>
            <a:r>
              <a:rPr lang="en-US" dirty="0"/>
              <a:t>Half Adder</a:t>
            </a:r>
          </a:p>
          <a:p>
            <a:r>
              <a:rPr lang="en-US" dirty="0"/>
              <a:t>Full Adder</a:t>
            </a:r>
          </a:p>
          <a:p>
            <a:r>
              <a:rPr lang="en-US" dirty="0"/>
              <a:t>Multi-bit Adder</a:t>
            </a:r>
          </a:p>
          <a:p>
            <a:pPr marL="0" indent="0">
              <a:buNone/>
            </a:pPr>
            <a:endParaRPr lang="en-US" dirty="0"/>
          </a:p>
        </p:txBody>
      </p:sp>
      <p:sp>
        <p:nvSpPr>
          <p:cNvPr id="4" name="Rectangle 3"/>
          <p:cNvSpPr/>
          <p:nvPr/>
        </p:nvSpPr>
        <p:spPr>
          <a:xfrm>
            <a:off x="670137" y="4387797"/>
            <a:ext cx="2069533" cy="543962"/>
          </a:xfrm>
          <a:prstGeom prst="rect">
            <a:avLst/>
          </a:prstGeom>
        </p:spPr>
        <p:txBody>
          <a:bodyPr wrap="none">
            <a:spAutoFit/>
          </a:bodyPr>
          <a:lstStyle/>
          <a:p>
            <a:r>
              <a:rPr lang="en-US" sz="2860" b="1" dirty="0">
                <a:solidFill>
                  <a:srgbClr val="111111"/>
                </a:solidFill>
                <a:latin typeface="roboto"/>
              </a:rPr>
              <a:t>Half Adder</a:t>
            </a:r>
          </a:p>
        </p:txBody>
      </p:sp>
      <p:sp>
        <p:nvSpPr>
          <p:cNvPr id="5" name="Rectangle 4"/>
          <p:cNvSpPr/>
          <p:nvPr/>
        </p:nvSpPr>
        <p:spPr>
          <a:xfrm>
            <a:off x="986061" y="4996054"/>
            <a:ext cx="11071578" cy="672616"/>
          </a:xfrm>
          <a:prstGeom prst="rect">
            <a:avLst/>
          </a:prstGeom>
        </p:spPr>
        <p:txBody>
          <a:bodyPr wrap="square">
            <a:spAutoFit/>
          </a:bodyPr>
          <a:lstStyle/>
          <a:p>
            <a:r>
              <a:rPr lang="en-US" sz="1839" dirty="0">
                <a:solidFill>
                  <a:srgbClr val="111111"/>
                </a:solidFill>
                <a:latin typeface="Verdana" panose="020B0604030504040204" pitchFamily="34" charset="0"/>
              </a:rPr>
              <a:t>Half Adder is a combinational arithmetic circuit that adds two binary numbers and produces sum bit (S) and carry bit (C) as the output. </a:t>
            </a:r>
            <a:endParaRPr lang="en-US" sz="1839" dirty="0">
              <a:solidFill>
                <a:srgbClr val="111111"/>
              </a:solidFill>
              <a:latin typeface="roboto"/>
            </a:endParaRPr>
          </a:p>
        </p:txBody>
      </p:sp>
      <p:sp>
        <p:nvSpPr>
          <p:cNvPr id="6" name="Rectangle 5"/>
          <p:cNvSpPr/>
          <p:nvPr/>
        </p:nvSpPr>
        <p:spPr>
          <a:xfrm>
            <a:off x="986062" y="6192197"/>
            <a:ext cx="5705904" cy="383472"/>
          </a:xfrm>
          <a:prstGeom prst="rect">
            <a:avLst/>
          </a:prstGeom>
        </p:spPr>
        <p:txBody>
          <a:bodyPr wrap="none">
            <a:spAutoFit/>
          </a:bodyPr>
          <a:lstStyle/>
          <a:p>
            <a:r>
              <a:rPr lang="en-US" sz="1839" dirty="0">
                <a:solidFill>
                  <a:srgbClr val="111111"/>
                </a:solidFill>
                <a:latin typeface="Verdana" panose="020B0604030504040204" pitchFamily="34" charset="0"/>
              </a:rPr>
              <a:t>It is used to add 2 single-bit binary numbers.</a:t>
            </a:r>
            <a:endParaRPr lang="en-US" sz="1839" dirty="0">
              <a:solidFill>
                <a:srgbClr val="111111"/>
              </a:solidFill>
              <a:latin typeface="roboto"/>
            </a:endParaRPr>
          </a:p>
        </p:txBody>
      </p:sp>
      <p:pic>
        <p:nvPicPr>
          <p:cNvPr id="7" name="Picture 6"/>
          <p:cNvPicPr>
            <a:picLocks noChangeAspect="1"/>
          </p:cNvPicPr>
          <p:nvPr/>
        </p:nvPicPr>
        <p:blipFill>
          <a:blip r:embed="rId2"/>
          <a:stretch>
            <a:fillRect/>
          </a:stretch>
        </p:blipFill>
        <p:spPr>
          <a:xfrm>
            <a:off x="7863433" y="5626711"/>
            <a:ext cx="3558849" cy="1851079"/>
          </a:xfrm>
          <a:prstGeom prst="rect">
            <a:avLst/>
          </a:prstGeom>
        </p:spPr>
      </p:pic>
    </p:spTree>
    <p:extLst>
      <p:ext uri="{BB962C8B-B14F-4D97-AF65-F5344CB8AC3E}">
        <p14:creationId xmlns:p14="http://schemas.microsoft.com/office/powerpoint/2010/main" val="1483050949"/>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fill="hold"/>
                                        <p:tgtEl>
                                          <p:spTgt spid="7"/>
                                        </p:tgtEl>
                                        <p:attrNameLst>
                                          <p:attrName>ppt_x</p:attrName>
                                        </p:attrNameLst>
                                      </p:cBhvr>
                                      <p:tavLst>
                                        <p:tav tm="0">
                                          <p:val>
                                            <p:strVal val="#ppt_x"/>
                                          </p:val>
                                        </p:tav>
                                        <p:tav tm="100000">
                                          <p:val>
                                            <p:strVal val="#ppt_x"/>
                                          </p:val>
                                        </p:tav>
                                      </p:tavLst>
                                    </p:anim>
                                    <p:anim calcmode="lin" valueType="num">
                                      <p:cBhvr additive="base">
                                        <p:cTn id="5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6317" y="1010101"/>
            <a:ext cx="10742890" cy="716841"/>
          </a:xfrm>
        </p:spPr>
        <p:txBody>
          <a:bodyPr>
            <a:normAutofit/>
          </a:bodyPr>
          <a:lstStyle/>
          <a:p>
            <a:r>
              <a:rPr lang="en-US" sz="3678" b="1" dirty="0"/>
              <a:t>Full Adder</a:t>
            </a:r>
          </a:p>
        </p:txBody>
      </p:sp>
      <p:sp>
        <p:nvSpPr>
          <p:cNvPr id="4" name="Rectangle 3"/>
          <p:cNvSpPr/>
          <p:nvPr/>
        </p:nvSpPr>
        <p:spPr>
          <a:xfrm>
            <a:off x="856316" y="2166613"/>
            <a:ext cx="11426216" cy="383472"/>
          </a:xfrm>
          <a:prstGeom prst="rect">
            <a:avLst/>
          </a:prstGeom>
        </p:spPr>
        <p:txBody>
          <a:bodyPr wrap="square">
            <a:spAutoFit/>
          </a:bodyPr>
          <a:lstStyle/>
          <a:p>
            <a:r>
              <a:rPr lang="en-US" sz="1839" dirty="0">
                <a:solidFill>
                  <a:srgbClr val="111111"/>
                </a:solidFill>
                <a:latin typeface="Verdana" panose="020B0604030504040204" pitchFamily="34" charset="0"/>
              </a:rPr>
              <a:t>It is a combinational arithmetic circuit constructed by combining two Half Adder circuits.</a:t>
            </a:r>
            <a:endParaRPr lang="en-US" sz="1839" dirty="0">
              <a:solidFill>
                <a:srgbClr val="111111"/>
              </a:solidFill>
              <a:latin typeface="roboto"/>
            </a:endParaRPr>
          </a:p>
        </p:txBody>
      </p:sp>
      <p:sp>
        <p:nvSpPr>
          <p:cNvPr id="5" name="Rectangle 4"/>
          <p:cNvSpPr/>
          <p:nvPr/>
        </p:nvSpPr>
        <p:spPr>
          <a:xfrm>
            <a:off x="856316" y="2983598"/>
            <a:ext cx="5443881" cy="383472"/>
          </a:xfrm>
          <a:prstGeom prst="rect">
            <a:avLst/>
          </a:prstGeom>
        </p:spPr>
        <p:txBody>
          <a:bodyPr wrap="none">
            <a:spAutoFit/>
          </a:bodyPr>
          <a:lstStyle/>
          <a:p>
            <a:r>
              <a:rPr lang="en-US" sz="1839" dirty="0">
                <a:solidFill>
                  <a:srgbClr val="111111"/>
                </a:solidFill>
                <a:latin typeface="Verdana" panose="020B0604030504040204" pitchFamily="34" charset="0"/>
              </a:rPr>
              <a:t>It is used to add 3 one-bit binary numbers.</a:t>
            </a:r>
            <a:endParaRPr lang="en-US" sz="1839" dirty="0">
              <a:solidFill>
                <a:srgbClr val="111111"/>
              </a:solidFill>
              <a:latin typeface="roboto"/>
            </a:endParaRPr>
          </a:p>
        </p:txBody>
      </p:sp>
      <p:sp>
        <p:nvSpPr>
          <p:cNvPr id="6" name="Rectangle 5"/>
          <p:cNvSpPr/>
          <p:nvPr/>
        </p:nvSpPr>
        <p:spPr>
          <a:xfrm>
            <a:off x="588177" y="3922058"/>
            <a:ext cx="2438332" cy="479832"/>
          </a:xfrm>
          <a:prstGeom prst="rect">
            <a:avLst/>
          </a:prstGeom>
        </p:spPr>
        <p:txBody>
          <a:bodyPr wrap="none">
            <a:spAutoFit/>
          </a:bodyPr>
          <a:lstStyle/>
          <a:p>
            <a:r>
              <a:rPr lang="en-US" sz="2452" b="1" dirty="0">
                <a:solidFill>
                  <a:srgbClr val="111111"/>
                </a:solidFill>
                <a:latin typeface="roboto"/>
              </a:rPr>
              <a:t>Multi-bit Adder</a:t>
            </a:r>
            <a:endParaRPr lang="en-US" sz="2452" dirty="0">
              <a:solidFill>
                <a:srgbClr val="111111"/>
              </a:solidFill>
              <a:latin typeface="roboto"/>
            </a:endParaRPr>
          </a:p>
        </p:txBody>
      </p:sp>
      <p:sp>
        <p:nvSpPr>
          <p:cNvPr id="7" name="Rectangle 6"/>
          <p:cNvSpPr/>
          <p:nvPr/>
        </p:nvSpPr>
        <p:spPr>
          <a:xfrm>
            <a:off x="588177" y="4538904"/>
            <a:ext cx="11867348" cy="1507144"/>
          </a:xfrm>
          <a:prstGeom prst="rect">
            <a:avLst/>
          </a:prstGeom>
        </p:spPr>
        <p:txBody>
          <a:bodyPr wrap="square">
            <a:spAutoFit/>
          </a:bodyPr>
          <a:lstStyle/>
          <a:p>
            <a:pPr>
              <a:lnSpc>
                <a:spcPct val="150000"/>
              </a:lnSpc>
            </a:pPr>
            <a:r>
              <a:rPr lang="en-US" sz="2043" dirty="0">
                <a:solidFill>
                  <a:srgbClr val="111111"/>
                </a:solidFill>
                <a:latin typeface="Verdana" panose="020B0604030504040204" pitchFamily="34" charset="0"/>
              </a:rPr>
              <a:t>Multi-bit Adders are constructed using Full Adders either Serially or in Parallel known as:</a:t>
            </a:r>
            <a:endParaRPr lang="en-US" sz="2043" dirty="0">
              <a:solidFill>
                <a:srgbClr val="111111"/>
              </a:solidFill>
              <a:latin typeface="roboto"/>
            </a:endParaRPr>
          </a:p>
          <a:p>
            <a:pPr>
              <a:lnSpc>
                <a:spcPct val="150000"/>
              </a:lnSpc>
              <a:buFont typeface="Arial" panose="020B0604020202020204" pitchFamily="34" charset="0"/>
              <a:buChar char="•"/>
            </a:pPr>
            <a:r>
              <a:rPr lang="en-US" sz="2043" dirty="0">
                <a:solidFill>
                  <a:srgbClr val="222222"/>
                </a:solidFill>
                <a:latin typeface="Verdana" panose="020B0604030504040204" pitchFamily="34" charset="0"/>
              </a:rPr>
              <a:t>Serial Adder</a:t>
            </a:r>
          </a:p>
          <a:p>
            <a:pPr>
              <a:lnSpc>
                <a:spcPct val="150000"/>
              </a:lnSpc>
              <a:buFont typeface="Arial" panose="020B0604020202020204" pitchFamily="34" charset="0"/>
              <a:buChar char="•"/>
            </a:pPr>
            <a:r>
              <a:rPr lang="en-US" sz="2043" dirty="0">
                <a:latin typeface="Verdana" panose="020B0604030504040204" pitchFamily="34" charset="0"/>
              </a:rPr>
              <a:t>Parallel Adder</a:t>
            </a:r>
          </a:p>
        </p:txBody>
      </p:sp>
      <p:pic>
        <p:nvPicPr>
          <p:cNvPr id="3" name="Picture 2"/>
          <p:cNvPicPr>
            <a:picLocks noChangeAspect="1"/>
          </p:cNvPicPr>
          <p:nvPr/>
        </p:nvPicPr>
        <p:blipFill>
          <a:blip r:embed="rId2"/>
          <a:stretch>
            <a:fillRect/>
          </a:stretch>
        </p:blipFill>
        <p:spPr>
          <a:xfrm>
            <a:off x="7481936" y="2689129"/>
            <a:ext cx="4360182" cy="1849774"/>
          </a:xfrm>
          <a:prstGeom prst="rect">
            <a:avLst/>
          </a:prstGeom>
        </p:spPr>
      </p:pic>
      <p:pic>
        <p:nvPicPr>
          <p:cNvPr id="8" name="Picture 7"/>
          <p:cNvPicPr>
            <a:picLocks noChangeAspect="1"/>
          </p:cNvPicPr>
          <p:nvPr/>
        </p:nvPicPr>
        <p:blipFill>
          <a:blip r:embed="rId3"/>
          <a:stretch>
            <a:fillRect/>
          </a:stretch>
        </p:blipFill>
        <p:spPr>
          <a:xfrm>
            <a:off x="7784704" y="5211069"/>
            <a:ext cx="4373587" cy="2272680"/>
          </a:xfrm>
          <a:prstGeom prst="rect">
            <a:avLst/>
          </a:prstGeom>
        </p:spPr>
      </p:pic>
    </p:spTree>
    <p:extLst>
      <p:ext uri="{BB962C8B-B14F-4D97-AF65-F5344CB8AC3E}">
        <p14:creationId xmlns:p14="http://schemas.microsoft.com/office/powerpoint/2010/main" val="1299188258"/>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8"/>
          <p:cNvSpPr txBox="1">
            <a:spLocks noGrp="1"/>
          </p:cNvSpPr>
          <p:nvPr>
            <p:ph type="body" idx="1"/>
          </p:nvPr>
        </p:nvSpPr>
        <p:spPr>
          <a:xfrm>
            <a:off x="424583" y="916564"/>
            <a:ext cx="11606359" cy="5944162"/>
          </a:xfrm>
          <a:prstGeom prst="rect">
            <a:avLst/>
          </a:prstGeom>
          <a:noFill/>
          <a:ln>
            <a:noFill/>
          </a:ln>
        </p:spPr>
        <p:txBody>
          <a:bodyPr spcFirstLastPara="1" vert="horz" wrap="square" lIns="124535" tIns="124535" rIns="124535" bIns="124535" rtlCol="0" anchor="t" anchorCtr="0">
            <a:noAutofit/>
          </a:bodyPr>
          <a:lstStyle/>
          <a:p>
            <a:pPr marL="0" indent="0" algn="ctr">
              <a:spcAft>
                <a:spcPts val="2179"/>
              </a:spcAft>
              <a:buNone/>
            </a:pPr>
            <a:r>
              <a:rPr lang="en-US" dirty="0"/>
              <a:t>FULL ADDER</a:t>
            </a:r>
            <a:endParaRPr dirty="0"/>
          </a:p>
        </p:txBody>
      </p:sp>
      <p:sp>
        <p:nvSpPr>
          <p:cNvPr id="223" name="Google Shape;223;p38"/>
          <p:cNvSpPr txBox="1"/>
          <p:nvPr/>
        </p:nvSpPr>
        <p:spPr>
          <a:xfrm>
            <a:off x="1360961" y="1533346"/>
            <a:ext cx="3072199" cy="647704"/>
          </a:xfrm>
          <a:prstGeom prst="rect">
            <a:avLst/>
          </a:prstGeom>
          <a:noFill/>
          <a:ln>
            <a:noFill/>
          </a:ln>
        </p:spPr>
        <p:txBody>
          <a:bodyPr spcFirstLastPara="1" wrap="square" lIns="124535" tIns="124535" rIns="124535" bIns="124535" anchor="t" anchorCtr="0">
            <a:noAutofit/>
          </a:bodyPr>
          <a:lstStyle/>
          <a:p>
            <a:pPr algn="ctr">
              <a:buClr>
                <a:srgbClr val="000000"/>
              </a:buClr>
              <a:buSzPts val="1400"/>
            </a:pPr>
            <a:r>
              <a:rPr lang="en-US" sz="1907">
                <a:solidFill>
                  <a:srgbClr val="000000"/>
                </a:solidFill>
                <a:latin typeface="Arial"/>
                <a:ea typeface="Arial"/>
                <a:cs typeface="Arial"/>
                <a:sym typeface="Arial"/>
              </a:rPr>
              <a:t>Block Diagram</a:t>
            </a:r>
            <a:endParaRPr sz="1907">
              <a:solidFill>
                <a:srgbClr val="000000"/>
              </a:solidFill>
              <a:latin typeface="Arial"/>
              <a:ea typeface="Arial"/>
              <a:cs typeface="Arial"/>
              <a:sym typeface="Arial"/>
            </a:endParaRPr>
          </a:p>
        </p:txBody>
      </p:sp>
      <p:sp>
        <p:nvSpPr>
          <p:cNvPr id="224" name="Google Shape;224;p38"/>
          <p:cNvSpPr txBox="1"/>
          <p:nvPr/>
        </p:nvSpPr>
        <p:spPr>
          <a:xfrm>
            <a:off x="7599313" y="1311689"/>
            <a:ext cx="3530291" cy="647704"/>
          </a:xfrm>
          <a:prstGeom prst="rect">
            <a:avLst/>
          </a:prstGeom>
          <a:noFill/>
          <a:ln>
            <a:noFill/>
          </a:ln>
        </p:spPr>
        <p:txBody>
          <a:bodyPr spcFirstLastPara="1" wrap="square" lIns="124535" tIns="124535" rIns="124535" bIns="124535" anchor="t" anchorCtr="0">
            <a:noAutofit/>
          </a:bodyPr>
          <a:lstStyle/>
          <a:p>
            <a:pPr algn="ctr">
              <a:buClr>
                <a:srgbClr val="000000"/>
              </a:buClr>
              <a:buSzPts val="1400"/>
            </a:pPr>
            <a:r>
              <a:rPr lang="en-US" sz="1907">
                <a:solidFill>
                  <a:srgbClr val="000000"/>
                </a:solidFill>
                <a:latin typeface="Arial"/>
                <a:ea typeface="Arial"/>
                <a:cs typeface="Arial"/>
                <a:sym typeface="Arial"/>
              </a:rPr>
              <a:t>Truth Table</a:t>
            </a:r>
            <a:endParaRPr sz="1907">
              <a:solidFill>
                <a:srgbClr val="000000"/>
              </a:solidFill>
              <a:latin typeface="Arial"/>
              <a:ea typeface="Arial"/>
              <a:cs typeface="Arial"/>
              <a:sym typeface="Arial"/>
            </a:endParaRPr>
          </a:p>
        </p:txBody>
      </p:sp>
      <p:pic>
        <p:nvPicPr>
          <p:cNvPr id="7" name="Picture 6"/>
          <p:cNvPicPr>
            <a:picLocks noChangeAspect="1" noChangeArrowheads="1"/>
          </p:cNvPicPr>
          <p:nvPr/>
        </p:nvPicPr>
        <p:blipFill>
          <a:blip r:embed="rId3" cstate="print"/>
          <a:srcRect/>
          <a:stretch>
            <a:fillRect/>
          </a:stretch>
        </p:blipFill>
        <p:spPr bwMode="auto">
          <a:xfrm>
            <a:off x="-1" y="637083"/>
            <a:ext cx="1743774" cy="1453145"/>
          </a:xfrm>
          <a:prstGeom prst="rect">
            <a:avLst/>
          </a:prstGeom>
          <a:noFill/>
          <a:ln w="9525">
            <a:noFill/>
            <a:miter lim="800000"/>
            <a:headEnd/>
            <a:tailEnd/>
          </a:ln>
          <a:effectLst/>
        </p:spPr>
      </p:pic>
      <p:pic>
        <p:nvPicPr>
          <p:cNvPr id="2" name="Picture 1"/>
          <p:cNvPicPr>
            <a:picLocks noChangeAspect="1"/>
          </p:cNvPicPr>
          <p:nvPr/>
        </p:nvPicPr>
        <p:blipFill>
          <a:blip r:embed="rId4"/>
          <a:stretch>
            <a:fillRect/>
          </a:stretch>
        </p:blipFill>
        <p:spPr>
          <a:xfrm>
            <a:off x="686772" y="2460530"/>
            <a:ext cx="5198263" cy="3226974"/>
          </a:xfrm>
          <a:prstGeom prst="rect">
            <a:avLst/>
          </a:prstGeom>
        </p:spPr>
      </p:pic>
      <p:pic>
        <p:nvPicPr>
          <p:cNvPr id="3" name="Picture 2"/>
          <p:cNvPicPr>
            <a:picLocks noChangeAspect="1"/>
          </p:cNvPicPr>
          <p:nvPr/>
        </p:nvPicPr>
        <p:blipFill>
          <a:blip r:embed="rId5"/>
          <a:stretch>
            <a:fillRect/>
          </a:stretch>
        </p:blipFill>
        <p:spPr>
          <a:xfrm>
            <a:off x="871886" y="5848714"/>
            <a:ext cx="4846331" cy="1456701"/>
          </a:xfrm>
          <a:prstGeom prst="rect">
            <a:avLst/>
          </a:prstGeom>
        </p:spPr>
      </p:pic>
      <p:pic>
        <p:nvPicPr>
          <p:cNvPr id="4" name="Picture 3"/>
          <p:cNvPicPr>
            <a:picLocks noChangeAspect="1"/>
          </p:cNvPicPr>
          <p:nvPr/>
        </p:nvPicPr>
        <p:blipFill>
          <a:blip r:embed="rId6"/>
          <a:stretch>
            <a:fillRect/>
          </a:stretch>
        </p:blipFill>
        <p:spPr>
          <a:xfrm>
            <a:off x="7274546" y="2076534"/>
            <a:ext cx="4516081" cy="4476925"/>
          </a:xfrm>
          <a:prstGeom prst="rect">
            <a:avLst/>
          </a:prstGeom>
        </p:spPr>
      </p:pic>
    </p:spTree>
    <p:extLst>
      <p:ext uri="{BB962C8B-B14F-4D97-AF65-F5344CB8AC3E}">
        <p14:creationId xmlns:p14="http://schemas.microsoft.com/office/powerpoint/2010/main" val="1058528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0">
                                            <p:txEl>
                                              <p:pRg st="0" end="0"/>
                                            </p:txEl>
                                          </p:spTgt>
                                        </p:tgtEl>
                                        <p:attrNameLst>
                                          <p:attrName>style.visibility</p:attrName>
                                        </p:attrNameLst>
                                      </p:cBhvr>
                                      <p:to>
                                        <p:strVal val="visible"/>
                                      </p:to>
                                    </p:set>
                                    <p:anim calcmode="lin" valueType="num">
                                      <p:cBhvr additive="base">
                                        <p:cTn id="7" dur="500" fill="hold"/>
                                        <p:tgtEl>
                                          <p:spTgt spid="22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 grpId="0" build="p"/>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607" y="245469"/>
            <a:ext cx="10742890" cy="975992"/>
          </a:xfrm>
        </p:spPr>
        <p:txBody>
          <a:bodyPr/>
          <a:lstStyle/>
          <a:p>
            <a:pPr algn="ctr"/>
            <a:r>
              <a:rPr lang="en-GB" dirty="0">
                <a:latin typeface="Times New Roman" panose="02020603050405020304" pitchFamily="18" charset="0"/>
                <a:cs typeface="Times New Roman" panose="02020603050405020304" pitchFamily="18" charset="0"/>
              </a:rPr>
              <a:t>Carry look ahead adder</a:t>
            </a:r>
          </a:p>
        </p:txBody>
      </p:sp>
      <p:sp>
        <p:nvSpPr>
          <p:cNvPr id="5" name="Rectangle 4"/>
          <p:cNvSpPr/>
          <p:nvPr/>
        </p:nvSpPr>
        <p:spPr>
          <a:xfrm>
            <a:off x="679393" y="1649331"/>
            <a:ext cx="8888715" cy="415505"/>
          </a:xfrm>
          <a:prstGeom prst="rect">
            <a:avLst/>
          </a:prstGeom>
        </p:spPr>
        <p:txBody>
          <a:bodyPr wrap="square">
            <a:spAutoFit/>
          </a:bodyPr>
          <a:lstStyle/>
          <a:p>
            <a:pPr fontAlgn="base">
              <a:buFont typeface="Arial" panose="020B0604020202020204" pitchFamily="34" charset="0"/>
              <a:buChar char="•"/>
            </a:pPr>
            <a:r>
              <a:rPr lang="en-US" sz="2043" dirty="0">
                <a:solidFill>
                  <a:srgbClr val="303030"/>
                </a:solidFill>
                <a:latin typeface="Times New Roman" panose="02020603050405020304" pitchFamily="18" charset="0"/>
                <a:cs typeface="Times New Roman" panose="02020603050405020304" pitchFamily="18" charset="0"/>
              </a:rPr>
              <a:t>Carry Look Ahead Adder is an improved version of the ripple carry adder.</a:t>
            </a:r>
          </a:p>
        </p:txBody>
      </p:sp>
      <p:sp>
        <p:nvSpPr>
          <p:cNvPr id="6" name="Rectangle 5"/>
          <p:cNvSpPr/>
          <p:nvPr/>
        </p:nvSpPr>
        <p:spPr>
          <a:xfrm>
            <a:off x="679393" y="2203081"/>
            <a:ext cx="10926891" cy="415505"/>
          </a:xfrm>
          <a:prstGeom prst="rect">
            <a:avLst/>
          </a:prstGeom>
        </p:spPr>
        <p:txBody>
          <a:bodyPr wrap="square">
            <a:spAutoFit/>
          </a:bodyPr>
          <a:lstStyle/>
          <a:p>
            <a:pPr fontAlgn="base">
              <a:buFont typeface="Arial" panose="020B0604020202020204" pitchFamily="34" charset="0"/>
              <a:buChar char="•"/>
            </a:pPr>
            <a:r>
              <a:rPr lang="en-US" sz="2043" dirty="0">
                <a:solidFill>
                  <a:srgbClr val="303030"/>
                </a:solidFill>
                <a:latin typeface="Times New Roman" panose="02020603050405020304" pitchFamily="18" charset="0"/>
                <a:cs typeface="Times New Roman" panose="02020603050405020304" pitchFamily="18" charset="0"/>
              </a:rPr>
              <a:t>It generates the carry-in of each full adder simultaneously without causing any delay.</a:t>
            </a:r>
          </a:p>
        </p:txBody>
      </p:sp>
      <p:sp>
        <p:nvSpPr>
          <p:cNvPr id="7" name="Content Placeholder 2"/>
          <p:cNvSpPr>
            <a:spLocks noGrp="1"/>
          </p:cNvSpPr>
          <p:nvPr>
            <p:ph idx="1"/>
          </p:nvPr>
        </p:nvSpPr>
        <p:spPr>
          <a:xfrm>
            <a:off x="486781" y="2728222"/>
            <a:ext cx="10929955" cy="684362"/>
          </a:xfrm>
        </p:spPr>
        <p:txBody>
          <a:bodyPr>
            <a:normAutofit/>
          </a:bodyPr>
          <a:lstStyle/>
          <a:p>
            <a:pPr>
              <a:lnSpc>
                <a:spcPct val="150000"/>
              </a:lnSpc>
            </a:pPr>
            <a:r>
              <a:rPr lang="en-US" sz="2043" dirty="0">
                <a:latin typeface="Times New Roman" panose="02020603050405020304" pitchFamily="18" charset="0"/>
                <a:cs typeface="Times New Roman" panose="02020603050405020304" pitchFamily="18" charset="0"/>
              </a:rPr>
              <a:t>It is based on the fact that a carry signal will be generated in two cases: </a:t>
            </a:r>
          </a:p>
        </p:txBody>
      </p:sp>
      <p:pic>
        <p:nvPicPr>
          <p:cNvPr id="8" name="Picture 7"/>
          <p:cNvPicPr>
            <a:picLocks noChangeAspect="1"/>
          </p:cNvPicPr>
          <p:nvPr/>
        </p:nvPicPr>
        <p:blipFill>
          <a:blip r:embed="rId2"/>
          <a:stretch>
            <a:fillRect/>
          </a:stretch>
        </p:blipFill>
        <p:spPr>
          <a:xfrm>
            <a:off x="2883234" y="5161685"/>
            <a:ext cx="6894667" cy="1941356"/>
          </a:xfrm>
          <a:prstGeom prst="rect">
            <a:avLst/>
          </a:prstGeom>
        </p:spPr>
      </p:pic>
      <p:sp>
        <p:nvSpPr>
          <p:cNvPr id="3" name="Rectangle 2"/>
          <p:cNvSpPr/>
          <p:nvPr/>
        </p:nvSpPr>
        <p:spPr>
          <a:xfrm>
            <a:off x="820931" y="3591923"/>
            <a:ext cx="6227763" cy="576126"/>
          </a:xfrm>
          <a:prstGeom prst="rect">
            <a:avLst/>
          </a:prstGeom>
        </p:spPr>
        <p:txBody>
          <a:bodyPr>
            <a:spAutoFit/>
          </a:bodyPr>
          <a:lstStyle/>
          <a:p>
            <a:pPr>
              <a:lnSpc>
                <a:spcPct val="150000"/>
              </a:lnSpc>
            </a:pPr>
            <a:r>
              <a:rPr lang="en-US" sz="2043" dirty="0">
                <a:latin typeface="Times New Roman" panose="02020603050405020304" pitchFamily="18" charset="0"/>
                <a:cs typeface="Times New Roman" panose="02020603050405020304" pitchFamily="18" charset="0"/>
              </a:rPr>
              <a:t>(1) when both bits Ai and Bi are 1, or </a:t>
            </a:r>
          </a:p>
        </p:txBody>
      </p:sp>
      <p:sp>
        <p:nvSpPr>
          <p:cNvPr id="4" name="Rectangle 3"/>
          <p:cNvSpPr/>
          <p:nvPr/>
        </p:nvSpPr>
        <p:spPr>
          <a:xfrm>
            <a:off x="820931" y="4268325"/>
            <a:ext cx="10120114" cy="576126"/>
          </a:xfrm>
          <a:prstGeom prst="rect">
            <a:avLst/>
          </a:prstGeom>
        </p:spPr>
        <p:txBody>
          <a:bodyPr wrap="square">
            <a:spAutoFit/>
          </a:bodyPr>
          <a:lstStyle/>
          <a:p>
            <a:pPr>
              <a:lnSpc>
                <a:spcPct val="150000"/>
              </a:lnSpc>
            </a:pPr>
            <a:r>
              <a:rPr lang="en-US" sz="2043" dirty="0">
                <a:latin typeface="Times New Roman" panose="02020603050405020304" pitchFamily="18" charset="0"/>
                <a:cs typeface="Times New Roman" panose="02020603050405020304" pitchFamily="18" charset="0"/>
              </a:rPr>
              <a:t>(2) when one of the two bits is 1 and the carry-in (carry of the previous stage) is 1. </a:t>
            </a:r>
            <a:endParaRPr lang="en-GB" sz="2043"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7133344"/>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 calcmode="lin" valueType="num">
                                      <p:cBhvr additive="base">
                                        <p:cTn id="2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ppt_x"/>
                                          </p:val>
                                        </p:tav>
                                        <p:tav tm="100000">
                                          <p:val>
                                            <p:strVal val="#ppt_x"/>
                                          </p:val>
                                        </p:tav>
                                      </p:tavLst>
                                    </p:anim>
                                    <p:anim calcmode="lin" valueType="num">
                                      <p:cBhvr additive="base">
                                        <p:cTn id="4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build="p"/>
      <p:bldP spid="3" grpId="0"/>
      <p:bldP spid="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452929" y="1048253"/>
            <a:ext cx="2410136" cy="1441537"/>
          </a:xfrm>
          <a:prstGeom prst="rect">
            <a:avLst/>
          </a:prstGeom>
        </p:spPr>
      </p:pic>
      <p:sp>
        <p:nvSpPr>
          <p:cNvPr id="5" name="Rectangle 4"/>
          <p:cNvSpPr/>
          <p:nvPr/>
        </p:nvSpPr>
        <p:spPr>
          <a:xfrm>
            <a:off x="682759" y="2516281"/>
            <a:ext cx="5782874" cy="479832"/>
          </a:xfrm>
          <a:prstGeom prst="rect">
            <a:avLst/>
          </a:prstGeom>
        </p:spPr>
        <p:txBody>
          <a:bodyPr wrap="none">
            <a:spAutoFit/>
          </a:bodyPr>
          <a:lstStyle/>
          <a:p>
            <a:r>
              <a:rPr lang="en-US" sz="2452" dirty="0">
                <a:latin typeface="Times New Roman" panose="02020603050405020304" pitchFamily="18" charset="0"/>
                <a:cs typeface="Times New Roman" panose="02020603050405020304" pitchFamily="18" charset="0"/>
              </a:rPr>
              <a:t>The output sum and carry can be defined as</a:t>
            </a:r>
            <a:endParaRPr lang="en-GB" sz="2452"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4285437" y="3163131"/>
            <a:ext cx="3212714" cy="1315049"/>
          </a:xfrm>
          <a:prstGeom prst="rect">
            <a:avLst/>
          </a:prstGeom>
        </p:spPr>
      </p:pic>
      <p:sp>
        <p:nvSpPr>
          <p:cNvPr id="7" name="Rectangle 6"/>
          <p:cNvSpPr/>
          <p:nvPr/>
        </p:nvSpPr>
        <p:spPr>
          <a:xfrm>
            <a:off x="457948" y="4478180"/>
            <a:ext cx="11477047" cy="2407479"/>
          </a:xfrm>
          <a:prstGeom prst="rect">
            <a:avLst/>
          </a:prstGeom>
        </p:spPr>
        <p:txBody>
          <a:bodyPr wrap="square">
            <a:spAutoFit/>
          </a:bodyPr>
          <a:lstStyle/>
          <a:p>
            <a:pPr marL="350307" indent="-350307" algn="just">
              <a:lnSpc>
                <a:spcPct val="150000"/>
              </a:lnSpc>
              <a:buFont typeface="Arial" panose="020B0604020202020204" pitchFamily="34" charset="0"/>
              <a:buChar char="•"/>
            </a:pPr>
            <a:r>
              <a:rPr lang="en-US" sz="2452" dirty="0" err="1">
                <a:latin typeface="Times New Roman" panose="02020603050405020304" pitchFamily="18" charset="0"/>
                <a:cs typeface="Times New Roman" panose="02020603050405020304" pitchFamily="18" charset="0"/>
              </a:rPr>
              <a:t>G</a:t>
            </a:r>
            <a:r>
              <a:rPr lang="en-US" sz="2452" baseline="-25000" dirty="0" err="1">
                <a:latin typeface="Times New Roman" panose="02020603050405020304" pitchFamily="18" charset="0"/>
                <a:cs typeface="Times New Roman" panose="02020603050405020304" pitchFamily="18" charset="0"/>
              </a:rPr>
              <a:t>i</a:t>
            </a:r>
            <a:r>
              <a:rPr lang="en-US" sz="2452" dirty="0">
                <a:latin typeface="Times New Roman" panose="02020603050405020304" pitchFamily="18" charset="0"/>
                <a:cs typeface="Times New Roman" panose="02020603050405020304" pitchFamily="18" charset="0"/>
              </a:rPr>
              <a:t> is known as the </a:t>
            </a:r>
            <a:r>
              <a:rPr lang="en-US" sz="2452" b="1" dirty="0">
                <a:solidFill>
                  <a:srgbClr val="002060"/>
                </a:solidFill>
                <a:latin typeface="Times New Roman" panose="02020603050405020304" pitchFamily="18" charset="0"/>
                <a:cs typeface="Times New Roman" panose="02020603050405020304" pitchFamily="18" charset="0"/>
              </a:rPr>
              <a:t>carry Generate signal </a:t>
            </a:r>
            <a:r>
              <a:rPr lang="en-US" sz="2452" dirty="0">
                <a:latin typeface="Times New Roman" panose="02020603050405020304" pitchFamily="18" charset="0"/>
                <a:cs typeface="Times New Roman" panose="02020603050405020304" pitchFamily="18" charset="0"/>
              </a:rPr>
              <a:t>since a carry (C</a:t>
            </a:r>
            <a:r>
              <a:rPr lang="en-US" sz="2452" baseline="-25000" dirty="0">
                <a:latin typeface="Times New Roman" panose="02020603050405020304" pitchFamily="18" charset="0"/>
                <a:cs typeface="Times New Roman" panose="02020603050405020304" pitchFamily="18" charset="0"/>
              </a:rPr>
              <a:t>i</a:t>
            </a:r>
            <a:r>
              <a:rPr lang="en-US" sz="2452" dirty="0">
                <a:latin typeface="Times New Roman" panose="02020603050405020304" pitchFamily="18" charset="0"/>
                <a:cs typeface="Times New Roman" panose="02020603050405020304" pitchFamily="18" charset="0"/>
              </a:rPr>
              <a:t>+1) is generated whenever </a:t>
            </a:r>
            <a:r>
              <a:rPr lang="en-US" sz="2452" dirty="0" err="1">
                <a:latin typeface="Times New Roman" panose="02020603050405020304" pitchFamily="18" charset="0"/>
                <a:cs typeface="Times New Roman" panose="02020603050405020304" pitchFamily="18" charset="0"/>
              </a:rPr>
              <a:t>G</a:t>
            </a:r>
            <a:r>
              <a:rPr lang="en-US" sz="2452" baseline="-25000" dirty="0" err="1">
                <a:latin typeface="Times New Roman" panose="02020603050405020304" pitchFamily="18" charset="0"/>
                <a:cs typeface="Times New Roman" panose="02020603050405020304" pitchFamily="18" charset="0"/>
              </a:rPr>
              <a:t>i</a:t>
            </a:r>
            <a:r>
              <a:rPr lang="en-US" sz="2452" dirty="0">
                <a:latin typeface="Times New Roman" panose="02020603050405020304" pitchFamily="18" charset="0"/>
                <a:cs typeface="Times New Roman" panose="02020603050405020304" pitchFamily="18" charset="0"/>
              </a:rPr>
              <a:t> =1, regardless of the input carry (C</a:t>
            </a:r>
            <a:r>
              <a:rPr lang="en-US" sz="2452" baseline="-25000" dirty="0">
                <a:latin typeface="Times New Roman" panose="02020603050405020304" pitchFamily="18" charset="0"/>
                <a:cs typeface="Times New Roman" panose="02020603050405020304" pitchFamily="18" charset="0"/>
              </a:rPr>
              <a:t>i</a:t>
            </a:r>
            <a:r>
              <a:rPr lang="en-US" sz="2452" dirty="0">
                <a:latin typeface="Times New Roman" panose="02020603050405020304" pitchFamily="18" charset="0"/>
                <a:cs typeface="Times New Roman" panose="02020603050405020304" pitchFamily="18" charset="0"/>
              </a:rPr>
              <a:t>). </a:t>
            </a:r>
          </a:p>
          <a:p>
            <a:pPr marL="350307" indent="-350307" algn="just">
              <a:lnSpc>
                <a:spcPct val="150000"/>
              </a:lnSpc>
              <a:buFont typeface="Arial" panose="020B0604020202020204" pitchFamily="34" charset="0"/>
              <a:buChar char="•"/>
            </a:pPr>
            <a:r>
              <a:rPr lang="en-US" sz="2452" dirty="0">
                <a:latin typeface="Times New Roman" panose="02020603050405020304" pitchFamily="18" charset="0"/>
                <a:cs typeface="Times New Roman" panose="02020603050405020304" pitchFamily="18" charset="0"/>
              </a:rPr>
              <a:t>P</a:t>
            </a:r>
            <a:r>
              <a:rPr lang="en-US" sz="2452" baseline="-25000" dirty="0">
                <a:latin typeface="Times New Roman" panose="02020603050405020304" pitchFamily="18" charset="0"/>
                <a:cs typeface="Times New Roman" panose="02020603050405020304" pitchFamily="18" charset="0"/>
              </a:rPr>
              <a:t>i</a:t>
            </a:r>
            <a:r>
              <a:rPr lang="en-US" sz="2452" dirty="0">
                <a:latin typeface="Times New Roman" panose="02020603050405020304" pitchFamily="18" charset="0"/>
                <a:cs typeface="Times New Roman" panose="02020603050405020304" pitchFamily="18" charset="0"/>
              </a:rPr>
              <a:t> is known as the </a:t>
            </a:r>
            <a:r>
              <a:rPr lang="en-US" sz="2452" b="1" dirty="0">
                <a:solidFill>
                  <a:srgbClr val="002060"/>
                </a:solidFill>
                <a:latin typeface="Times New Roman" panose="02020603050405020304" pitchFamily="18" charset="0"/>
                <a:cs typeface="Times New Roman" panose="02020603050405020304" pitchFamily="18" charset="0"/>
              </a:rPr>
              <a:t>carry propagate signal, </a:t>
            </a:r>
            <a:r>
              <a:rPr lang="en-US" sz="2452" dirty="0">
                <a:latin typeface="Times New Roman" panose="02020603050405020304" pitchFamily="18" charset="0"/>
                <a:cs typeface="Times New Roman" panose="02020603050405020304" pitchFamily="18" charset="0"/>
              </a:rPr>
              <a:t>whenever P</a:t>
            </a:r>
            <a:r>
              <a:rPr lang="en-US" sz="2452" baseline="-25000" dirty="0">
                <a:latin typeface="Times New Roman" panose="02020603050405020304" pitchFamily="18" charset="0"/>
                <a:cs typeface="Times New Roman" panose="02020603050405020304" pitchFamily="18" charset="0"/>
              </a:rPr>
              <a:t>i</a:t>
            </a:r>
            <a:r>
              <a:rPr lang="en-US" sz="2452" dirty="0">
                <a:latin typeface="Times New Roman" panose="02020603050405020304" pitchFamily="18" charset="0"/>
                <a:cs typeface="Times New Roman" panose="02020603050405020304" pitchFamily="18" charset="0"/>
              </a:rPr>
              <a:t> =1, the input carry is propagated to the output carry, i.e., C</a:t>
            </a:r>
            <a:r>
              <a:rPr lang="en-US" sz="2452" baseline="-25000" dirty="0">
                <a:latin typeface="Times New Roman" panose="02020603050405020304" pitchFamily="18" charset="0"/>
                <a:cs typeface="Times New Roman" panose="02020603050405020304" pitchFamily="18" charset="0"/>
              </a:rPr>
              <a:t>i+1</a:t>
            </a:r>
            <a:r>
              <a:rPr lang="en-US" sz="2452" dirty="0">
                <a:latin typeface="Times New Roman" panose="02020603050405020304" pitchFamily="18" charset="0"/>
                <a:cs typeface="Times New Roman" panose="02020603050405020304" pitchFamily="18" charset="0"/>
              </a:rPr>
              <a:t>. = C</a:t>
            </a:r>
            <a:r>
              <a:rPr lang="en-US" sz="2452" baseline="-25000" dirty="0">
                <a:latin typeface="Times New Roman" panose="02020603050405020304" pitchFamily="18" charset="0"/>
                <a:cs typeface="Times New Roman" panose="02020603050405020304" pitchFamily="18" charset="0"/>
              </a:rPr>
              <a:t>i</a:t>
            </a:r>
            <a:endParaRPr lang="en-GB" sz="2452" baseline="-25000"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4"/>
          <a:stretch>
            <a:fillRect/>
          </a:stretch>
        </p:blipFill>
        <p:spPr>
          <a:xfrm>
            <a:off x="6015451" y="810747"/>
            <a:ext cx="6395944" cy="1800929"/>
          </a:xfrm>
          <a:prstGeom prst="rect">
            <a:avLst/>
          </a:prstGeom>
        </p:spPr>
      </p:pic>
    </p:spTree>
    <p:extLst>
      <p:ext uri="{BB962C8B-B14F-4D97-AF65-F5344CB8AC3E}">
        <p14:creationId xmlns:p14="http://schemas.microsoft.com/office/powerpoint/2010/main" val="4135800532"/>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948" y="1139022"/>
            <a:ext cx="10771937" cy="1169522"/>
          </a:xfrm>
        </p:spPr>
        <p:txBody>
          <a:bodyPr>
            <a:normAutofit fontScale="90000"/>
          </a:bodyPr>
          <a:lstStyle/>
          <a:p>
            <a:pPr>
              <a:lnSpc>
                <a:spcPct val="150000"/>
              </a:lnSpc>
            </a:pPr>
            <a:r>
              <a:rPr lang="en-US" sz="2860" dirty="0">
                <a:latin typeface="Times New Roman" panose="02020603050405020304" pitchFamily="18" charset="0"/>
                <a:cs typeface="Times New Roman" panose="02020603050405020304" pitchFamily="18" charset="0"/>
              </a:rPr>
              <a:t>The Boolean expression of the carry outputs of various stages can be written as follows: </a:t>
            </a:r>
            <a:endParaRPr lang="en-GB" sz="2860"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1791021" y="2629227"/>
            <a:ext cx="8984025" cy="3292159"/>
          </a:xfrm>
          <a:prstGeom prst="rect">
            <a:avLst/>
          </a:prstGeom>
        </p:spPr>
      </p:pic>
      <p:pic>
        <p:nvPicPr>
          <p:cNvPr id="5" name="Picture 4"/>
          <p:cNvPicPr>
            <a:picLocks noChangeAspect="1"/>
          </p:cNvPicPr>
          <p:nvPr/>
        </p:nvPicPr>
        <p:blipFill>
          <a:blip r:embed="rId3"/>
          <a:stretch>
            <a:fillRect/>
          </a:stretch>
        </p:blipFill>
        <p:spPr>
          <a:xfrm>
            <a:off x="8956259" y="1971702"/>
            <a:ext cx="3212714" cy="1315049"/>
          </a:xfrm>
          <a:prstGeom prst="rect">
            <a:avLst/>
          </a:prstGeom>
        </p:spPr>
      </p:pic>
    </p:spTree>
    <p:extLst>
      <p:ext uri="{BB962C8B-B14F-4D97-AF65-F5344CB8AC3E}">
        <p14:creationId xmlns:p14="http://schemas.microsoft.com/office/powerpoint/2010/main" val="1031036381"/>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60" dirty="0">
                <a:latin typeface="Times New Roman" panose="02020603050405020304" pitchFamily="18" charset="0"/>
                <a:cs typeface="Times New Roman" panose="02020603050405020304" pitchFamily="18" charset="0"/>
              </a:rPr>
              <a:t>The 4-bit carry look-ahead (CLA) adder consists of 3 levels of logic</a:t>
            </a:r>
            <a:endParaRPr lang="en-GB" sz="2860"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4271509" y="2195428"/>
            <a:ext cx="3912507" cy="4978614"/>
          </a:xfrm>
          <a:prstGeom prst="rect">
            <a:avLst/>
          </a:prstGeom>
        </p:spPr>
      </p:pic>
    </p:spTree>
    <p:extLst>
      <p:ext uri="{BB962C8B-B14F-4D97-AF65-F5344CB8AC3E}">
        <p14:creationId xmlns:p14="http://schemas.microsoft.com/office/powerpoint/2010/main" val="3745083890"/>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3232" y="1234011"/>
            <a:ext cx="11664274" cy="2078179"/>
          </a:xfrm>
        </p:spPr>
        <p:txBody>
          <a:bodyPr>
            <a:normAutofit/>
          </a:bodyPr>
          <a:lstStyle/>
          <a:p>
            <a:pPr>
              <a:lnSpc>
                <a:spcPct val="150000"/>
              </a:lnSpc>
            </a:pPr>
            <a:r>
              <a:rPr lang="en-US" sz="2452" dirty="0">
                <a:solidFill>
                  <a:srgbClr val="FF0000"/>
                </a:solidFill>
                <a:latin typeface="Times New Roman" panose="02020603050405020304" pitchFamily="18" charset="0"/>
                <a:cs typeface="Times New Roman" panose="02020603050405020304" pitchFamily="18" charset="0"/>
              </a:rPr>
              <a:t>First level: </a:t>
            </a:r>
            <a:r>
              <a:rPr lang="en-US" sz="2452" dirty="0">
                <a:latin typeface="Times New Roman" panose="02020603050405020304" pitchFamily="18" charset="0"/>
                <a:cs typeface="Times New Roman" panose="02020603050405020304" pitchFamily="18" charset="0"/>
              </a:rPr>
              <a:t>Generates all the P &amp; G signals. Four sets of P &amp; G logic (each consists of an XOR gate and an AND gate). Output signals of this level (P’s &amp; G’s) will be valid after 1τ. </a:t>
            </a:r>
          </a:p>
        </p:txBody>
      </p:sp>
      <p:sp>
        <p:nvSpPr>
          <p:cNvPr id="2" name="Rectangle 1"/>
          <p:cNvSpPr/>
          <p:nvPr/>
        </p:nvSpPr>
        <p:spPr>
          <a:xfrm>
            <a:off x="633232" y="3312190"/>
            <a:ext cx="11125048" cy="2407479"/>
          </a:xfrm>
          <a:prstGeom prst="rect">
            <a:avLst/>
          </a:prstGeom>
        </p:spPr>
        <p:txBody>
          <a:bodyPr wrap="square">
            <a:spAutoFit/>
          </a:bodyPr>
          <a:lstStyle/>
          <a:p>
            <a:pPr marL="291922" indent="-291922">
              <a:lnSpc>
                <a:spcPct val="150000"/>
              </a:lnSpc>
              <a:buFont typeface="Arial" panose="020B0604020202020204" pitchFamily="34" charset="0"/>
              <a:buChar char="•"/>
            </a:pPr>
            <a:r>
              <a:rPr lang="en-US" sz="2452" dirty="0">
                <a:solidFill>
                  <a:srgbClr val="FF0000"/>
                </a:solidFill>
                <a:latin typeface="Times New Roman" panose="02020603050405020304" pitchFamily="18" charset="0"/>
                <a:cs typeface="Times New Roman" panose="02020603050405020304" pitchFamily="18" charset="0"/>
              </a:rPr>
              <a:t>Second level: </a:t>
            </a:r>
            <a:r>
              <a:rPr lang="en-US" sz="2452" dirty="0">
                <a:latin typeface="Times New Roman" panose="02020603050405020304" pitchFamily="18" charset="0"/>
                <a:cs typeface="Times New Roman" panose="02020603050405020304" pitchFamily="18" charset="0"/>
              </a:rPr>
              <a:t>The Carry Look-Ahead (CLA) logic block which consists of four 2-level implementation logic circuits. It generates the carry signals (C1, C2, C3, and C4) as defined by the above expressions. Output signals of this level (C1, C2, C3, and C4) will be valid after 3τ.</a:t>
            </a:r>
          </a:p>
        </p:txBody>
      </p:sp>
      <p:sp>
        <p:nvSpPr>
          <p:cNvPr id="4" name="Rectangle 3"/>
          <p:cNvSpPr/>
          <p:nvPr/>
        </p:nvSpPr>
        <p:spPr>
          <a:xfrm>
            <a:off x="633232" y="6047660"/>
            <a:ext cx="11312747" cy="1250904"/>
          </a:xfrm>
          <a:prstGeom prst="rect">
            <a:avLst/>
          </a:prstGeom>
        </p:spPr>
        <p:txBody>
          <a:bodyPr wrap="square">
            <a:spAutoFit/>
          </a:bodyPr>
          <a:lstStyle/>
          <a:p>
            <a:pPr marL="291922" indent="-291922">
              <a:lnSpc>
                <a:spcPct val="150000"/>
              </a:lnSpc>
              <a:buFont typeface="Arial" panose="020B0604020202020204" pitchFamily="34" charset="0"/>
              <a:buChar char="•"/>
            </a:pPr>
            <a:r>
              <a:rPr lang="en-US" sz="2452" dirty="0">
                <a:solidFill>
                  <a:srgbClr val="FF0000"/>
                </a:solidFill>
                <a:latin typeface="Times New Roman" panose="02020603050405020304" pitchFamily="18" charset="0"/>
                <a:cs typeface="Times New Roman" panose="02020603050405020304" pitchFamily="18" charset="0"/>
              </a:rPr>
              <a:t>Third level: </a:t>
            </a:r>
            <a:r>
              <a:rPr lang="en-US" sz="2452" dirty="0">
                <a:latin typeface="Times New Roman" panose="02020603050405020304" pitchFamily="18" charset="0"/>
                <a:cs typeface="Times New Roman" panose="02020603050405020304" pitchFamily="18" charset="0"/>
              </a:rPr>
              <a:t>Four XOR gates which generate the sum signals (Si) (Si = Pi ⊕ Ci). Output signals of this level (S0, S1, S2, and S3) will be valid after 4τ. </a:t>
            </a:r>
            <a:endParaRPr lang="en-GB" sz="2452"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6695424"/>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P spid="4"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6317" y="1010102"/>
            <a:ext cx="10742890" cy="578446"/>
          </a:xfrm>
        </p:spPr>
        <p:txBody>
          <a:bodyPr>
            <a:normAutofit fontScale="90000"/>
          </a:bodyPr>
          <a:lstStyle/>
          <a:p>
            <a:r>
              <a:rPr lang="en-US" b="1" u="sng" dirty="0">
                <a:latin typeface="Times New Roman" panose="02020603050405020304" pitchFamily="18" charset="0"/>
                <a:cs typeface="Times New Roman" panose="02020603050405020304" pitchFamily="18" charset="0"/>
              </a:rPr>
              <a:t>Advantages of Carry Look Ahead Adder</a:t>
            </a:r>
            <a:endParaRPr lang="en-US" dirty="0">
              <a:latin typeface="Times New Roman" panose="02020603050405020304" pitchFamily="18" charset="0"/>
              <a:cs typeface="Times New Roman" panose="02020603050405020304" pitchFamily="18" charset="0"/>
            </a:endParaRPr>
          </a:p>
        </p:txBody>
      </p:sp>
      <p:sp>
        <p:nvSpPr>
          <p:cNvPr id="4" name="Rectangle 3"/>
          <p:cNvSpPr/>
          <p:nvPr/>
        </p:nvSpPr>
        <p:spPr>
          <a:xfrm>
            <a:off x="683323" y="2183912"/>
            <a:ext cx="9921172" cy="479832"/>
          </a:xfrm>
          <a:prstGeom prst="rect">
            <a:avLst/>
          </a:prstGeom>
        </p:spPr>
        <p:txBody>
          <a:bodyPr wrap="square">
            <a:spAutoFit/>
          </a:bodyPr>
          <a:lstStyle/>
          <a:p>
            <a:pPr fontAlgn="base">
              <a:buFont typeface="Arial" panose="020B0604020202020204" pitchFamily="34" charset="0"/>
              <a:buChar char="•"/>
            </a:pPr>
            <a:r>
              <a:rPr lang="en-US" sz="2452" dirty="0">
                <a:solidFill>
                  <a:srgbClr val="303030"/>
                </a:solidFill>
                <a:latin typeface="Times New Roman" panose="02020603050405020304" pitchFamily="18" charset="0"/>
                <a:cs typeface="Times New Roman" panose="02020603050405020304" pitchFamily="18" charset="0"/>
              </a:rPr>
              <a:t>It generates the carry-in for each full adder simultaneously.</a:t>
            </a:r>
          </a:p>
        </p:txBody>
      </p:sp>
      <p:sp>
        <p:nvSpPr>
          <p:cNvPr id="5" name="Rectangle 4"/>
          <p:cNvSpPr/>
          <p:nvPr/>
        </p:nvSpPr>
        <p:spPr>
          <a:xfrm>
            <a:off x="683323" y="3015098"/>
            <a:ext cx="4473212" cy="479832"/>
          </a:xfrm>
          <a:prstGeom prst="rect">
            <a:avLst/>
          </a:prstGeom>
        </p:spPr>
        <p:txBody>
          <a:bodyPr wrap="none">
            <a:spAutoFit/>
          </a:bodyPr>
          <a:lstStyle/>
          <a:p>
            <a:pPr fontAlgn="base">
              <a:buFont typeface="Arial" panose="020B0604020202020204" pitchFamily="34" charset="0"/>
              <a:buChar char="•"/>
            </a:pPr>
            <a:r>
              <a:rPr lang="en-US" sz="2452" dirty="0">
                <a:solidFill>
                  <a:srgbClr val="303030"/>
                </a:solidFill>
                <a:latin typeface="Times New Roman" panose="02020603050405020304" pitchFamily="18" charset="0"/>
                <a:cs typeface="Times New Roman" panose="02020603050405020304" pitchFamily="18" charset="0"/>
              </a:rPr>
              <a:t>It reduces the propagation delay.</a:t>
            </a:r>
          </a:p>
        </p:txBody>
      </p:sp>
      <p:sp>
        <p:nvSpPr>
          <p:cNvPr id="6" name="Rectangle 5"/>
          <p:cNvSpPr/>
          <p:nvPr/>
        </p:nvSpPr>
        <p:spPr>
          <a:xfrm>
            <a:off x="683323" y="3846283"/>
            <a:ext cx="6213642" cy="479832"/>
          </a:xfrm>
          <a:prstGeom prst="rect">
            <a:avLst/>
          </a:prstGeom>
        </p:spPr>
        <p:txBody>
          <a:bodyPr wrap="none">
            <a:spAutoFit/>
          </a:bodyPr>
          <a:lstStyle/>
          <a:p>
            <a:pPr fontAlgn="base"/>
            <a:r>
              <a:rPr lang="en-US" sz="2452" b="1" u="sng" dirty="0">
                <a:solidFill>
                  <a:srgbClr val="303030"/>
                </a:solidFill>
                <a:latin typeface="Times New Roman" panose="02020603050405020304" pitchFamily="18" charset="0"/>
                <a:cs typeface="Times New Roman" panose="02020603050405020304" pitchFamily="18" charset="0"/>
              </a:rPr>
              <a:t>Disadvantages of Carry Look Ahead Adder-</a:t>
            </a:r>
            <a:endParaRPr lang="en-US" sz="2452" b="1" dirty="0">
              <a:solidFill>
                <a:srgbClr val="303030"/>
              </a:solidFill>
              <a:latin typeface="Times New Roman" panose="02020603050405020304" pitchFamily="18" charset="0"/>
              <a:cs typeface="Times New Roman" panose="02020603050405020304" pitchFamily="18" charset="0"/>
            </a:endParaRPr>
          </a:p>
        </p:txBody>
      </p:sp>
      <p:sp>
        <p:nvSpPr>
          <p:cNvPr id="7" name="Rectangle 6"/>
          <p:cNvSpPr/>
          <p:nvPr/>
        </p:nvSpPr>
        <p:spPr>
          <a:xfrm>
            <a:off x="835296" y="4677469"/>
            <a:ext cx="4009298" cy="479832"/>
          </a:xfrm>
          <a:prstGeom prst="rect">
            <a:avLst/>
          </a:prstGeom>
        </p:spPr>
        <p:txBody>
          <a:bodyPr wrap="none">
            <a:spAutoFit/>
          </a:bodyPr>
          <a:lstStyle/>
          <a:p>
            <a:r>
              <a:rPr lang="en-US" sz="2452" dirty="0">
                <a:solidFill>
                  <a:srgbClr val="303030"/>
                </a:solidFill>
                <a:latin typeface="Times New Roman" panose="02020603050405020304" pitchFamily="18" charset="0"/>
                <a:cs typeface="Times New Roman" panose="02020603050405020304" pitchFamily="18" charset="0"/>
              </a:rPr>
              <a:t>It involves complex hardware</a:t>
            </a:r>
            <a:endParaRPr lang="en-US" sz="2452" dirty="0">
              <a:latin typeface="Times New Roman" panose="02020603050405020304" pitchFamily="18" charset="0"/>
              <a:cs typeface="Times New Roman" panose="02020603050405020304" pitchFamily="18" charset="0"/>
            </a:endParaRPr>
          </a:p>
        </p:txBody>
      </p:sp>
      <p:sp>
        <p:nvSpPr>
          <p:cNvPr id="8" name="Rectangle 7"/>
          <p:cNvSpPr/>
          <p:nvPr/>
        </p:nvSpPr>
        <p:spPr>
          <a:xfrm>
            <a:off x="835297" y="5508655"/>
            <a:ext cx="6513266" cy="479832"/>
          </a:xfrm>
          <a:prstGeom prst="rect">
            <a:avLst/>
          </a:prstGeom>
        </p:spPr>
        <p:txBody>
          <a:bodyPr wrap="none">
            <a:spAutoFit/>
          </a:bodyPr>
          <a:lstStyle/>
          <a:p>
            <a:pPr fontAlgn="base">
              <a:buFont typeface="Arial" panose="020B0604020202020204" pitchFamily="34" charset="0"/>
              <a:buChar char="•"/>
            </a:pPr>
            <a:r>
              <a:rPr lang="en-US" sz="2452" dirty="0">
                <a:solidFill>
                  <a:srgbClr val="303030"/>
                </a:solidFill>
                <a:latin typeface="Times New Roman" panose="02020603050405020304" pitchFamily="18" charset="0"/>
                <a:cs typeface="Times New Roman" panose="02020603050405020304" pitchFamily="18" charset="0"/>
              </a:rPr>
              <a:t>It is costlier since it involves complex hardware.</a:t>
            </a:r>
          </a:p>
        </p:txBody>
      </p:sp>
      <p:sp>
        <p:nvSpPr>
          <p:cNvPr id="9" name="Rectangle 8"/>
          <p:cNvSpPr/>
          <p:nvPr/>
        </p:nvSpPr>
        <p:spPr>
          <a:xfrm>
            <a:off x="704947" y="6339840"/>
            <a:ext cx="7584290" cy="479832"/>
          </a:xfrm>
          <a:prstGeom prst="rect">
            <a:avLst/>
          </a:prstGeom>
        </p:spPr>
        <p:txBody>
          <a:bodyPr wrap="none">
            <a:spAutoFit/>
          </a:bodyPr>
          <a:lstStyle/>
          <a:p>
            <a:pPr fontAlgn="base">
              <a:buFont typeface="Arial" panose="020B0604020202020204" pitchFamily="34" charset="0"/>
              <a:buChar char="•"/>
            </a:pPr>
            <a:r>
              <a:rPr lang="en-US" sz="2452" dirty="0">
                <a:solidFill>
                  <a:srgbClr val="303030"/>
                </a:solidFill>
                <a:latin typeface="Times New Roman" panose="02020603050405020304" pitchFamily="18" charset="0"/>
                <a:cs typeface="Times New Roman" panose="02020603050405020304" pitchFamily="18" charset="0"/>
              </a:rPr>
              <a:t>It gets more complicated as the number of bits increases.</a:t>
            </a:r>
          </a:p>
        </p:txBody>
      </p:sp>
    </p:spTree>
    <p:extLst>
      <p:ext uri="{BB962C8B-B14F-4D97-AF65-F5344CB8AC3E}">
        <p14:creationId xmlns:p14="http://schemas.microsoft.com/office/powerpoint/2010/main" val="1233004880"/>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37085"/>
            <a:ext cx="10742890" cy="906278"/>
          </a:xfrm>
        </p:spPr>
        <p:txBody>
          <a:bodyPr/>
          <a:lstStyle/>
          <a:p>
            <a:pPr algn="ctr"/>
            <a:r>
              <a:rPr lang="en-GB" dirty="0">
                <a:latin typeface="Times New Roman" panose="02020603050405020304" pitchFamily="18" charset="0"/>
                <a:cs typeface="Times New Roman" panose="02020603050405020304" pitchFamily="18" charset="0"/>
              </a:rPr>
              <a:t>Carry-Save adder</a:t>
            </a:r>
          </a:p>
        </p:txBody>
      </p:sp>
      <p:sp>
        <p:nvSpPr>
          <p:cNvPr id="3" name="Content Placeholder 2"/>
          <p:cNvSpPr>
            <a:spLocks noGrp="1"/>
          </p:cNvSpPr>
          <p:nvPr>
            <p:ph idx="1"/>
          </p:nvPr>
        </p:nvSpPr>
        <p:spPr>
          <a:xfrm>
            <a:off x="479860" y="1646099"/>
            <a:ext cx="11594561" cy="1336890"/>
          </a:xfrm>
        </p:spPr>
        <p:txBody>
          <a:bodyPr>
            <a:normAutofit/>
          </a:bodyPr>
          <a:lstStyle/>
          <a:p>
            <a:pPr algn="just">
              <a:lnSpc>
                <a:spcPct val="150000"/>
              </a:lnSpc>
            </a:pPr>
            <a:r>
              <a:rPr lang="en-US" sz="2043" dirty="0">
                <a:latin typeface="Times New Roman" panose="02020603050405020304" pitchFamily="18" charset="0"/>
                <a:cs typeface="Times New Roman" panose="02020603050405020304" pitchFamily="18" charset="0"/>
              </a:rPr>
              <a:t>A </a:t>
            </a:r>
            <a:r>
              <a:rPr lang="en-US" sz="2043" b="1" dirty="0">
                <a:latin typeface="Times New Roman" panose="02020603050405020304" pitchFamily="18" charset="0"/>
                <a:cs typeface="Times New Roman" panose="02020603050405020304" pitchFamily="18" charset="0"/>
              </a:rPr>
              <a:t>carry-save adder</a:t>
            </a:r>
            <a:r>
              <a:rPr lang="en-US" sz="2043" dirty="0">
                <a:latin typeface="Times New Roman" panose="02020603050405020304" pitchFamily="18" charset="0"/>
                <a:cs typeface="Times New Roman" panose="02020603050405020304" pitchFamily="18" charset="0"/>
              </a:rPr>
              <a:t> is a type of digital adder, used to efficiently compute the sum of three or more binary numbers. </a:t>
            </a:r>
          </a:p>
        </p:txBody>
      </p:sp>
      <p:sp>
        <p:nvSpPr>
          <p:cNvPr id="4" name="Rectangle 3"/>
          <p:cNvSpPr/>
          <p:nvPr/>
        </p:nvSpPr>
        <p:spPr>
          <a:xfrm>
            <a:off x="310013" y="2944003"/>
            <a:ext cx="11437810" cy="1057923"/>
          </a:xfrm>
          <a:prstGeom prst="rect">
            <a:avLst/>
          </a:prstGeom>
        </p:spPr>
        <p:txBody>
          <a:bodyPr wrap="square">
            <a:spAutoFit/>
          </a:bodyPr>
          <a:lstStyle/>
          <a:p>
            <a:pPr marL="350307" indent="-350307" algn="just">
              <a:lnSpc>
                <a:spcPct val="150000"/>
              </a:lnSpc>
              <a:buFont typeface="Arial" panose="020B0604020202020204" pitchFamily="34" charset="0"/>
              <a:buChar char="•"/>
            </a:pPr>
            <a:r>
              <a:rPr lang="en-US" sz="2043" dirty="0">
                <a:latin typeface="Times New Roman" panose="02020603050405020304" pitchFamily="18" charset="0"/>
                <a:cs typeface="Times New Roman" panose="02020603050405020304" pitchFamily="18" charset="0"/>
              </a:rPr>
              <a:t>It differs from other digital adders in that it outputs two (or more) numbers, and the answer of the original summation can be achieved by adding these outputs together. </a:t>
            </a:r>
          </a:p>
        </p:txBody>
      </p:sp>
      <p:sp>
        <p:nvSpPr>
          <p:cNvPr id="5" name="Rectangle 4"/>
          <p:cNvSpPr/>
          <p:nvPr/>
        </p:nvSpPr>
        <p:spPr>
          <a:xfrm>
            <a:off x="323109" y="4241907"/>
            <a:ext cx="11594561" cy="1057923"/>
          </a:xfrm>
          <a:prstGeom prst="rect">
            <a:avLst/>
          </a:prstGeom>
        </p:spPr>
        <p:txBody>
          <a:bodyPr wrap="square">
            <a:spAutoFit/>
          </a:bodyPr>
          <a:lstStyle/>
          <a:p>
            <a:pPr marL="350307" indent="-350307" algn="just">
              <a:lnSpc>
                <a:spcPct val="150000"/>
              </a:lnSpc>
              <a:buFont typeface="Arial" panose="020B0604020202020204" pitchFamily="34" charset="0"/>
              <a:buChar char="•"/>
            </a:pPr>
            <a:r>
              <a:rPr lang="en-US" sz="2043" dirty="0">
                <a:latin typeface="Times New Roman" panose="02020603050405020304" pitchFamily="18" charset="0"/>
                <a:cs typeface="Times New Roman" panose="02020603050405020304" pitchFamily="18" charset="0"/>
              </a:rPr>
              <a:t>A carry save adder is typically used in a binary multiplier, since a binary multiplier involves addition of more than two binary numbers after multiplication. </a:t>
            </a:r>
          </a:p>
        </p:txBody>
      </p:sp>
      <p:sp>
        <p:nvSpPr>
          <p:cNvPr id="6" name="Rectangle 5"/>
          <p:cNvSpPr/>
          <p:nvPr/>
        </p:nvSpPr>
        <p:spPr>
          <a:xfrm>
            <a:off x="196780" y="5539811"/>
            <a:ext cx="11437810" cy="1057923"/>
          </a:xfrm>
          <a:prstGeom prst="rect">
            <a:avLst/>
          </a:prstGeom>
        </p:spPr>
        <p:txBody>
          <a:bodyPr wrap="square">
            <a:spAutoFit/>
          </a:bodyPr>
          <a:lstStyle/>
          <a:p>
            <a:pPr marL="350307" indent="-350307" algn="just">
              <a:lnSpc>
                <a:spcPct val="150000"/>
              </a:lnSpc>
              <a:buFont typeface="Arial" panose="020B0604020202020204" pitchFamily="34" charset="0"/>
              <a:buChar char="•"/>
            </a:pPr>
            <a:r>
              <a:rPr lang="en-US" sz="2043" dirty="0">
                <a:latin typeface="Times New Roman" panose="02020603050405020304" pitchFamily="18" charset="0"/>
                <a:cs typeface="Times New Roman" panose="02020603050405020304" pitchFamily="18" charset="0"/>
              </a:rPr>
              <a:t>A big adder implemented using this technique will usually be much faster than conventional addition of those numbers.</a:t>
            </a:r>
            <a:endParaRPr lang="en-GB" sz="2043"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1417623"/>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Date Placeholder 5"/>
          <p:cNvSpPr>
            <a:spLocks noGrp="1" noChangeArrowheads="1"/>
          </p:cNvSpPr>
          <p:nvPr>
            <p:ph type="dt" sz="quarter" idx="10"/>
          </p:nvPr>
        </p:nvSpPr>
        <p:spPr bwMode="auto">
          <a:xfrm>
            <a:off x="272464" y="7296248"/>
            <a:ext cx="2257564" cy="30652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977C9DD4-7FBF-43C3-BD9A-69C7E818E7E2}" type="datetime1">
              <a:rPr lang="en-IN" altLang="en-US" sz="1226">
                <a:solidFill>
                  <a:schemeClr val="bg1"/>
                </a:solidFill>
              </a:rPr>
              <a:pPr fontAlgn="base">
                <a:lnSpc>
                  <a:spcPct val="100000"/>
                </a:lnSpc>
                <a:spcBef>
                  <a:spcPct val="0"/>
                </a:spcBef>
                <a:spcAft>
                  <a:spcPct val="0"/>
                </a:spcAft>
                <a:buFontTx/>
                <a:buNone/>
              </a:pPr>
              <a:t>23-12-2024</a:t>
            </a:fld>
            <a:endParaRPr lang="en-US" altLang="en-US" sz="1226">
              <a:solidFill>
                <a:schemeClr val="bg1"/>
              </a:solidFill>
            </a:endParaRPr>
          </a:p>
        </p:txBody>
      </p:sp>
      <p:sp>
        <p:nvSpPr>
          <p:cNvPr id="13315" name="Slide Number Placeholder 6"/>
          <p:cNvSpPr>
            <a:spLocks noGrp="1" noChangeArrowheads="1"/>
          </p:cNvSpPr>
          <p:nvPr>
            <p:ph type="sldNum" sz="quarter" idx="12"/>
          </p:nvPr>
        </p:nvSpPr>
        <p:spPr bwMode="auto">
          <a:xfrm>
            <a:off x="9815213" y="7229755"/>
            <a:ext cx="2022402" cy="37301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EA753791-D19F-4A77-A2B6-3704C181A787}" type="slidenum">
              <a:rPr lang="en-US" altLang="en-US" sz="1226">
                <a:solidFill>
                  <a:schemeClr val="bg1"/>
                </a:solidFill>
              </a:rPr>
              <a:pPr fontAlgn="base">
                <a:lnSpc>
                  <a:spcPct val="100000"/>
                </a:lnSpc>
                <a:spcBef>
                  <a:spcPct val="0"/>
                </a:spcBef>
                <a:spcAft>
                  <a:spcPct val="0"/>
                </a:spcAft>
                <a:buFontTx/>
                <a:buNone/>
              </a:pPr>
              <a:t>16</a:t>
            </a:fld>
            <a:endParaRPr lang="en-US" altLang="en-US" sz="1226">
              <a:solidFill>
                <a:schemeClr val="bg1"/>
              </a:solidFill>
            </a:endParaRPr>
          </a:p>
        </p:txBody>
      </p:sp>
      <p:sp>
        <p:nvSpPr>
          <p:cNvPr id="13316" name="Footer Placeholder 9"/>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dirty="0">
                <a:solidFill>
                  <a:schemeClr val="bg1"/>
                </a:solidFill>
                <a:latin typeface="Georgia" panose="02040502050405020303" pitchFamily="18" charset="0"/>
              </a:rPr>
              <a:t>International Institute of Information Technology, </a:t>
            </a:r>
            <a:r>
              <a:rPr lang="en-US" altLang="en-US" sz="1430" dirty="0" err="1">
                <a:solidFill>
                  <a:schemeClr val="bg1"/>
                </a:solidFill>
                <a:latin typeface="Georgia" panose="02040502050405020303" pitchFamily="18" charset="0"/>
              </a:rPr>
              <a:t>Naya</a:t>
            </a:r>
            <a:r>
              <a:rPr lang="en-US" altLang="en-US" sz="1430" dirty="0">
                <a:solidFill>
                  <a:schemeClr val="bg1"/>
                </a:solidFill>
                <a:latin typeface="Georgia" panose="02040502050405020303" pitchFamily="18" charset="0"/>
              </a:rPr>
              <a:t> Raipur</a:t>
            </a:r>
          </a:p>
        </p:txBody>
      </p:sp>
      <p:pic>
        <p:nvPicPr>
          <p:cNvPr id="13317" name="Picture 12"/>
          <p:cNvPicPr>
            <a:picLocks noChangeAspect="1"/>
          </p:cNvPicPr>
          <p:nvPr/>
        </p:nvPicPr>
        <p:blipFill>
          <a:blip r:embed="rId2">
            <a:extLst>
              <a:ext uri="{28A0092B-C50C-407E-A947-70E740481C1C}">
                <a14:useLocalDpi xmlns:a14="http://schemas.microsoft.com/office/drawing/2010/main" val="0"/>
              </a:ext>
            </a:extLst>
          </a:blip>
          <a:srcRect l="4340" r="4092" b="10611"/>
          <a:stretch>
            <a:fillRect/>
          </a:stretch>
        </p:blipFill>
        <p:spPr bwMode="auto">
          <a:xfrm>
            <a:off x="6727281" y="2233996"/>
            <a:ext cx="5596878" cy="3773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8" name="Rectangle 3"/>
          <p:cNvSpPr>
            <a:spLocks noGrp="1" noChangeArrowheads="1"/>
          </p:cNvSpPr>
          <p:nvPr>
            <p:ph idx="1"/>
          </p:nvPr>
        </p:nvSpPr>
        <p:spPr>
          <a:xfrm>
            <a:off x="410319" y="1248509"/>
            <a:ext cx="6316962" cy="985488"/>
          </a:xfrm>
        </p:spPr>
        <p:txBody>
          <a:bodyPr/>
          <a:lstStyle/>
          <a:p>
            <a:pPr algn="just"/>
            <a:r>
              <a:rPr lang="en-US" altLang="en-US" sz="2452" dirty="0">
                <a:latin typeface="Times New Roman" panose="02020603050405020304" pitchFamily="18" charset="0"/>
                <a:cs typeface="Times New Roman" panose="02020603050405020304" pitchFamily="18" charset="0"/>
              </a:rPr>
              <a:t>The </a:t>
            </a:r>
            <a:r>
              <a:rPr lang="en-US" altLang="en-US" sz="2452" b="1" dirty="0">
                <a:solidFill>
                  <a:srgbClr val="0000FF"/>
                </a:solidFill>
                <a:latin typeface="Times New Roman" panose="02020603050405020304" pitchFamily="18" charset="0"/>
                <a:cs typeface="Times New Roman" panose="02020603050405020304" pitchFamily="18" charset="0"/>
              </a:rPr>
              <a:t>gate electrode </a:t>
            </a:r>
            <a:r>
              <a:rPr lang="en-US" altLang="en-US" sz="2452" dirty="0">
                <a:latin typeface="Times New Roman" panose="02020603050405020304" pitchFamily="18" charset="0"/>
                <a:cs typeface="Times New Roman" panose="02020603050405020304" pitchFamily="18" charset="0"/>
              </a:rPr>
              <a:t>is placed on top of a very thin </a:t>
            </a:r>
            <a:r>
              <a:rPr lang="en-US" altLang="en-US" sz="2452" b="1" dirty="0">
                <a:latin typeface="Times New Roman" panose="02020603050405020304" pitchFamily="18" charset="0"/>
                <a:cs typeface="Times New Roman" panose="02020603050405020304" pitchFamily="18" charset="0"/>
              </a:rPr>
              <a:t>insulating oxide </a:t>
            </a:r>
            <a:r>
              <a:rPr lang="en-US" altLang="en-US" sz="2452" dirty="0">
                <a:latin typeface="Times New Roman" panose="02020603050405020304" pitchFamily="18" charset="0"/>
                <a:cs typeface="Times New Roman" panose="02020603050405020304" pitchFamily="18" charset="0"/>
              </a:rPr>
              <a:t>(SiO</a:t>
            </a:r>
            <a:r>
              <a:rPr lang="en-US" altLang="en-US" sz="2452" baseline="-25000" dirty="0">
                <a:latin typeface="Times New Roman" panose="02020603050405020304" pitchFamily="18" charset="0"/>
                <a:cs typeface="Times New Roman" panose="02020603050405020304" pitchFamily="18" charset="0"/>
              </a:rPr>
              <a:t>2</a:t>
            </a:r>
            <a:r>
              <a:rPr lang="en-US" altLang="en-US" sz="2452" dirty="0">
                <a:latin typeface="Times New Roman" panose="02020603050405020304" pitchFamily="18" charset="0"/>
                <a:cs typeface="Times New Roman" panose="02020603050405020304" pitchFamily="18" charset="0"/>
              </a:rPr>
              <a:t>) layer.</a:t>
            </a:r>
          </a:p>
        </p:txBody>
      </p:sp>
      <p:sp>
        <p:nvSpPr>
          <p:cNvPr id="13319" name="TextBox 1"/>
          <p:cNvSpPr txBox="1">
            <a:spLocks noChangeArrowheads="1"/>
          </p:cNvSpPr>
          <p:nvPr/>
        </p:nvSpPr>
        <p:spPr bwMode="auto">
          <a:xfrm>
            <a:off x="6957578" y="6452906"/>
            <a:ext cx="5366580" cy="672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839">
                <a:solidFill>
                  <a:srgbClr val="C00000"/>
                </a:solidFill>
                <a:latin typeface="Times New Roman" panose="02020603050405020304" pitchFamily="18" charset="0"/>
                <a:cs typeface="Times New Roman" panose="02020603050405020304" pitchFamily="18" charset="0"/>
              </a:rPr>
              <a:t>Fig. 3 Cross-sectional view of </a:t>
            </a:r>
            <a:r>
              <a:rPr lang="en-US" altLang="en-US" sz="1839" b="1">
                <a:solidFill>
                  <a:srgbClr val="C00000"/>
                </a:solidFill>
                <a:latin typeface="Times New Roman" panose="02020603050405020304" pitchFamily="18" charset="0"/>
                <a:cs typeface="Times New Roman" panose="02020603050405020304" pitchFamily="18" charset="0"/>
              </a:rPr>
              <a:t>n-channel</a:t>
            </a:r>
            <a:r>
              <a:rPr lang="en-US" altLang="en-US" sz="1839">
                <a:solidFill>
                  <a:srgbClr val="C00000"/>
                </a:solidFill>
                <a:latin typeface="Times New Roman" panose="02020603050405020304" pitchFamily="18" charset="0"/>
                <a:cs typeface="Times New Roman" panose="02020603050405020304" pitchFamily="18" charset="0"/>
              </a:rPr>
              <a:t> enhancement MOSFET</a:t>
            </a:r>
          </a:p>
        </p:txBody>
      </p:sp>
      <p:sp>
        <p:nvSpPr>
          <p:cNvPr id="2" name="Rectangle 1"/>
          <p:cNvSpPr/>
          <p:nvPr/>
        </p:nvSpPr>
        <p:spPr>
          <a:xfrm>
            <a:off x="295161" y="2233996"/>
            <a:ext cx="6226175" cy="830997"/>
          </a:xfrm>
          <a:prstGeom prst="rect">
            <a:avLst/>
          </a:prstGeom>
        </p:spPr>
        <p:txBody>
          <a:bodyPr>
            <a:spAutoFit/>
          </a:bodyPr>
          <a:lstStyle/>
          <a:p>
            <a:pPr marL="342900" indent="-342900" algn="jus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There are a pair of </a:t>
            </a:r>
            <a:r>
              <a:rPr lang="en-US" altLang="en-US" sz="2400" b="1" dirty="0">
                <a:solidFill>
                  <a:srgbClr val="0000FF"/>
                </a:solidFill>
                <a:latin typeface="Times New Roman" panose="02020603050405020304" pitchFamily="18" charset="0"/>
                <a:cs typeface="Times New Roman" panose="02020603050405020304" pitchFamily="18" charset="0"/>
              </a:rPr>
              <a:t>small n-type regions </a:t>
            </a:r>
            <a:r>
              <a:rPr lang="en-US" altLang="en-US" sz="2400" dirty="0">
                <a:latin typeface="Times New Roman" panose="02020603050405020304" pitchFamily="18" charset="0"/>
                <a:cs typeface="Times New Roman" panose="02020603050405020304" pitchFamily="18" charset="0"/>
              </a:rPr>
              <a:t>just </a:t>
            </a:r>
            <a:r>
              <a:rPr lang="en-US" altLang="en-US" sz="2400" b="1" dirty="0">
                <a:solidFill>
                  <a:srgbClr val="0000FF"/>
                </a:solidFill>
                <a:latin typeface="Times New Roman" panose="02020603050405020304" pitchFamily="18" charset="0"/>
                <a:cs typeface="Times New Roman" panose="02020603050405020304" pitchFamily="18" charset="0"/>
              </a:rPr>
              <a:t>under the drain </a:t>
            </a:r>
            <a:r>
              <a:rPr lang="en-US" altLang="en-US" sz="2400" dirty="0">
                <a:solidFill>
                  <a:srgbClr val="0000FF"/>
                </a:solidFill>
                <a:latin typeface="Times New Roman" panose="02020603050405020304" pitchFamily="18" charset="0"/>
                <a:cs typeface="Times New Roman" panose="02020603050405020304" pitchFamily="18" charset="0"/>
              </a:rPr>
              <a:t>and </a:t>
            </a:r>
            <a:r>
              <a:rPr lang="en-US" altLang="en-US" sz="2400" b="1" dirty="0">
                <a:solidFill>
                  <a:srgbClr val="0000FF"/>
                </a:solidFill>
                <a:latin typeface="Times New Roman" panose="02020603050405020304" pitchFamily="18" charset="0"/>
                <a:cs typeface="Times New Roman" panose="02020603050405020304" pitchFamily="18" charset="0"/>
              </a:rPr>
              <a:t>source electrodes</a:t>
            </a:r>
            <a:r>
              <a:rPr lang="en-US" altLang="en-US" sz="2400" dirty="0">
                <a:solidFill>
                  <a:srgbClr val="0000FF"/>
                </a:solidFill>
                <a:latin typeface="Times New Roman" panose="02020603050405020304" pitchFamily="18" charset="0"/>
                <a:cs typeface="Times New Roman" panose="02020603050405020304" pitchFamily="18" charset="0"/>
              </a:rPr>
              <a:t>.</a:t>
            </a:r>
          </a:p>
        </p:txBody>
      </p:sp>
      <p:sp>
        <p:nvSpPr>
          <p:cNvPr id="3" name="Rectangle 2"/>
          <p:cNvSpPr/>
          <p:nvPr/>
        </p:nvSpPr>
        <p:spPr>
          <a:xfrm>
            <a:off x="295161" y="3151479"/>
            <a:ext cx="6226175" cy="1938992"/>
          </a:xfrm>
          <a:prstGeom prst="rect">
            <a:avLst/>
          </a:prstGeom>
        </p:spPr>
        <p:txBody>
          <a:bodyPr>
            <a:spAutoFit/>
          </a:bodyPr>
          <a:lstStyle/>
          <a:p>
            <a:pPr marL="342900" indent="-342900" algn="jus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If apply a </a:t>
            </a:r>
            <a:r>
              <a:rPr lang="en-US" altLang="en-US" sz="2400" b="1" dirty="0">
                <a:solidFill>
                  <a:srgbClr val="0000FF"/>
                </a:solidFill>
                <a:latin typeface="Times New Roman" panose="02020603050405020304" pitchFamily="18" charset="0"/>
                <a:cs typeface="Times New Roman" panose="02020603050405020304" pitchFamily="18" charset="0"/>
              </a:rPr>
              <a:t>+</a:t>
            </a:r>
            <a:r>
              <a:rPr lang="en-US" altLang="en-US" sz="2400" b="1" dirty="0" err="1">
                <a:solidFill>
                  <a:srgbClr val="0000FF"/>
                </a:solidFill>
                <a:latin typeface="Times New Roman" panose="02020603050405020304" pitchFamily="18" charset="0"/>
                <a:cs typeface="Times New Roman" panose="02020603050405020304" pitchFamily="18" charset="0"/>
              </a:rPr>
              <a:t>Ve</a:t>
            </a:r>
            <a:r>
              <a:rPr lang="en-US" altLang="en-US" sz="2400" b="1" dirty="0">
                <a:solidFill>
                  <a:srgbClr val="0000FF"/>
                </a:solidFill>
                <a:latin typeface="Times New Roman" panose="02020603050405020304" pitchFamily="18" charset="0"/>
                <a:cs typeface="Times New Roman" panose="02020603050405020304" pitchFamily="18" charset="0"/>
              </a:rPr>
              <a:t> voltage </a:t>
            </a:r>
            <a:r>
              <a:rPr lang="en-US" altLang="en-US" sz="2400" dirty="0">
                <a:latin typeface="Times New Roman" panose="02020603050405020304" pitchFamily="18" charset="0"/>
                <a:cs typeface="Times New Roman" panose="02020603050405020304" pitchFamily="18" charset="0"/>
              </a:rPr>
              <a:t>to gate (G), will push away the </a:t>
            </a:r>
            <a:r>
              <a:rPr lang="en-US" altLang="en-US" sz="2400" b="1" dirty="0">
                <a:solidFill>
                  <a:srgbClr val="0000FF"/>
                </a:solidFill>
                <a:latin typeface="Times New Roman" panose="02020603050405020304" pitchFamily="18" charset="0"/>
                <a:cs typeface="Times New Roman" panose="02020603050405020304" pitchFamily="18" charset="0"/>
              </a:rPr>
              <a:t>“holes” </a:t>
            </a:r>
            <a:r>
              <a:rPr lang="en-US" altLang="en-US" sz="2400" dirty="0">
                <a:latin typeface="Times New Roman" panose="02020603050405020304" pitchFamily="18" charset="0"/>
                <a:cs typeface="Times New Roman" panose="02020603050405020304" pitchFamily="18" charset="0"/>
              </a:rPr>
              <a:t>inside the </a:t>
            </a:r>
            <a:r>
              <a:rPr lang="en-US" altLang="en-US" sz="2400" b="1" dirty="0">
                <a:solidFill>
                  <a:srgbClr val="0000FF"/>
                </a:solidFill>
                <a:latin typeface="Times New Roman" panose="02020603050405020304" pitchFamily="18" charset="0"/>
                <a:cs typeface="Times New Roman" panose="02020603050405020304" pitchFamily="18" charset="0"/>
              </a:rPr>
              <a:t>p-type</a:t>
            </a:r>
            <a:r>
              <a:rPr lang="en-US" altLang="en-US" sz="2400" dirty="0">
                <a:solidFill>
                  <a:srgbClr val="0000FF"/>
                </a:solidFill>
                <a:latin typeface="Times New Roman" panose="02020603050405020304" pitchFamily="18" charset="0"/>
                <a:cs typeface="Times New Roman" panose="02020603050405020304" pitchFamily="18" charset="0"/>
              </a:rPr>
              <a:t> </a:t>
            </a:r>
            <a:r>
              <a:rPr lang="en-US" altLang="en-US" sz="2400" dirty="0">
                <a:latin typeface="Times New Roman" panose="02020603050405020304" pitchFamily="18" charset="0"/>
                <a:cs typeface="Times New Roman" panose="02020603050405020304" pitchFamily="18" charset="0"/>
              </a:rPr>
              <a:t>substrate and attracts the moveable </a:t>
            </a:r>
            <a:r>
              <a:rPr lang="en-US" altLang="en-US" sz="2400" b="1" dirty="0">
                <a:solidFill>
                  <a:srgbClr val="0000FF"/>
                </a:solidFill>
                <a:latin typeface="Times New Roman" panose="02020603050405020304" pitchFamily="18" charset="0"/>
                <a:cs typeface="Times New Roman" panose="02020603050405020304" pitchFamily="18" charset="0"/>
              </a:rPr>
              <a:t>electrons</a:t>
            </a:r>
            <a:r>
              <a:rPr lang="en-US" altLang="en-US" sz="2400" dirty="0">
                <a:latin typeface="Times New Roman" panose="02020603050405020304" pitchFamily="18" charset="0"/>
                <a:cs typeface="Times New Roman" panose="02020603050405020304" pitchFamily="18" charset="0"/>
              </a:rPr>
              <a:t> in the </a:t>
            </a:r>
            <a:r>
              <a:rPr lang="en-US" altLang="en-US" sz="2400" b="1" dirty="0">
                <a:solidFill>
                  <a:srgbClr val="0000FF"/>
                </a:solidFill>
                <a:latin typeface="Times New Roman" panose="02020603050405020304" pitchFamily="18" charset="0"/>
                <a:cs typeface="Times New Roman" panose="02020603050405020304" pitchFamily="18" charset="0"/>
              </a:rPr>
              <a:t>n-type</a:t>
            </a:r>
            <a:r>
              <a:rPr lang="en-US" altLang="en-US" sz="2400" dirty="0">
                <a:solidFill>
                  <a:srgbClr val="0000FF"/>
                </a:solidFill>
                <a:latin typeface="Times New Roman" panose="02020603050405020304" pitchFamily="18" charset="0"/>
                <a:cs typeface="Times New Roman" panose="02020603050405020304" pitchFamily="18" charset="0"/>
              </a:rPr>
              <a:t> </a:t>
            </a:r>
            <a:r>
              <a:rPr lang="en-US" altLang="en-US" sz="2400" dirty="0">
                <a:latin typeface="Times New Roman" panose="02020603050405020304" pitchFamily="18" charset="0"/>
                <a:cs typeface="Times New Roman" panose="02020603050405020304" pitchFamily="18" charset="0"/>
              </a:rPr>
              <a:t>regions under the source and drain electrodes. </a:t>
            </a:r>
          </a:p>
        </p:txBody>
      </p:sp>
      <p:sp>
        <p:nvSpPr>
          <p:cNvPr id="4" name="Rectangle 3"/>
          <p:cNvSpPr/>
          <p:nvPr/>
        </p:nvSpPr>
        <p:spPr>
          <a:xfrm>
            <a:off x="272464" y="5111158"/>
            <a:ext cx="6226175" cy="1200329"/>
          </a:xfrm>
          <a:prstGeom prst="rect">
            <a:avLst/>
          </a:prstGeom>
        </p:spPr>
        <p:txBody>
          <a:bodyPr>
            <a:spAutoFit/>
          </a:bodyPr>
          <a:lstStyle/>
          <a:p>
            <a:pPr marL="342900" indent="-342900" algn="just">
              <a:buFont typeface="Arial" panose="020B0604020202020204" pitchFamily="34" charset="0"/>
              <a:buChar char="•"/>
            </a:pPr>
            <a:r>
              <a:rPr lang="en-US" altLang="en-US" sz="2400" b="1" dirty="0">
                <a:solidFill>
                  <a:srgbClr val="0000FF"/>
                </a:solidFill>
                <a:latin typeface="Times New Roman" panose="02020603050405020304" pitchFamily="18" charset="0"/>
                <a:cs typeface="Times New Roman" panose="02020603050405020304" pitchFamily="18" charset="0"/>
              </a:rPr>
              <a:t>Increasing</a:t>
            </a:r>
            <a:r>
              <a:rPr lang="en-US" altLang="en-US" sz="2400" dirty="0">
                <a:latin typeface="Times New Roman" panose="02020603050405020304" pitchFamily="18" charset="0"/>
                <a:cs typeface="Times New Roman" panose="02020603050405020304" pitchFamily="18" charset="0"/>
              </a:rPr>
              <a:t> the </a:t>
            </a:r>
            <a:r>
              <a:rPr lang="en-US" altLang="en-US" sz="2400" b="1" dirty="0">
                <a:solidFill>
                  <a:srgbClr val="0000FF"/>
                </a:solidFill>
                <a:latin typeface="Times New Roman" panose="02020603050405020304" pitchFamily="18" charset="0"/>
                <a:cs typeface="Times New Roman" panose="02020603050405020304" pitchFamily="18" charset="0"/>
              </a:rPr>
              <a:t>+</a:t>
            </a:r>
            <a:r>
              <a:rPr lang="en-US" altLang="en-US" sz="2400" b="1" dirty="0" err="1">
                <a:solidFill>
                  <a:srgbClr val="0000FF"/>
                </a:solidFill>
                <a:latin typeface="Times New Roman" panose="02020603050405020304" pitchFamily="18" charset="0"/>
                <a:cs typeface="Times New Roman" panose="02020603050405020304" pitchFamily="18" charset="0"/>
              </a:rPr>
              <a:t>Ve</a:t>
            </a:r>
            <a:r>
              <a:rPr lang="en-US" altLang="en-US" sz="2400" b="1" dirty="0">
                <a:solidFill>
                  <a:srgbClr val="0000FF"/>
                </a:solidFill>
                <a:latin typeface="Times New Roman" panose="02020603050405020304" pitchFamily="18" charset="0"/>
                <a:cs typeface="Times New Roman" panose="02020603050405020304" pitchFamily="18" charset="0"/>
              </a:rPr>
              <a:t> voltage </a:t>
            </a:r>
            <a:r>
              <a:rPr lang="en-US" altLang="en-US" sz="2400" dirty="0">
                <a:latin typeface="Times New Roman" panose="02020603050405020304" pitchFamily="18" charset="0"/>
                <a:cs typeface="Times New Roman" panose="02020603050405020304" pitchFamily="18" charset="0"/>
              </a:rPr>
              <a:t>of gate (</a:t>
            </a:r>
            <a:r>
              <a:rPr lang="en-US" altLang="en-US" sz="2400" b="1" dirty="0">
                <a:latin typeface="Times New Roman" panose="02020603050405020304" pitchFamily="18" charset="0"/>
                <a:cs typeface="Times New Roman" panose="02020603050405020304" pitchFamily="18" charset="0"/>
              </a:rPr>
              <a:t>G</a:t>
            </a:r>
            <a:r>
              <a:rPr lang="en-US" altLang="en-US" sz="2400" dirty="0">
                <a:latin typeface="Times New Roman" panose="02020603050405020304" pitchFamily="18" charset="0"/>
                <a:cs typeface="Times New Roman" panose="02020603050405020304" pitchFamily="18" charset="0"/>
              </a:rPr>
              <a:t>) pushes the p-type holes further away and </a:t>
            </a:r>
            <a:r>
              <a:rPr lang="en-US" altLang="en-US" sz="2400" b="1" dirty="0">
                <a:latin typeface="Times New Roman" panose="02020603050405020304" pitchFamily="18" charset="0"/>
                <a:cs typeface="Times New Roman" panose="02020603050405020304" pitchFamily="18" charset="0"/>
              </a:rPr>
              <a:t>enlarge</a:t>
            </a:r>
            <a:r>
              <a:rPr lang="en-US" altLang="en-US" sz="2400" dirty="0">
                <a:latin typeface="Times New Roman" panose="02020603050405020304" pitchFamily="18" charset="0"/>
                <a:cs typeface="Times New Roman" panose="02020603050405020304" pitchFamily="18" charset="0"/>
              </a:rPr>
              <a:t> the </a:t>
            </a:r>
            <a:r>
              <a:rPr lang="en-US" altLang="en-US" sz="2400" b="1" dirty="0">
                <a:solidFill>
                  <a:srgbClr val="0000FF"/>
                </a:solidFill>
                <a:latin typeface="Times New Roman" panose="02020603050405020304" pitchFamily="18" charset="0"/>
                <a:cs typeface="Times New Roman" panose="02020603050405020304" pitchFamily="18" charset="0"/>
              </a:rPr>
              <a:t>thickness</a:t>
            </a:r>
            <a:r>
              <a:rPr lang="en-US" altLang="en-US" sz="2400" dirty="0">
                <a:solidFill>
                  <a:srgbClr val="0000FF"/>
                </a:solidFill>
                <a:latin typeface="Times New Roman" panose="02020603050405020304" pitchFamily="18" charset="0"/>
                <a:cs typeface="Times New Roman" panose="02020603050405020304" pitchFamily="18" charset="0"/>
              </a:rPr>
              <a:t> </a:t>
            </a:r>
            <a:r>
              <a:rPr lang="en-US" altLang="en-US" sz="2400" dirty="0">
                <a:latin typeface="Times New Roman" panose="02020603050405020304" pitchFamily="18" charset="0"/>
                <a:cs typeface="Times New Roman" panose="02020603050405020304" pitchFamily="18" charset="0"/>
              </a:rPr>
              <a:t>of the </a:t>
            </a:r>
            <a:r>
              <a:rPr lang="en-US" altLang="en-US" sz="2400" dirty="0">
                <a:solidFill>
                  <a:srgbClr val="0000FF"/>
                </a:solidFill>
                <a:latin typeface="Times New Roman" panose="02020603050405020304" pitchFamily="18" charset="0"/>
                <a:cs typeface="Times New Roman" panose="02020603050405020304" pitchFamily="18" charset="0"/>
              </a:rPr>
              <a:t>created </a:t>
            </a:r>
            <a:r>
              <a:rPr lang="en-US" altLang="en-US" sz="2400" b="1" dirty="0">
                <a:solidFill>
                  <a:srgbClr val="0000FF"/>
                </a:solidFill>
                <a:latin typeface="Times New Roman" panose="02020603050405020304" pitchFamily="18" charset="0"/>
                <a:cs typeface="Times New Roman" panose="02020603050405020304" pitchFamily="18" charset="0"/>
              </a:rPr>
              <a:t>channel</a:t>
            </a:r>
            <a:r>
              <a:rPr lang="en-US" altLang="en-US" sz="2400" dirty="0">
                <a:latin typeface="Times New Roman" panose="02020603050405020304" pitchFamily="18" charset="0"/>
                <a:cs typeface="Times New Roman" panose="02020603050405020304" pitchFamily="18" charset="0"/>
              </a:rPr>
              <a:t>.</a:t>
            </a:r>
          </a:p>
        </p:txBody>
      </p:sp>
      <p:sp>
        <p:nvSpPr>
          <p:cNvPr id="5" name="Rectangle 4"/>
          <p:cNvSpPr/>
          <p:nvPr/>
        </p:nvSpPr>
        <p:spPr>
          <a:xfrm>
            <a:off x="272464" y="6402442"/>
            <a:ext cx="6226175" cy="1200329"/>
          </a:xfrm>
          <a:prstGeom prst="rect">
            <a:avLst/>
          </a:prstGeom>
        </p:spPr>
        <p:txBody>
          <a:bodyPr>
            <a:spAutoFit/>
          </a:bodyPr>
          <a:lstStyle/>
          <a:p>
            <a:pPr marL="342900" indent="-342900" algn="jus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As a result, </a:t>
            </a:r>
            <a:r>
              <a:rPr lang="en-US" altLang="en-US" sz="2400" b="1" dirty="0">
                <a:solidFill>
                  <a:srgbClr val="0000FF"/>
                </a:solidFill>
                <a:latin typeface="Times New Roman" panose="02020603050405020304" pitchFamily="18" charset="0"/>
                <a:cs typeface="Times New Roman" panose="02020603050405020304" pitchFamily="18" charset="0"/>
              </a:rPr>
              <a:t>source to drain current increases</a:t>
            </a:r>
            <a:r>
              <a:rPr lang="en-US" altLang="en-US" sz="2400" dirty="0">
                <a:latin typeface="Times New Roman" panose="02020603050405020304" pitchFamily="18" charset="0"/>
                <a:cs typeface="Times New Roman" panose="02020603050405020304" pitchFamily="18" charset="0"/>
              </a:rPr>
              <a:t>-this is why this kind of transistor is called as </a:t>
            </a:r>
            <a:r>
              <a:rPr lang="en-US" altLang="en-US" sz="2400" b="1" dirty="0">
                <a:solidFill>
                  <a:srgbClr val="0000FF"/>
                </a:solidFill>
                <a:latin typeface="Times New Roman" panose="02020603050405020304" pitchFamily="18" charset="0"/>
                <a:cs typeface="Times New Roman" panose="02020603050405020304" pitchFamily="18" charset="0"/>
              </a:rPr>
              <a:t>enhancement mode device.</a:t>
            </a:r>
          </a:p>
        </p:txBody>
      </p:sp>
      <p:sp>
        <p:nvSpPr>
          <p:cNvPr id="12" name="Title 2"/>
          <p:cNvSpPr>
            <a:spLocks noGrp="1"/>
          </p:cNvSpPr>
          <p:nvPr>
            <p:ph type="title"/>
          </p:nvPr>
        </p:nvSpPr>
        <p:spPr>
          <a:xfrm>
            <a:off x="2584892" y="171796"/>
            <a:ext cx="7662672" cy="911485"/>
          </a:xfrm>
          <a:solidFill>
            <a:srgbClr val="22201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r>
              <a:rPr lang="en-US" altLang="en-US" sz="3600" dirty="0">
                <a:solidFill>
                  <a:srgbClr val="FFFF00"/>
                </a:solidFill>
                <a:latin typeface="Times New Roman" panose="02020603050405020304" pitchFamily="18" charset="0"/>
                <a:cs typeface="Times New Roman" panose="02020603050405020304" pitchFamily="18" charset="0"/>
              </a:rPr>
              <a:t>N-channel Enhancement type MOSFET</a:t>
            </a:r>
          </a:p>
        </p:txBody>
      </p:sp>
    </p:spTree>
    <p:extLst>
      <p:ext uri="{BB962C8B-B14F-4D97-AF65-F5344CB8AC3E}">
        <p14:creationId xmlns:p14="http://schemas.microsoft.com/office/powerpoint/2010/main" val="850622563"/>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317"/>
                                        </p:tgtEl>
                                        <p:attrNameLst>
                                          <p:attrName>style.visibility</p:attrName>
                                        </p:attrNameLst>
                                      </p:cBhvr>
                                      <p:to>
                                        <p:strVal val="visible"/>
                                      </p:to>
                                    </p:set>
                                    <p:anim calcmode="lin" valueType="num">
                                      <p:cBhvr additive="base">
                                        <p:cTn id="7" dur="500" fill="hold"/>
                                        <p:tgtEl>
                                          <p:spTgt spid="13317"/>
                                        </p:tgtEl>
                                        <p:attrNameLst>
                                          <p:attrName>ppt_x</p:attrName>
                                        </p:attrNameLst>
                                      </p:cBhvr>
                                      <p:tavLst>
                                        <p:tav tm="0">
                                          <p:val>
                                            <p:strVal val="#ppt_x"/>
                                          </p:val>
                                        </p:tav>
                                        <p:tav tm="100000">
                                          <p:val>
                                            <p:strVal val="#ppt_x"/>
                                          </p:val>
                                        </p:tav>
                                      </p:tavLst>
                                    </p:anim>
                                    <p:anim calcmode="lin" valueType="num">
                                      <p:cBhvr additive="base">
                                        <p:cTn id="8" dur="500" fill="hold"/>
                                        <p:tgtEl>
                                          <p:spTgt spid="133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319"/>
                                        </p:tgtEl>
                                        <p:attrNameLst>
                                          <p:attrName>style.visibility</p:attrName>
                                        </p:attrNameLst>
                                      </p:cBhvr>
                                      <p:to>
                                        <p:strVal val="visible"/>
                                      </p:to>
                                    </p:set>
                                    <p:anim calcmode="lin" valueType="num">
                                      <p:cBhvr additive="base">
                                        <p:cTn id="11" dur="500" fill="hold"/>
                                        <p:tgtEl>
                                          <p:spTgt spid="13319"/>
                                        </p:tgtEl>
                                        <p:attrNameLst>
                                          <p:attrName>ppt_x</p:attrName>
                                        </p:attrNameLst>
                                      </p:cBhvr>
                                      <p:tavLst>
                                        <p:tav tm="0">
                                          <p:val>
                                            <p:strVal val="#ppt_x"/>
                                          </p:val>
                                        </p:tav>
                                        <p:tav tm="100000">
                                          <p:val>
                                            <p:strVal val="#ppt_x"/>
                                          </p:val>
                                        </p:tav>
                                      </p:tavLst>
                                    </p:anim>
                                    <p:anim calcmode="lin" valueType="num">
                                      <p:cBhvr additive="base">
                                        <p:cTn id="12" dur="500" fill="hold"/>
                                        <p:tgtEl>
                                          <p:spTgt spid="1331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3318">
                                            <p:txEl>
                                              <p:pRg st="0" end="0"/>
                                            </p:txEl>
                                          </p:spTgt>
                                        </p:tgtEl>
                                        <p:attrNameLst>
                                          <p:attrName>style.visibility</p:attrName>
                                        </p:attrNameLst>
                                      </p:cBhvr>
                                      <p:to>
                                        <p:strVal val="visible"/>
                                      </p:to>
                                    </p:set>
                                    <p:anim calcmode="lin" valueType="num">
                                      <p:cBhvr additive="base">
                                        <p:cTn id="17" dur="500" fill="hold"/>
                                        <p:tgtEl>
                                          <p:spTgt spid="13318">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33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ppt_x"/>
                                          </p:val>
                                        </p:tav>
                                        <p:tav tm="100000">
                                          <p:val>
                                            <p:strVal val="#ppt_x"/>
                                          </p:val>
                                        </p:tav>
                                      </p:tavLst>
                                    </p:anim>
                                    <p:anim calcmode="lin" valueType="num">
                                      <p:cBhvr additive="base">
                                        <p:cTn id="3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ppt_x"/>
                                          </p:val>
                                        </p:tav>
                                        <p:tav tm="100000">
                                          <p:val>
                                            <p:strVal val="#ppt_x"/>
                                          </p:val>
                                        </p:tav>
                                      </p:tavLst>
                                    </p:anim>
                                    <p:anim calcmode="lin" valueType="num">
                                      <p:cBhvr additive="base">
                                        <p:cTn id="4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8" grpId="0" build="p"/>
      <p:bldP spid="13319" grpId="0"/>
      <p:bldP spid="2" grpId="0"/>
      <p:bldP spid="3" grpId="0"/>
      <p:bldP spid="4" grpId="0"/>
      <p:bldP spid="5"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37085"/>
            <a:ext cx="10742890" cy="920221"/>
          </a:xfrm>
        </p:spPr>
        <p:txBody>
          <a:bodyPr/>
          <a:lstStyle/>
          <a:p>
            <a:r>
              <a:rPr lang="en-GB" dirty="0">
                <a:latin typeface="Times New Roman" panose="02020603050405020304" pitchFamily="18" charset="0"/>
                <a:cs typeface="Times New Roman" panose="02020603050405020304" pitchFamily="18" charset="0"/>
              </a:rPr>
              <a:t>Three bit addition</a:t>
            </a:r>
          </a:p>
        </p:txBody>
      </p:sp>
      <p:pic>
        <p:nvPicPr>
          <p:cNvPr id="4" name="Content Placeholder 3"/>
          <p:cNvPicPr>
            <a:picLocks noGrp="1" noChangeAspect="1"/>
          </p:cNvPicPr>
          <p:nvPr>
            <p:ph idx="1"/>
          </p:nvPr>
        </p:nvPicPr>
        <p:blipFill>
          <a:blip r:embed="rId2"/>
          <a:stretch>
            <a:fillRect/>
          </a:stretch>
        </p:blipFill>
        <p:spPr>
          <a:xfrm>
            <a:off x="1154444" y="1780601"/>
            <a:ext cx="10445924" cy="5521676"/>
          </a:xfrm>
          <a:prstGeom prst="rect">
            <a:avLst/>
          </a:prstGeom>
        </p:spPr>
      </p:pic>
    </p:spTree>
    <p:extLst>
      <p:ext uri="{BB962C8B-B14F-4D97-AF65-F5344CB8AC3E}">
        <p14:creationId xmlns:p14="http://schemas.microsoft.com/office/powerpoint/2010/main" val="1768844173"/>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37084"/>
            <a:ext cx="10742890" cy="1017821"/>
          </a:xfrm>
        </p:spPr>
        <p:txBody>
          <a:bodyPr/>
          <a:lstStyle/>
          <a:p>
            <a:r>
              <a:rPr lang="en-GB" dirty="0">
                <a:latin typeface="Times New Roman" panose="02020603050405020304" pitchFamily="18" charset="0"/>
                <a:cs typeface="Times New Roman" panose="02020603050405020304" pitchFamily="18" charset="0"/>
              </a:rPr>
              <a:t>Carry save adder</a:t>
            </a:r>
          </a:p>
        </p:txBody>
      </p:sp>
      <p:pic>
        <p:nvPicPr>
          <p:cNvPr id="6" name="Content Placeholder 5"/>
          <p:cNvPicPr>
            <a:picLocks noGrp="1" noChangeAspect="1"/>
          </p:cNvPicPr>
          <p:nvPr>
            <p:ph idx="1"/>
          </p:nvPr>
        </p:nvPicPr>
        <p:blipFill>
          <a:blip r:embed="rId2"/>
          <a:stretch>
            <a:fillRect/>
          </a:stretch>
        </p:blipFill>
        <p:spPr>
          <a:xfrm>
            <a:off x="1322924" y="1891931"/>
            <a:ext cx="10138018" cy="5378567"/>
          </a:xfrm>
          <a:prstGeom prst="rect">
            <a:avLst/>
          </a:prstGeom>
        </p:spPr>
      </p:pic>
    </p:spTree>
    <p:extLst>
      <p:ext uri="{BB962C8B-B14F-4D97-AF65-F5344CB8AC3E}">
        <p14:creationId xmlns:p14="http://schemas.microsoft.com/office/powerpoint/2010/main" val="612870789"/>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37085"/>
            <a:ext cx="10742890" cy="906278"/>
          </a:xfrm>
        </p:spPr>
        <p:txBody>
          <a:bodyPr/>
          <a:lstStyle/>
          <a:p>
            <a:pPr algn="ctr"/>
            <a:r>
              <a:rPr lang="en-GB" dirty="0">
                <a:latin typeface="Times New Roman" panose="02020603050405020304" pitchFamily="18" charset="0"/>
                <a:cs typeface="Times New Roman" panose="02020603050405020304" pitchFamily="18" charset="0"/>
              </a:rPr>
              <a:t>7-bit carry save addition</a:t>
            </a:r>
          </a:p>
        </p:txBody>
      </p:sp>
      <p:pic>
        <p:nvPicPr>
          <p:cNvPr id="4" name="Content Placeholder 3"/>
          <p:cNvPicPr>
            <a:picLocks noGrp="1" noChangeAspect="1"/>
          </p:cNvPicPr>
          <p:nvPr>
            <p:ph idx="1"/>
          </p:nvPr>
        </p:nvPicPr>
        <p:blipFill>
          <a:blip r:embed="rId2"/>
          <a:stretch>
            <a:fillRect/>
          </a:stretch>
        </p:blipFill>
        <p:spPr>
          <a:xfrm>
            <a:off x="1074429" y="1724619"/>
            <a:ext cx="10553826" cy="5311290"/>
          </a:xfrm>
          <a:prstGeom prst="rect">
            <a:avLst/>
          </a:prstGeom>
        </p:spPr>
      </p:pic>
    </p:spTree>
    <p:extLst>
      <p:ext uri="{BB962C8B-B14F-4D97-AF65-F5344CB8AC3E}">
        <p14:creationId xmlns:p14="http://schemas.microsoft.com/office/powerpoint/2010/main" val="3742826459"/>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Clock Skew concept in detail</a:t>
            </a:r>
          </a:p>
          <a:p>
            <a:r>
              <a:rPr lang="en-US" dirty="0"/>
              <a:t>https://mahajankankit.medium.com/clock-skew-concept-1d5356620895</a:t>
            </a:r>
          </a:p>
        </p:txBody>
      </p:sp>
      <p:sp>
        <p:nvSpPr>
          <p:cNvPr id="4" name="Date Placeholder 3"/>
          <p:cNvSpPr>
            <a:spLocks noGrp="1"/>
          </p:cNvSpPr>
          <p:nvPr>
            <p:ph type="dt" sz="half" idx="10"/>
          </p:nvPr>
        </p:nvSpPr>
        <p:spPr/>
        <p:txBody>
          <a:bodyPr/>
          <a:lstStyle/>
          <a:p>
            <a:fld id="{F56775A8-F6F8-48A4-AE2F-3119CC15B529}" type="datetime1">
              <a:rPr lang="en-IN" smtClean="0"/>
              <a:t>23-12-2024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163</a:t>
            </a:fld>
            <a:endParaRPr lang="en-IN"/>
          </a:p>
        </p:txBody>
      </p:sp>
    </p:spTree>
    <p:extLst>
      <p:ext uri="{BB962C8B-B14F-4D97-AF65-F5344CB8AC3E}">
        <p14:creationId xmlns:p14="http://schemas.microsoft.com/office/powerpoint/2010/main" val="2798202675"/>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tekst 5"/>
          <p:cNvSpPr txBox="1">
            <a:spLocks noChangeArrowheads="1"/>
          </p:cNvSpPr>
          <p:nvPr/>
        </p:nvSpPr>
        <p:spPr bwMode="auto">
          <a:xfrm>
            <a:off x="95686" y="1865624"/>
            <a:ext cx="12455525" cy="4829760"/>
          </a:xfrm>
          <a:prstGeom prst="rect">
            <a:avLst/>
          </a:prstGeom>
          <a:solidFill>
            <a:srgbClr val="0C257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684213">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269875" indent="-134938" defTabSz="684213">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684213">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68421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defTabSz="68421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6842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6842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6842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6842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spcBef>
                <a:spcPts val="460"/>
              </a:spcBef>
              <a:spcAft>
                <a:spcPts val="460"/>
              </a:spcAft>
              <a:buClr>
                <a:srgbClr val="0C2577"/>
              </a:buClr>
              <a:buNone/>
            </a:pPr>
            <a:r>
              <a:rPr lang="en-US" altLang="en-US" sz="102">
                <a:solidFill>
                  <a:srgbClr val="0C2577"/>
                </a:solidFill>
                <a:latin typeface="Georgia" panose="02040502050405020303" pitchFamily="18" charset="0"/>
              </a:rPr>
              <a:t>..</a:t>
            </a:r>
          </a:p>
        </p:txBody>
      </p:sp>
      <p:sp>
        <p:nvSpPr>
          <p:cNvPr id="27651" name="Title 4"/>
          <p:cNvSpPr>
            <a:spLocks noGrp="1" noChangeArrowheads="1"/>
          </p:cNvSpPr>
          <p:nvPr>
            <p:ph type="title"/>
          </p:nvPr>
        </p:nvSpPr>
        <p:spPr>
          <a:xfrm>
            <a:off x="856318" y="3603397"/>
            <a:ext cx="10742890" cy="1354214"/>
          </a:xfrm>
        </p:spPr>
        <p:txBody>
          <a:bodyPr/>
          <a:lstStyle/>
          <a:p>
            <a:pPr algn="ctr" eaLnBrk="1" hangingPunct="1"/>
            <a:r>
              <a:rPr lang="en-US" altLang="en-US" b="1" dirty="0">
                <a:solidFill>
                  <a:schemeClr val="bg1"/>
                </a:solidFill>
                <a:latin typeface="Georgia" panose="02040502050405020303" pitchFamily="18" charset="0"/>
              </a:rPr>
              <a:t>Thank you</a:t>
            </a:r>
          </a:p>
        </p:txBody>
      </p:sp>
      <p:sp>
        <p:nvSpPr>
          <p:cNvPr id="27654" name="Date Placeholder 7"/>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98FAAB76-3F6E-423F-8A1A-EC552360DD32}" type="datetime1">
              <a:rPr lang="en-IN" altLang="en-US" sz="1226">
                <a:solidFill>
                  <a:schemeClr val="bg1"/>
                </a:solidFill>
              </a:rPr>
              <a:pPr fontAlgn="base">
                <a:lnSpc>
                  <a:spcPct val="100000"/>
                </a:lnSpc>
                <a:spcBef>
                  <a:spcPct val="0"/>
                </a:spcBef>
                <a:spcAft>
                  <a:spcPct val="0"/>
                </a:spcAft>
                <a:buFontTx/>
                <a:buNone/>
              </a:pPr>
              <a:t>23-12-2024</a:t>
            </a:fld>
            <a:endParaRPr lang="en-US" altLang="en-US" sz="1226">
              <a:solidFill>
                <a:schemeClr val="bg1"/>
              </a:solidFill>
            </a:endParaRPr>
          </a:p>
        </p:txBody>
      </p:sp>
      <p:sp>
        <p:nvSpPr>
          <p:cNvPr id="27655" name="Slide Number Placeholder 8"/>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D16F9E0A-35B1-4353-A0BD-2E9B2405B456}" type="slidenum">
              <a:rPr lang="en-US" altLang="en-US" sz="1226">
                <a:solidFill>
                  <a:schemeClr val="bg1"/>
                </a:solidFill>
              </a:rPr>
              <a:pPr fontAlgn="base">
                <a:lnSpc>
                  <a:spcPct val="100000"/>
                </a:lnSpc>
                <a:spcBef>
                  <a:spcPct val="0"/>
                </a:spcBef>
                <a:spcAft>
                  <a:spcPct val="0"/>
                </a:spcAft>
                <a:buFontTx/>
                <a:buNone/>
              </a:pPr>
              <a:t>164</a:t>
            </a:fld>
            <a:endParaRPr lang="en-US" altLang="en-US" sz="1226">
              <a:solidFill>
                <a:schemeClr val="bg1"/>
              </a:solidFill>
            </a:endParaRPr>
          </a:p>
        </p:txBody>
      </p:sp>
      <p:sp>
        <p:nvSpPr>
          <p:cNvPr id="27656" name="Footer Placeholder 12"/>
          <p:cNvSpPr>
            <a:spLocks noGrp="1" noChangeArrowheads="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Tree>
    <p:extLst>
      <p:ext uri="{BB962C8B-B14F-4D97-AF65-F5344CB8AC3E}">
        <p14:creationId xmlns:p14="http://schemas.microsoft.com/office/powerpoint/2010/main" val="1526729276"/>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4">
                                            <p:bg/>
                                          </p:spTgt>
                                        </p:tgtEl>
                                        <p:attrNameLst>
                                          <p:attrName>style.visibility</p:attrName>
                                        </p:attrNameLst>
                                      </p:cBhvr>
                                      <p:to>
                                        <p:strVal val="visible"/>
                                      </p:to>
                                    </p:set>
                                    <p:anim calcmode="lin" valueType="num">
                                      <p:cBhvr additive="base">
                                        <p:cTn id="7" dur="1000" fill="hold"/>
                                        <p:tgtEl>
                                          <p:spTgt spid="4">
                                            <p:bg/>
                                          </p:spTgt>
                                        </p:tgtEl>
                                        <p:attrNameLst>
                                          <p:attrName>ppt_x</p:attrName>
                                        </p:attrNameLst>
                                      </p:cBhvr>
                                      <p:tavLst>
                                        <p:tav tm="0">
                                          <p:val>
                                            <p:strVal val="#ppt_x"/>
                                          </p:val>
                                        </p:tav>
                                        <p:tav tm="100000">
                                          <p:val>
                                            <p:strVal val="#ppt_x"/>
                                          </p:val>
                                        </p:tav>
                                      </p:tavLst>
                                    </p:anim>
                                    <p:anim calcmode="lin" valueType="num">
                                      <p:cBhvr additive="base">
                                        <p:cTn id="8" dur="1000" fill="hold"/>
                                        <p:tgtEl>
                                          <p:spTgt spid="4">
                                            <p:bg/>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tmplLst>
          <p:tmpl>
            <p:tnLst>
              <p:par>
                <p:cTn presetID="2" presetClass="entr" presetSubtype="1" decel="100000" fill="hold" nodeType="withEffect">
                  <p:stCondLst>
                    <p:cond delay="25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25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Date Placeholder 5"/>
          <p:cNvSpPr>
            <a:spLocks noGrp="1" noChangeArrowheads="1"/>
          </p:cNvSpPr>
          <p:nvPr>
            <p:ph type="dt" sz="quarter" idx="10"/>
          </p:nvPr>
        </p:nvSpPr>
        <p:spPr bwMode="auto">
          <a:xfrm>
            <a:off x="272464" y="7296248"/>
            <a:ext cx="2257564" cy="30652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1A77E07E-8A69-4F83-9DE6-DE22F0E88760}" type="datetime1">
              <a:rPr lang="en-IN" altLang="en-US" sz="1226">
                <a:solidFill>
                  <a:schemeClr val="bg1"/>
                </a:solidFill>
              </a:rPr>
              <a:pPr fontAlgn="base">
                <a:lnSpc>
                  <a:spcPct val="100000"/>
                </a:lnSpc>
                <a:spcBef>
                  <a:spcPct val="0"/>
                </a:spcBef>
                <a:spcAft>
                  <a:spcPct val="0"/>
                </a:spcAft>
                <a:buFontTx/>
                <a:buNone/>
              </a:pPr>
              <a:t>23-12-2024</a:t>
            </a:fld>
            <a:endParaRPr lang="en-US" altLang="en-US" sz="1226">
              <a:solidFill>
                <a:schemeClr val="bg1"/>
              </a:solidFill>
            </a:endParaRPr>
          </a:p>
        </p:txBody>
      </p:sp>
      <p:sp>
        <p:nvSpPr>
          <p:cNvPr id="14340" name="Footer Placeholder 9"/>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14341" name="Title 2"/>
          <p:cNvSpPr>
            <a:spLocks noGrp="1"/>
          </p:cNvSpPr>
          <p:nvPr>
            <p:ph type="title"/>
          </p:nvPr>
        </p:nvSpPr>
        <p:spPr>
          <a:xfrm>
            <a:off x="2703405" y="231056"/>
            <a:ext cx="7391571" cy="742353"/>
          </a:xfrm>
          <a:solidFill>
            <a:srgbClr val="22201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fontScale="90000"/>
          </a:bodyPr>
          <a:lstStyle/>
          <a:p>
            <a:pPr algn="ctr"/>
            <a:r>
              <a:rPr lang="en-US" altLang="en-US" dirty="0">
                <a:solidFill>
                  <a:srgbClr val="FFFF00"/>
                </a:solidFill>
                <a:latin typeface="Times New Roman" panose="02020603050405020304" pitchFamily="18" charset="0"/>
                <a:cs typeface="Times New Roman" panose="02020603050405020304" pitchFamily="18" charset="0"/>
              </a:rPr>
              <a:t>P-channel MOSFET</a:t>
            </a:r>
          </a:p>
        </p:txBody>
      </p:sp>
      <p:sp>
        <p:nvSpPr>
          <p:cNvPr id="14342" name="Rectangle 3"/>
          <p:cNvSpPr>
            <a:spLocks noGrp="1" noChangeArrowheads="1"/>
          </p:cNvSpPr>
          <p:nvPr>
            <p:ph idx="1"/>
          </p:nvPr>
        </p:nvSpPr>
        <p:spPr>
          <a:xfrm>
            <a:off x="361665" y="1619904"/>
            <a:ext cx="7111650" cy="1187892"/>
          </a:xfrm>
        </p:spPr>
        <p:txBody>
          <a:bodyPr>
            <a:normAutofit/>
          </a:bodyPr>
          <a:lstStyle/>
          <a:p>
            <a:pPr algn="just"/>
            <a:r>
              <a:rPr lang="en-US" altLang="en-US" sz="2400" dirty="0">
                <a:latin typeface="Times New Roman" panose="02020603050405020304" pitchFamily="18" charset="0"/>
                <a:cs typeface="Times New Roman" panose="02020603050405020304" pitchFamily="18" charset="0"/>
              </a:rPr>
              <a:t>These </a:t>
            </a:r>
            <a:r>
              <a:rPr lang="en-US" altLang="en-US" sz="2400" b="1" dirty="0">
                <a:latin typeface="Times New Roman" panose="02020603050405020304" pitchFamily="18" charset="0"/>
                <a:cs typeface="Times New Roman" panose="02020603050405020304" pitchFamily="18" charset="0"/>
              </a:rPr>
              <a:t>behave</a:t>
            </a:r>
            <a:r>
              <a:rPr lang="en-US" altLang="en-US" sz="2400" dirty="0">
                <a:latin typeface="Times New Roman" panose="02020603050405020304" pitchFamily="18" charset="0"/>
                <a:cs typeface="Times New Roman" panose="02020603050405020304" pitchFamily="18" charset="0"/>
              </a:rPr>
              <a:t> in a </a:t>
            </a:r>
            <a:r>
              <a:rPr lang="en-US" altLang="en-US" sz="2400" b="1" dirty="0">
                <a:latin typeface="Times New Roman" panose="02020603050405020304" pitchFamily="18" charset="0"/>
                <a:cs typeface="Times New Roman" panose="02020603050405020304" pitchFamily="18" charset="0"/>
              </a:rPr>
              <a:t>similar way</a:t>
            </a:r>
            <a:r>
              <a:rPr lang="en-US" altLang="en-US" sz="2400" dirty="0">
                <a:latin typeface="Times New Roman" panose="02020603050405020304" pitchFamily="18" charset="0"/>
                <a:cs typeface="Times New Roman" panose="02020603050405020304" pitchFamily="18" charset="0"/>
              </a:rPr>
              <a:t>, but they </a:t>
            </a:r>
            <a:r>
              <a:rPr lang="en-US" altLang="en-US" sz="2400" b="1" dirty="0">
                <a:solidFill>
                  <a:srgbClr val="0000FF"/>
                </a:solidFill>
                <a:latin typeface="Times New Roman" panose="02020603050405020304" pitchFamily="18" charset="0"/>
                <a:cs typeface="Times New Roman" panose="02020603050405020304" pitchFamily="18" charset="0"/>
              </a:rPr>
              <a:t>pass the current</a:t>
            </a:r>
            <a:r>
              <a:rPr lang="en-US" altLang="en-US" sz="2400" dirty="0">
                <a:latin typeface="Times New Roman" panose="02020603050405020304" pitchFamily="18" charset="0"/>
                <a:cs typeface="Times New Roman" panose="02020603050405020304" pitchFamily="18" charset="0"/>
              </a:rPr>
              <a:t> when a </a:t>
            </a:r>
            <a:r>
              <a:rPr lang="en-US" altLang="en-US" sz="2400" b="1" dirty="0">
                <a:solidFill>
                  <a:srgbClr val="0000FF"/>
                </a:solidFill>
                <a:latin typeface="Times New Roman" panose="02020603050405020304" pitchFamily="18" charset="0"/>
                <a:cs typeface="Times New Roman" panose="02020603050405020304" pitchFamily="18" charset="0"/>
              </a:rPr>
              <a:t>–</a:t>
            </a:r>
            <a:r>
              <a:rPr lang="en-US" altLang="en-US" sz="2400" b="1" dirty="0" err="1">
                <a:solidFill>
                  <a:srgbClr val="0000FF"/>
                </a:solidFill>
                <a:latin typeface="Times New Roman" panose="02020603050405020304" pitchFamily="18" charset="0"/>
                <a:cs typeface="Times New Roman" panose="02020603050405020304" pitchFamily="18" charset="0"/>
              </a:rPr>
              <a:t>Ve</a:t>
            </a:r>
            <a:r>
              <a:rPr lang="en-US" altLang="en-US" sz="2400" b="1" dirty="0">
                <a:solidFill>
                  <a:srgbClr val="0000FF"/>
                </a:solidFill>
                <a:latin typeface="Times New Roman" panose="02020603050405020304" pitchFamily="18" charset="0"/>
                <a:cs typeface="Times New Roman" panose="02020603050405020304" pitchFamily="18" charset="0"/>
              </a:rPr>
              <a:t> gate voltage </a:t>
            </a:r>
            <a:r>
              <a:rPr lang="en-US" altLang="en-US" sz="2400" dirty="0">
                <a:latin typeface="Times New Roman" panose="02020603050405020304" pitchFamily="18" charset="0"/>
                <a:cs typeface="Times New Roman" panose="02020603050405020304" pitchFamily="18" charset="0"/>
              </a:rPr>
              <a:t>creates an effective </a:t>
            </a:r>
            <a:r>
              <a:rPr lang="en-US" altLang="en-US" sz="2400" b="1" dirty="0">
                <a:solidFill>
                  <a:srgbClr val="0000FF"/>
                </a:solidFill>
                <a:latin typeface="Times New Roman" panose="02020603050405020304" pitchFamily="18" charset="0"/>
                <a:cs typeface="Times New Roman" panose="02020603050405020304" pitchFamily="18" charset="0"/>
              </a:rPr>
              <a:t>p-type channel layer </a:t>
            </a:r>
            <a:r>
              <a:rPr lang="en-US" altLang="en-US" sz="2400" dirty="0">
                <a:latin typeface="Times New Roman" panose="02020603050405020304" pitchFamily="18" charset="0"/>
                <a:cs typeface="Times New Roman" panose="02020603050405020304" pitchFamily="18" charset="0"/>
              </a:rPr>
              <a:t>under the insulator.</a:t>
            </a:r>
          </a:p>
        </p:txBody>
      </p:sp>
      <p:pic>
        <p:nvPicPr>
          <p:cNvPr id="1434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73315" y="2589747"/>
            <a:ext cx="4982210" cy="2726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4" name="TextBox 7"/>
          <p:cNvSpPr txBox="1">
            <a:spLocks noChangeArrowheads="1"/>
          </p:cNvSpPr>
          <p:nvPr/>
        </p:nvSpPr>
        <p:spPr bwMode="auto">
          <a:xfrm>
            <a:off x="7567380" y="5346829"/>
            <a:ext cx="4888145" cy="672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839">
                <a:solidFill>
                  <a:srgbClr val="C00000"/>
                </a:solidFill>
                <a:latin typeface="Times New Roman" panose="02020603050405020304" pitchFamily="18" charset="0"/>
                <a:cs typeface="Times New Roman" panose="02020603050405020304" pitchFamily="18" charset="0"/>
              </a:rPr>
              <a:t>Fig. 4 Cross-sectional view of </a:t>
            </a:r>
            <a:r>
              <a:rPr lang="en-US" altLang="en-US" sz="1839" b="1">
                <a:solidFill>
                  <a:srgbClr val="C00000"/>
                </a:solidFill>
                <a:latin typeface="Times New Roman" panose="02020603050405020304" pitchFamily="18" charset="0"/>
                <a:cs typeface="Times New Roman" panose="02020603050405020304" pitchFamily="18" charset="0"/>
              </a:rPr>
              <a:t>p-channel</a:t>
            </a:r>
            <a:r>
              <a:rPr lang="en-US" altLang="en-US" sz="1839">
                <a:solidFill>
                  <a:srgbClr val="C00000"/>
                </a:solidFill>
                <a:latin typeface="Times New Roman" panose="02020603050405020304" pitchFamily="18" charset="0"/>
                <a:cs typeface="Times New Roman" panose="02020603050405020304" pitchFamily="18" charset="0"/>
              </a:rPr>
              <a:t> enhancement MOSFET</a:t>
            </a:r>
          </a:p>
        </p:txBody>
      </p:sp>
      <p:sp>
        <p:nvSpPr>
          <p:cNvPr id="2" name="Rectangle 1"/>
          <p:cNvSpPr/>
          <p:nvPr/>
        </p:nvSpPr>
        <p:spPr>
          <a:xfrm>
            <a:off x="361665" y="3467480"/>
            <a:ext cx="7111650" cy="830997"/>
          </a:xfrm>
          <a:prstGeom prst="rect">
            <a:avLst/>
          </a:prstGeom>
        </p:spPr>
        <p:txBody>
          <a:bodyPr wrap="square">
            <a:spAutoFit/>
          </a:bodyPr>
          <a:lstStyle/>
          <a:p>
            <a:pPr marL="342900" indent="-342900" algn="jus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All the </a:t>
            </a:r>
            <a:r>
              <a:rPr lang="en-US" altLang="en-US" sz="2400" b="1" dirty="0">
                <a:solidFill>
                  <a:srgbClr val="0000FF"/>
                </a:solidFill>
                <a:latin typeface="Times New Roman" panose="02020603050405020304" pitchFamily="18" charset="0"/>
                <a:cs typeface="Times New Roman" panose="02020603050405020304" pitchFamily="18" charset="0"/>
              </a:rPr>
              <a:t>voltage</a:t>
            </a:r>
            <a:r>
              <a:rPr lang="en-US" altLang="en-US" sz="2400" dirty="0">
                <a:latin typeface="Times New Roman" panose="02020603050405020304" pitchFamily="18" charset="0"/>
                <a:cs typeface="Times New Roman" panose="02020603050405020304" pitchFamily="18" charset="0"/>
              </a:rPr>
              <a:t> and </a:t>
            </a:r>
            <a:r>
              <a:rPr lang="en-US" altLang="en-US" sz="2400" b="1" dirty="0">
                <a:solidFill>
                  <a:srgbClr val="0000FF"/>
                </a:solidFill>
                <a:latin typeface="Times New Roman" panose="02020603050405020304" pitchFamily="18" charset="0"/>
                <a:cs typeface="Times New Roman" panose="02020603050405020304" pitchFamily="18" charset="0"/>
              </a:rPr>
              <a:t>current sign </a:t>
            </a:r>
            <a:r>
              <a:rPr lang="en-US" altLang="en-US" sz="2400" dirty="0">
                <a:latin typeface="Times New Roman" panose="02020603050405020304" pitchFamily="18" charset="0"/>
                <a:cs typeface="Times New Roman" panose="02020603050405020304" pitchFamily="18" charset="0"/>
              </a:rPr>
              <a:t>are </a:t>
            </a:r>
            <a:r>
              <a:rPr lang="en-US" altLang="en-US" sz="2400" b="1" dirty="0">
                <a:solidFill>
                  <a:srgbClr val="0000FF"/>
                </a:solidFill>
                <a:latin typeface="Times New Roman" panose="02020603050405020304" pitchFamily="18" charset="0"/>
                <a:cs typeface="Times New Roman" panose="02020603050405020304" pitchFamily="18" charset="0"/>
              </a:rPr>
              <a:t>reversed</a:t>
            </a:r>
            <a:r>
              <a:rPr lang="en-US" altLang="en-US" sz="2400" dirty="0">
                <a:solidFill>
                  <a:srgbClr val="0000FF"/>
                </a:solidFill>
                <a:latin typeface="Times New Roman" panose="02020603050405020304" pitchFamily="18" charset="0"/>
                <a:cs typeface="Times New Roman" panose="02020603050405020304" pitchFamily="18" charset="0"/>
              </a:rPr>
              <a:t> </a:t>
            </a:r>
            <a:r>
              <a:rPr lang="en-US" altLang="en-US" sz="2400" dirty="0">
                <a:latin typeface="Times New Roman" panose="02020603050405020304" pitchFamily="18" charset="0"/>
                <a:cs typeface="Times New Roman" panose="02020603050405020304" pitchFamily="18" charset="0"/>
              </a:rPr>
              <a:t>as compared to N-channel MOSFET.</a:t>
            </a:r>
          </a:p>
        </p:txBody>
      </p:sp>
      <p:sp>
        <p:nvSpPr>
          <p:cNvPr id="3" name="Rectangle 2"/>
          <p:cNvSpPr/>
          <p:nvPr/>
        </p:nvSpPr>
        <p:spPr>
          <a:xfrm>
            <a:off x="275153" y="5017212"/>
            <a:ext cx="7292227" cy="830997"/>
          </a:xfrm>
          <a:prstGeom prst="rect">
            <a:avLst/>
          </a:prstGeom>
        </p:spPr>
        <p:txBody>
          <a:bodyPr wrap="square">
            <a:spAutoFit/>
          </a:bodyPr>
          <a:lstStyle/>
          <a:p>
            <a:pPr marL="342900" indent="-342900" algn="jus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The </a:t>
            </a:r>
            <a:r>
              <a:rPr lang="en-US" altLang="en-US" sz="2400" b="1" dirty="0">
                <a:solidFill>
                  <a:srgbClr val="0000FF"/>
                </a:solidFill>
                <a:latin typeface="Times New Roman" panose="02020603050405020304" pitchFamily="18" charset="0"/>
                <a:cs typeface="Times New Roman" panose="02020603050405020304" pitchFamily="18" charset="0"/>
              </a:rPr>
              <a:t>free charges </a:t>
            </a:r>
            <a:r>
              <a:rPr lang="en-US" altLang="en-US" sz="2400" dirty="0">
                <a:latin typeface="Times New Roman" panose="02020603050405020304" pitchFamily="18" charset="0"/>
                <a:cs typeface="Times New Roman" panose="02020603050405020304" pitchFamily="18" charset="0"/>
              </a:rPr>
              <a:t>that moves from end to end are positively charged (</a:t>
            </a:r>
            <a:r>
              <a:rPr lang="en-US" altLang="en-US" sz="2400" b="1" dirty="0">
                <a:solidFill>
                  <a:srgbClr val="0000FF"/>
                </a:solidFill>
                <a:latin typeface="Times New Roman" panose="02020603050405020304" pitchFamily="18" charset="0"/>
                <a:cs typeface="Times New Roman" panose="02020603050405020304" pitchFamily="18" charset="0"/>
              </a:rPr>
              <a:t>holes</a:t>
            </a:r>
            <a:r>
              <a:rPr lang="en-US" altLang="en-US" sz="2400" dirty="0">
                <a:latin typeface="Times New Roman" panose="02020603050405020304" pitchFamily="18" charset="0"/>
                <a:cs typeface="Times New Roman" panose="02020603050405020304" pitchFamily="18" charset="0"/>
              </a:rPr>
              <a:t>).</a:t>
            </a:r>
          </a:p>
        </p:txBody>
      </p:sp>
      <p:sp>
        <p:nvSpPr>
          <p:cNvPr id="4" name="Rectangle 3"/>
          <p:cNvSpPr/>
          <p:nvPr/>
        </p:nvSpPr>
        <p:spPr>
          <a:xfrm>
            <a:off x="272464" y="6459922"/>
            <a:ext cx="10306198" cy="461665"/>
          </a:xfrm>
          <a:prstGeom prst="rect">
            <a:avLst/>
          </a:prstGeom>
        </p:spPr>
        <p:txBody>
          <a:bodyPr wrap="square">
            <a:spAutoFit/>
          </a:bodyPr>
          <a:lstStyle/>
          <a:p>
            <a:pPr marL="342900" indent="-342900">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The PMOS and NMOS transistor are said to be </a:t>
            </a:r>
            <a:r>
              <a:rPr lang="en-US" altLang="en-US" sz="2400" b="1" i="1" dirty="0">
                <a:solidFill>
                  <a:srgbClr val="0000FF"/>
                </a:solidFill>
                <a:latin typeface="Times New Roman" panose="02020603050405020304" pitchFamily="18" charset="0"/>
                <a:cs typeface="Times New Roman" panose="02020603050405020304" pitchFamily="18" charset="0"/>
              </a:rPr>
              <a:t>complementary </a:t>
            </a:r>
            <a:r>
              <a:rPr lang="en-US" altLang="en-US" sz="2400" b="1" dirty="0">
                <a:solidFill>
                  <a:srgbClr val="0000FF"/>
                </a:solidFill>
                <a:latin typeface="Times New Roman" panose="02020603050405020304" pitchFamily="18" charset="0"/>
                <a:cs typeface="Times New Roman" panose="02020603050405020304" pitchFamily="18" charset="0"/>
              </a:rPr>
              <a:t>devices</a:t>
            </a:r>
            <a:r>
              <a:rPr lang="en-US" altLang="en-US" sz="2400" dirty="0">
                <a:latin typeface="Times New Roman" panose="02020603050405020304" pitchFamily="18" charset="0"/>
                <a:cs typeface="Times New Roman" panose="02020603050405020304" pitchFamily="18" charset="0"/>
              </a:rPr>
              <a:t>.</a:t>
            </a:r>
            <a:endParaRPr lang="en-US"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8452029"/>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342">
                                            <p:txEl>
                                              <p:pRg st="0" end="0"/>
                                            </p:txEl>
                                          </p:spTgt>
                                        </p:tgtEl>
                                        <p:attrNameLst>
                                          <p:attrName>style.visibility</p:attrName>
                                        </p:attrNameLst>
                                      </p:cBhvr>
                                      <p:to>
                                        <p:strVal val="visible"/>
                                      </p:to>
                                    </p:set>
                                    <p:anim calcmode="lin" valueType="num">
                                      <p:cBhvr additive="base">
                                        <p:cTn id="7" dur="500" fill="hold"/>
                                        <p:tgtEl>
                                          <p:spTgt spid="1434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34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2" grpId="0" build="p"/>
      <p:bldP spid="2" grpId="0"/>
      <p:bldP spid="3"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2"/>
          <p:cNvSpPr>
            <a:spLocks noGrp="1"/>
          </p:cNvSpPr>
          <p:nvPr>
            <p:ph type="title"/>
          </p:nvPr>
        </p:nvSpPr>
        <p:spPr>
          <a:xfrm>
            <a:off x="1148165" y="1157573"/>
            <a:ext cx="10742890" cy="661700"/>
          </a:xfrm>
          <a:solidFill>
            <a:schemeClr val="tx1"/>
          </a:solidFill>
        </p:spPr>
        <p:txBody>
          <a:bodyPr/>
          <a:lstStyle/>
          <a:p>
            <a:pPr algn="ctr"/>
            <a:r>
              <a:rPr lang="en-US" altLang="en-US" sz="3678" dirty="0">
                <a:solidFill>
                  <a:srgbClr val="FFFF00"/>
                </a:solidFill>
                <a:latin typeface="Times New Roman" panose="02020603050405020304" pitchFamily="18" charset="0"/>
                <a:cs typeface="Times New Roman" panose="02020603050405020304" pitchFamily="18" charset="0"/>
              </a:rPr>
              <a:t>Operation of N-channel enhancement MOSFET</a:t>
            </a:r>
          </a:p>
        </p:txBody>
      </p:sp>
      <p:sp>
        <p:nvSpPr>
          <p:cNvPr id="4" name="Date Placeholder 3"/>
          <p:cNvSpPr>
            <a:spLocks noGrp="1"/>
          </p:cNvSpPr>
          <p:nvPr>
            <p:ph type="dt" sz="quarter" idx="10"/>
          </p:nvPr>
        </p:nvSpPr>
        <p:spPr/>
        <p:txBody>
          <a:bodyPr/>
          <a:lstStyle/>
          <a:p>
            <a:pPr>
              <a:defRPr/>
            </a:pPr>
            <a:fld id="{8200FF6A-A0F6-4DEC-98F5-56791FF77467}" type="datetime1">
              <a:rPr lang="en-IN" smtClean="0"/>
              <a:pPr>
                <a:defRPr/>
              </a:pPr>
              <a:t>23-12-2024</a:t>
            </a:fld>
            <a:endParaRPr lang="en-US" dirty="0"/>
          </a:p>
        </p:txBody>
      </p:sp>
      <p:sp>
        <p:nvSpPr>
          <p:cNvPr id="15364"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6" name="Slide Number Placeholder 5"/>
          <p:cNvSpPr>
            <a:spLocks noGrp="1"/>
          </p:cNvSpPr>
          <p:nvPr>
            <p:ph type="sldNum" sz="quarter" idx="12"/>
          </p:nvPr>
        </p:nvSpPr>
        <p:spPr/>
        <p:txBody>
          <a:bodyPr/>
          <a:lstStyle/>
          <a:p>
            <a:pPr>
              <a:defRPr/>
            </a:pPr>
            <a:fld id="{7D0DECAA-9D41-4D06-BEF2-37ED40466857}" type="slidenum">
              <a:rPr lang="en-US" smtClean="0"/>
              <a:pPr>
                <a:defRPr/>
              </a:pPr>
              <a:t>18</a:t>
            </a:fld>
            <a:endParaRPr lang="en-US" dirty="0"/>
          </a:p>
        </p:txBody>
      </p:sp>
      <p:sp>
        <p:nvSpPr>
          <p:cNvPr id="15366" name="Rectangle 6"/>
          <p:cNvSpPr>
            <a:spLocks noChangeArrowheads="1"/>
          </p:cNvSpPr>
          <p:nvPr/>
        </p:nvSpPr>
        <p:spPr bwMode="auto">
          <a:xfrm>
            <a:off x="436268" y="1999536"/>
            <a:ext cx="11184023"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52" b="1" dirty="0">
                <a:solidFill>
                  <a:srgbClr val="002060"/>
                </a:solidFill>
                <a:latin typeface="Times New Roman" panose="02020603050405020304" pitchFamily="18" charset="0"/>
                <a:cs typeface="Times New Roman" panose="02020603050405020304" pitchFamily="18" charset="0"/>
              </a:rPr>
              <a:t>For an n-channel device </a:t>
            </a:r>
            <a:r>
              <a:rPr lang="en-US" altLang="en-US" sz="2452" dirty="0">
                <a:solidFill>
                  <a:srgbClr val="002060"/>
                </a:solidFill>
                <a:latin typeface="Times New Roman" panose="02020603050405020304" pitchFamily="18" charset="0"/>
                <a:cs typeface="Times New Roman" panose="02020603050405020304" pitchFamily="18" charset="0"/>
              </a:rPr>
              <a:t>with its source and substrate grounded (</a:t>
            </a:r>
            <a:r>
              <a:rPr lang="en-US" altLang="en-US" sz="2452" dirty="0" err="1">
                <a:solidFill>
                  <a:srgbClr val="002060"/>
                </a:solidFill>
                <a:latin typeface="Times New Roman" panose="02020603050405020304" pitchFamily="18" charset="0"/>
                <a:cs typeface="Times New Roman" panose="02020603050405020304" pitchFamily="18" charset="0"/>
              </a:rPr>
              <a:t>i</a:t>
            </a:r>
            <a:r>
              <a:rPr lang="en-US" altLang="en-US" sz="2452" dirty="0">
                <a:solidFill>
                  <a:srgbClr val="002060"/>
                </a:solidFill>
                <a:latin typeface="Times New Roman" panose="02020603050405020304" pitchFamily="18" charset="0"/>
                <a:cs typeface="Times New Roman" panose="02020603050405020304" pitchFamily="18" charset="0"/>
              </a:rPr>
              <a:t>. e., </a:t>
            </a:r>
            <a:r>
              <a:rPr lang="en-US" altLang="en-US" sz="2452" i="1" dirty="0">
                <a:solidFill>
                  <a:srgbClr val="002060"/>
                </a:solidFill>
                <a:latin typeface="Times New Roman" panose="02020603050405020304" pitchFamily="18" charset="0"/>
                <a:cs typeface="Times New Roman" panose="02020603050405020304" pitchFamily="18" charset="0"/>
              </a:rPr>
              <a:t>V</a:t>
            </a:r>
            <a:r>
              <a:rPr lang="en-US" altLang="en-US" sz="2452" i="1" baseline="-25000" dirty="0">
                <a:solidFill>
                  <a:srgbClr val="002060"/>
                </a:solidFill>
                <a:latin typeface="Times New Roman" panose="02020603050405020304" pitchFamily="18" charset="0"/>
                <a:cs typeface="Times New Roman" panose="02020603050405020304" pitchFamily="18" charset="0"/>
              </a:rPr>
              <a:t>S</a:t>
            </a:r>
            <a:r>
              <a:rPr lang="en-US" altLang="en-US" sz="2452" dirty="0">
                <a:solidFill>
                  <a:srgbClr val="002060"/>
                </a:solidFill>
                <a:latin typeface="Times New Roman" panose="02020603050405020304" pitchFamily="18" charset="0"/>
                <a:cs typeface="Times New Roman" panose="02020603050405020304" pitchFamily="18" charset="0"/>
              </a:rPr>
              <a:t>=</a:t>
            </a:r>
            <a:r>
              <a:rPr lang="en-US" altLang="en-US" sz="2452" i="1" dirty="0">
                <a:solidFill>
                  <a:srgbClr val="002060"/>
                </a:solidFill>
                <a:latin typeface="Times New Roman" panose="02020603050405020304" pitchFamily="18" charset="0"/>
                <a:cs typeface="Times New Roman" panose="02020603050405020304" pitchFamily="18" charset="0"/>
              </a:rPr>
              <a:t>V</a:t>
            </a:r>
            <a:r>
              <a:rPr lang="en-US" altLang="en-US" sz="2452" i="1" baseline="-25000" dirty="0">
                <a:solidFill>
                  <a:srgbClr val="002060"/>
                </a:solidFill>
                <a:latin typeface="Times New Roman" panose="02020603050405020304" pitchFamily="18" charset="0"/>
                <a:cs typeface="Times New Roman" panose="02020603050405020304" pitchFamily="18" charset="0"/>
              </a:rPr>
              <a:t>B</a:t>
            </a:r>
            <a:r>
              <a:rPr lang="en-US" altLang="en-US" sz="2452" dirty="0">
                <a:solidFill>
                  <a:srgbClr val="002060"/>
                </a:solidFill>
                <a:latin typeface="Times New Roman" panose="02020603050405020304" pitchFamily="18" charset="0"/>
                <a:cs typeface="Times New Roman" panose="02020603050405020304" pitchFamily="18" charset="0"/>
              </a:rPr>
              <a:t>=0 V).</a:t>
            </a:r>
          </a:p>
        </p:txBody>
      </p:sp>
      <p:sp>
        <p:nvSpPr>
          <p:cNvPr id="8" name="Rectangle 7"/>
          <p:cNvSpPr/>
          <p:nvPr/>
        </p:nvSpPr>
        <p:spPr>
          <a:xfrm>
            <a:off x="436268" y="2674081"/>
            <a:ext cx="8207996" cy="1979068"/>
          </a:xfrm>
          <a:prstGeom prst="rect">
            <a:avLst/>
          </a:prstGeom>
        </p:spPr>
        <p:txBody>
          <a:bodyPr>
            <a:spAutoFit/>
          </a:bodyPr>
          <a:lstStyle/>
          <a:p>
            <a:pPr algn="just">
              <a:defRPr/>
            </a:pPr>
            <a:r>
              <a:rPr lang="en-US" sz="2452" b="1" dirty="0">
                <a:solidFill>
                  <a:srgbClr val="0000FF"/>
                </a:solidFill>
                <a:latin typeface="Times New Roman" panose="02020603050405020304" pitchFamily="18" charset="0"/>
                <a:cs typeface="Times New Roman" panose="02020603050405020304" pitchFamily="18" charset="0"/>
              </a:rPr>
              <a:t>For any value of </a:t>
            </a:r>
            <a:r>
              <a:rPr lang="en-US" sz="2452" b="1" i="1" dirty="0">
                <a:solidFill>
                  <a:srgbClr val="0000FF"/>
                </a:solidFill>
                <a:latin typeface="Times New Roman" panose="02020603050405020304" pitchFamily="18" charset="0"/>
                <a:cs typeface="Times New Roman" panose="02020603050405020304" pitchFamily="18" charset="0"/>
              </a:rPr>
              <a:t>V</a:t>
            </a:r>
            <a:r>
              <a:rPr lang="en-US" sz="2452" b="1" i="1" baseline="-25000" dirty="0">
                <a:solidFill>
                  <a:srgbClr val="0000FF"/>
                </a:solidFill>
                <a:latin typeface="Times New Roman" panose="02020603050405020304" pitchFamily="18" charset="0"/>
                <a:cs typeface="Times New Roman" panose="02020603050405020304" pitchFamily="18" charset="0"/>
              </a:rPr>
              <a:t>DS</a:t>
            </a:r>
            <a:r>
              <a:rPr lang="en-US" sz="2452" dirty="0">
                <a:solidFill>
                  <a:srgbClr val="0000FF"/>
                </a:solidFill>
                <a:latin typeface="Times New Roman" panose="02020603050405020304" pitchFamily="18" charset="0"/>
                <a:cs typeface="Times New Roman" panose="02020603050405020304" pitchFamily="18" charset="0"/>
              </a:rPr>
              <a:t>: </a:t>
            </a:r>
            <a:r>
              <a:rPr lang="en-US" sz="2452" dirty="0">
                <a:solidFill>
                  <a:srgbClr val="002060"/>
                </a:solidFill>
                <a:latin typeface="Times New Roman" panose="02020603050405020304" pitchFamily="18" charset="0"/>
                <a:cs typeface="Times New Roman" panose="02020603050405020304" pitchFamily="18" charset="0"/>
              </a:rPr>
              <a:t>(</a:t>
            </a:r>
            <a:r>
              <a:rPr lang="en-US" sz="2452" b="1" i="1" dirty="0">
                <a:solidFill>
                  <a:srgbClr val="002060"/>
                </a:solidFill>
                <a:latin typeface="Times New Roman" panose="02020603050405020304" pitchFamily="18" charset="0"/>
                <a:cs typeface="Times New Roman" panose="02020603050405020304" pitchFamily="18" charset="0"/>
              </a:rPr>
              <a:t>Operation with zero gate voltage</a:t>
            </a:r>
            <a:r>
              <a:rPr lang="en-US" sz="2452" dirty="0">
                <a:solidFill>
                  <a:srgbClr val="002060"/>
                </a:solidFill>
                <a:latin typeface="Times New Roman" panose="02020603050405020304" pitchFamily="18" charset="0"/>
                <a:cs typeface="Times New Roman" panose="02020603050405020304" pitchFamily="18" charset="0"/>
              </a:rPr>
              <a:t>)</a:t>
            </a:r>
          </a:p>
          <a:p>
            <a:pPr marL="350307" indent="-350307" algn="just">
              <a:buFont typeface="Arial" panose="020B0604020202020204" pitchFamily="34" charset="0"/>
              <a:buChar char="•"/>
              <a:defRPr/>
            </a:pPr>
            <a:r>
              <a:rPr lang="en-US" sz="2452" dirty="0">
                <a:solidFill>
                  <a:srgbClr val="002060"/>
                </a:solidFill>
                <a:latin typeface="Times New Roman" panose="02020603050405020304" pitchFamily="18" charset="0"/>
                <a:cs typeface="Times New Roman" panose="02020603050405020304" pitchFamily="18" charset="0"/>
              </a:rPr>
              <a:t> when </a:t>
            </a:r>
            <a:r>
              <a:rPr lang="en-US" sz="2452" b="1" i="1" dirty="0">
                <a:solidFill>
                  <a:srgbClr val="0000FF"/>
                </a:solidFill>
                <a:latin typeface="Times New Roman" panose="02020603050405020304" pitchFamily="18" charset="0"/>
                <a:cs typeface="Times New Roman" panose="02020603050405020304" pitchFamily="18" charset="0"/>
              </a:rPr>
              <a:t>V</a:t>
            </a:r>
            <a:r>
              <a:rPr lang="en-US" sz="2452" b="1" i="1" baseline="-25000" dirty="0">
                <a:solidFill>
                  <a:srgbClr val="0000FF"/>
                </a:solidFill>
                <a:latin typeface="Times New Roman" panose="02020603050405020304" pitchFamily="18" charset="0"/>
                <a:cs typeface="Times New Roman" panose="02020603050405020304" pitchFamily="18" charset="0"/>
              </a:rPr>
              <a:t>GS</a:t>
            </a:r>
            <a:r>
              <a:rPr lang="en-US" sz="2452" b="1" i="1" dirty="0">
                <a:solidFill>
                  <a:srgbClr val="0000FF"/>
                </a:solidFill>
                <a:latin typeface="Times New Roman" panose="02020603050405020304" pitchFamily="18" charset="0"/>
                <a:cs typeface="Times New Roman" panose="02020603050405020304" pitchFamily="18" charset="0"/>
              </a:rPr>
              <a:t> </a:t>
            </a:r>
            <a:r>
              <a:rPr lang="en-US" sz="2452" b="1" dirty="0">
                <a:solidFill>
                  <a:srgbClr val="0000FF"/>
                </a:solidFill>
                <a:latin typeface="Times New Roman" panose="02020603050405020304" pitchFamily="18" charset="0"/>
                <a:cs typeface="Times New Roman" panose="02020603050405020304" pitchFamily="18" charset="0"/>
              </a:rPr>
              <a:t>&lt;0 </a:t>
            </a:r>
            <a:r>
              <a:rPr lang="en-US" sz="2452" dirty="0">
                <a:solidFill>
                  <a:srgbClr val="0000FF"/>
                </a:solidFill>
                <a:latin typeface="Times New Roman" panose="02020603050405020304" pitchFamily="18" charset="0"/>
                <a:cs typeface="Times New Roman" panose="02020603050405020304" pitchFamily="18" charset="0"/>
              </a:rPr>
              <a:t>(</a:t>
            </a:r>
            <a:r>
              <a:rPr lang="en-US" sz="2452" b="1" dirty="0">
                <a:solidFill>
                  <a:srgbClr val="0000FF"/>
                </a:solidFill>
                <a:latin typeface="Times New Roman" panose="02020603050405020304" pitchFamily="18" charset="0"/>
                <a:cs typeface="Times New Roman" panose="02020603050405020304" pitchFamily="18" charset="0"/>
              </a:rPr>
              <a:t>accumulation</a:t>
            </a:r>
            <a:r>
              <a:rPr lang="en-US" sz="2452" dirty="0">
                <a:solidFill>
                  <a:srgbClr val="0000FF"/>
                </a:solidFill>
                <a:latin typeface="Times New Roman" panose="02020603050405020304" pitchFamily="18" charset="0"/>
                <a:cs typeface="Times New Roman" panose="02020603050405020304" pitchFamily="18" charset="0"/>
              </a:rPr>
              <a:t>), </a:t>
            </a:r>
            <a:r>
              <a:rPr lang="en-US" sz="2452" dirty="0">
                <a:solidFill>
                  <a:srgbClr val="002060"/>
                </a:solidFill>
                <a:latin typeface="Times New Roman" panose="02020603050405020304" pitchFamily="18" charset="0"/>
                <a:cs typeface="Times New Roman" panose="02020603050405020304" pitchFamily="18" charset="0"/>
              </a:rPr>
              <a:t>the source to drain path consists of </a:t>
            </a:r>
            <a:r>
              <a:rPr lang="en-US" sz="2452" b="1" dirty="0">
                <a:solidFill>
                  <a:srgbClr val="0000FF"/>
                </a:solidFill>
                <a:latin typeface="Times New Roman" panose="02020603050405020304" pitchFamily="18" charset="0"/>
                <a:cs typeface="Times New Roman" panose="02020603050405020304" pitchFamily="18" charset="0"/>
              </a:rPr>
              <a:t>two back to back diodes</a:t>
            </a:r>
            <a:r>
              <a:rPr lang="en-US" sz="2452" dirty="0">
                <a:solidFill>
                  <a:srgbClr val="0000FF"/>
                </a:solidFill>
                <a:latin typeface="Times New Roman" panose="02020603050405020304" pitchFamily="18" charset="0"/>
                <a:cs typeface="Times New Roman" panose="02020603050405020304" pitchFamily="18" charset="0"/>
              </a:rPr>
              <a:t>. </a:t>
            </a:r>
          </a:p>
          <a:p>
            <a:pPr marL="350307" indent="-350307" algn="just">
              <a:buFont typeface="Arial" panose="020B0604020202020204" pitchFamily="34" charset="0"/>
              <a:buChar char="•"/>
              <a:defRPr/>
            </a:pPr>
            <a:r>
              <a:rPr lang="en-US" sz="2452" dirty="0">
                <a:solidFill>
                  <a:srgbClr val="002060"/>
                </a:solidFill>
                <a:latin typeface="Times New Roman" panose="02020603050405020304" pitchFamily="18" charset="0"/>
                <a:cs typeface="Times New Roman" panose="02020603050405020304" pitchFamily="18" charset="0"/>
              </a:rPr>
              <a:t>One of these diodes is always reverse biased regardless of the drain voltage polarity.</a:t>
            </a:r>
          </a:p>
        </p:txBody>
      </p:sp>
      <p:pic>
        <p:nvPicPr>
          <p:cNvPr id="15368" name="Picture 8"/>
          <p:cNvPicPr>
            <a:picLocks noChangeAspect="1"/>
          </p:cNvPicPr>
          <p:nvPr/>
        </p:nvPicPr>
        <p:blipFill>
          <a:blip r:embed="rId2">
            <a:extLst>
              <a:ext uri="{28A0092B-C50C-407E-A947-70E740481C1C}">
                <a14:useLocalDpi xmlns:a14="http://schemas.microsoft.com/office/drawing/2010/main" val="0"/>
              </a:ext>
            </a:extLst>
          </a:blip>
          <a:srcRect l="4340" r="4092" b="8929"/>
          <a:stretch>
            <a:fillRect/>
          </a:stretch>
        </p:blipFill>
        <p:spPr bwMode="auto">
          <a:xfrm>
            <a:off x="8644264" y="3209280"/>
            <a:ext cx="3811261" cy="2617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9" name="Rectangle 9"/>
          <p:cNvSpPr>
            <a:spLocks noChangeArrowheads="1"/>
          </p:cNvSpPr>
          <p:nvPr/>
        </p:nvSpPr>
        <p:spPr bwMode="auto">
          <a:xfrm>
            <a:off x="436268" y="4970060"/>
            <a:ext cx="8207996" cy="12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pPr>
            <a:r>
              <a:rPr lang="en-US" altLang="en-US" sz="2452" dirty="0">
                <a:solidFill>
                  <a:srgbClr val="002060"/>
                </a:solidFill>
                <a:latin typeface="Times New Roman" panose="02020603050405020304" pitchFamily="18" charset="0"/>
                <a:cs typeface="Times New Roman" panose="02020603050405020304" pitchFamily="18" charset="0"/>
              </a:rPr>
              <a:t>when 0&lt;</a:t>
            </a:r>
            <a:r>
              <a:rPr lang="en-US" altLang="en-US" sz="2452" b="1" i="1" dirty="0">
                <a:solidFill>
                  <a:srgbClr val="002060"/>
                </a:solidFill>
                <a:latin typeface="Times New Roman" panose="02020603050405020304" pitchFamily="18" charset="0"/>
                <a:cs typeface="Times New Roman" panose="02020603050405020304" pitchFamily="18" charset="0"/>
              </a:rPr>
              <a:t>V</a:t>
            </a:r>
            <a:r>
              <a:rPr lang="en-US" altLang="en-US" sz="2452" b="1" i="1" baseline="-25000" dirty="0">
                <a:solidFill>
                  <a:srgbClr val="002060"/>
                </a:solidFill>
                <a:latin typeface="Times New Roman" panose="02020603050405020304" pitchFamily="18" charset="0"/>
                <a:cs typeface="Times New Roman" panose="02020603050405020304" pitchFamily="18" charset="0"/>
              </a:rPr>
              <a:t>GS</a:t>
            </a:r>
            <a:r>
              <a:rPr lang="en-US" altLang="en-US" sz="2452" b="1" dirty="0">
                <a:solidFill>
                  <a:srgbClr val="002060"/>
                </a:solidFill>
                <a:latin typeface="Times New Roman" panose="02020603050405020304" pitchFamily="18" charset="0"/>
                <a:cs typeface="Times New Roman" panose="02020603050405020304" pitchFamily="18" charset="0"/>
              </a:rPr>
              <a:t> &lt;</a:t>
            </a:r>
            <a:r>
              <a:rPr lang="en-US" altLang="en-US" sz="2452" b="1" i="1" dirty="0">
                <a:solidFill>
                  <a:srgbClr val="002060"/>
                </a:solidFill>
                <a:latin typeface="Times New Roman" panose="02020603050405020304" pitchFamily="18" charset="0"/>
                <a:cs typeface="Times New Roman" panose="02020603050405020304" pitchFamily="18" charset="0"/>
              </a:rPr>
              <a:t>V</a:t>
            </a:r>
            <a:r>
              <a:rPr lang="en-US" altLang="en-US" sz="2452" b="1" i="1" baseline="-25000" dirty="0">
                <a:solidFill>
                  <a:srgbClr val="002060"/>
                </a:solidFill>
                <a:latin typeface="Times New Roman" panose="02020603050405020304" pitchFamily="18" charset="0"/>
                <a:cs typeface="Times New Roman" panose="02020603050405020304" pitchFamily="18" charset="0"/>
              </a:rPr>
              <a:t>T</a:t>
            </a:r>
            <a:r>
              <a:rPr lang="en-US" altLang="en-US" sz="2452" b="1" dirty="0">
                <a:solidFill>
                  <a:srgbClr val="002060"/>
                </a:solidFill>
                <a:latin typeface="Times New Roman" panose="02020603050405020304" pitchFamily="18" charset="0"/>
                <a:cs typeface="Times New Roman" panose="02020603050405020304" pitchFamily="18" charset="0"/>
              </a:rPr>
              <a:t> </a:t>
            </a:r>
            <a:r>
              <a:rPr lang="en-US" altLang="en-US" sz="2452" dirty="0">
                <a:solidFill>
                  <a:srgbClr val="0000FF"/>
                </a:solidFill>
                <a:latin typeface="Times New Roman" panose="02020603050405020304" pitchFamily="18" charset="0"/>
                <a:cs typeface="Times New Roman" panose="02020603050405020304" pitchFamily="18" charset="0"/>
              </a:rPr>
              <a:t>(</a:t>
            </a:r>
            <a:r>
              <a:rPr lang="en-US" altLang="en-US" sz="2452" b="1" dirty="0">
                <a:solidFill>
                  <a:srgbClr val="0000FF"/>
                </a:solidFill>
                <a:latin typeface="Times New Roman" panose="02020603050405020304" pitchFamily="18" charset="0"/>
                <a:cs typeface="Times New Roman" panose="02020603050405020304" pitchFamily="18" charset="0"/>
              </a:rPr>
              <a:t>depletion</a:t>
            </a:r>
            <a:r>
              <a:rPr lang="en-US" altLang="en-US" sz="2452" dirty="0">
                <a:solidFill>
                  <a:srgbClr val="0000FF"/>
                </a:solidFill>
                <a:latin typeface="Times New Roman" panose="02020603050405020304" pitchFamily="18" charset="0"/>
                <a:cs typeface="Times New Roman" panose="02020603050405020304" pitchFamily="18" charset="0"/>
              </a:rPr>
              <a:t>), </a:t>
            </a:r>
            <a:r>
              <a:rPr lang="en-US" altLang="en-US" sz="2452" dirty="0">
                <a:solidFill>
                  <a:srgbClr val="002060"/>
                </a:solidFill>
                <a:latin typeface="Times New Roman" panose="02020603050405020304" pitchFamily="18" charset="0"/>
                <a:cs typeface="Times New Roman" panose="02020603050405020304" pitchFamily="18" charset="0"/>
              </a:rPr>
              <a:t>there is a deficit of electrons and holes making the </a:t>
            </a:r>
            <a:r>
              <a:rPr lang="en-US" altLang="en-US" sz="2452" b="1" dirty="0">
                <a:solidFill>
                  <a:srgbClr val="0000FF"/>
                </a:solidFill>
                <a:latin typeface="Times New Roman" panose="02020603050405020304" pitchFamily="18" charset="0"/>
                <a:cs typeface="Times New Roman" panose="02020603050405020304" pitchFamily="18" charset="0"/>
              </a:rPr>
              <a:t>channel highly resistive</a:t>
            </a:r>
            <a:r>
              <a:rPr lang="en-US" altLang="en-US" sz="2452" dirty="0">
                <a:solidFill>
                  <a:srgbClr val="0000FF"/>
                </a:solidFill>
                <a:latin typeface="Times New Roman" panose="02020603050405020304" pitchFamily="18" charset="0"/>
                <a:cs typeface="Times New Roman" panose="02020603050405020304" pitchFamily="18" charset="0"/>
              </a:rPr>
              <a:t>.</a:t>
            </a:r>
          </a:p>
          <a:p>
            <a:pPr algn="just">
              <a:lnSpc>
                <a:spcPct val="100000"/>
              </a:lnSpc>
              <a:spcBef>
                <a:spcPct val="0"/>
              </a:spcBef>
            </a:pPr>
            <a:r>
              <a:rPr lang="en-US" altLang="en-US" sz="2452" b="1" dirty="0">
                <a:solidFill>
                  <a:srgbClr val="0000FF"/>
                </a:solidFill>
                <a:latin typeface="Times New Roman" panose="02020603050405020304" pitchFamily="18" charset="0"/>
                <a:cs typeface="Times New Roman" panose="02020603050405020304" pitchFamily="18" charset="0"/>
              </a:rPr>
              <a:t>No Drain current can flow.</a:t>
            </a:r>
          </a:p>
        </p:txBody>
      </p:sp>
      <p:sp>
        <p:nvSpPr>
          <p:cNvPr id="15370" name="Rectangle 10"/>
          <p:cNvSpPr>
            <a:spLocks noChangeArrowheads="1"/>
          </p:cNvSpPr>
          <p:nvPr/>
        </p:nvSpPr>
        <p:spPr bwMode="auto">
          <a:xfrm>
            <a:off x="11359179" y="2858968"/>
            <a:ext cx="1129412" cy="375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839" b="1" dirty="0">
                <a:solidFill>
                  <a:srgbClr val="002060"/>
                </a:solidFill>
                <a:latin typeface="Times New Roman" panose="02020603050405020304" pitchFamily="18" charset="0"/>
                <a:cs typeface="Times New Roman" panose="02020603050405020304" pitchFamily="18" charset="0"/>
              </a:rPr>
              <a:t>V</a:t>
            </a:r>
            <a:r>
              <a:rPr lang="en-US" altLang="en-US" sz="1839" b="1" baseline="-25000" dirty="0">
                <a:solidFill>
                  <a:srgbClr val="002060"/>
                </a:solidFill>
                <a:latin typeface="Times New Roman" panose="02020603050405020304" pitchFamily="18" charset="0"/>
                <a:cs typeface="Times New Roman" panose="02020603050405020304" pitchFamily="18" charset="0"/>
              </a:rPr>
              <a:t>DS </a:t>
            </a:r>
            <a:r>
              <a:rPr lang="en-US" altLang="en-US" sz="1839" b="1" dirty="0">
                <a:solidFill>
                  <a:srgbClr val="002060"/>
                </a:solidFill>
                <a:latin typeface="Times New Roman" panose="02020603050405020304" pitchFamily="18" charset="0"/>
                <a:cs typeface="Times New Roman" panose="02020603050405020304" pitchFamily="18" charset="0"/>
              </a:rPr>
              <a:t>≥ 0 V</a:t>
            </a:r>
            <a:endParaRPr lang="en-US" altLang="en-US" sz="1839" b="1" dirty="0"/>
          </a:p>
        </p:txBody>
      </p:sp>
      <p:sp>
        <p:nvSpPr>
          <p:cNvPr id="15371" name="TextBox 10"/>
          <p:cNvSpPr txBox="1">
            <a:spLocks noChangeArrowheads="1"/>
          </p:cNvSpPr>
          <p:nvPr/>
        </p:nvSpPr>
        <p:spPr bwMode="auto">
          <a:xfrm>
            <a:off x="8212861" y="5888515"/>
            <a:ext cx="4242663" cy="672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839">
                <a:solidFill>
                  <a:srgbClr val="C00000"/>
                </a:solidFill>
                <a:latin typeface="Times New Roman" panose="02020603050405020304" pitchFamily="18" charset="0"/>
                <a:cs typeface="Times New Roman" panose="02020603050405020304" pitchFamily="18" charset="0"/>
              </a:rPr>
              <a:t>Fig. 5 n-channel enhancement MOSFET at zero gate voltage.</a:t>
            </a:r>
          </a:p>
        </p:txBody>
      </p:sp>
      <p:grpSp>
        <p:nvGrpSpPr>
          <p:cNvPr id="7" name="Group 6"/>
          <p:cNvGrpSpPr/>
          <p:nvPr/>
        </p:nvGrpSpPr>
        <p:grpSpPr>
          <a:xfrm>
            <a:off x="9885111" y="4091955"/>
            <a:ext cx="233221" cy="390854"/>
            <a:chOff x="3991285" y="5429272"/>
            <a:chExt cx="228287" cy="386051"/>
          </a:xfrm>
          <a:solidFill>
            <a:srgbClr val="C00000"/>
          </a:solidFill>
        </p:grpSpPr>
        <p:sp>
          <p:nvSpPr>
            <p:cNvPr id="2" name="Isosceles Triangle 1"/>
            <p:cNvSpPr/>
            <p:nvPr/>
          </p:nvSpPr>
          <p:spPr>
            <a:xfrm rot="16200000">
              <a:off x="3919898" y="5502396"/>
              <a:ext cx="371062" cy="228287"/>
            </a:xfrm>
            <a:prstGeom prst="triangle">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cxnSp>
          <p:nvCxnSpPr>
            <p:cNvPr id="5" name="Straight Connector 4"/>
            <p:cNvCxnSpPr/>
            <p:nvPr/>
          </p:nvCxnSpPr>
          <p:spPr>
            <a:xfrm>
              <a:off x="3991285" y="5429272"/>
              <a:ext cx="0" cy="386051"/>
            </a:xfrm>
            <a:prstGeom prst="line">
              <a:avLst/>
            </a:prstGeom>
            <a:grpFill/>
            <a:ln w="381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rot="10800000">
            <a:off x="10977019" y="4078538"/>
            <a:ext cx="233221" cy="390854"/>
            <a:chOff x="3991285" y="5429272"/>
            <a:chExt cx="228287" cy="386051"/>
          </a:xfrm>
          <a:solidFill>
            <a:srgbClr val="C00000"/>
          </a:solidFill>
        </p:grpSpPr>
        <p:sp>
          <p:nvSpPr>
            <p:cNvPr id="20" name="Isosceles Triangle 19"/>
            <p:cNvSpPr/>
            <p:nvPr/>
          </p:nvSpPr>
          <p:spPr>
            <a:xfrm rot="16200000">
              <a:off x="3919898" y="5502396"/>
              <a:ext cx="371062" cy="228287"/>
            </a:xfrm>
            <a:prstGeom prst="triangle">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cxnSp>
          <p:nvCxnSpPr>
            <p:cNvPr id="21" name="Straight Connector 20"/>
            <p:cNvCxnSpPr/>
            <p:nvPr/>
          </p:nvCxnSpPr>
          <p:spPr>
            <a:xfrm>
              <a:off x="3991285" y="5429272"/>
              <a:ext cx="0" cy="386051"/>
            </a:xfrm>
            <a:prstGeom prst="line">
              <a:avLst/>
            </a:prstGeom>
            <a:grpFill/>
            <a:ln w="38100">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22" name="Straight Connector 21"/>
          <p:cNvCxnSpPr/>
          <p:nvPr/>
        </p:nvCxnSpPr>
        <p:spPr>
          <a:xfrm>
            <a:off x="10097409" y="4278055"/>
            <a:ext cx="900107" cy="0"/>
          </a:xfrm>
          <a:prstGeom prst="line">
            <a:avLst/>
          </a:prstGeom>
          <a:solidFill>
            <a:srgbClr val="C00000"/>
          </a:solidFill>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1174094"/>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368"/>
                                        </p:tgtEl>
                                        <p:attrNameLst>
                                          <p:attrName>style.visibility</p:attrName>
                                        </p:attrNameLst>
                                      </p:cBhvr>
                                      <p:to>
                                        <p:strVal val="visible"/>
                                      </p:to>
                                    </p:set>
                                    <p:anim calcmode="lin" valueType="num">
                                      <p:cBhvr additive="base">
                                        <p:cTn id="7" dur="500" fill="hold"/>
                                        <p:tgtEl>
                                          <p:spTgt spid="15368"/>
                                        </p:tgtEl>
                                        <p:attrNameLst>
                                          <p:attrName>ppt_x</p:attrName>
                                        </p:attrNameLst>
                                      </p:cBhvr>
                                      <p:tavLst>
                                        <p:tav tm="0">
                                          <p:val>
                                            <p:strVal val="#ppt_x"/>
                                          </p:val>
                                        </p:tav>
                                        <p:tav tm="100000">
                                          <p:val>
                                            <p:strVal val="#ppt_x"/>
                                          </p:val>
                                        </p:tav>
                                      </p:tavLst>
                                    </p:anim>
                                    <p:anim calcmode="lin" valueType="num">
                                      <p:cBhvr additive="base">
                                        <p:cTn id="8" dur="500" fill="hold"/>
                                        <p:tgtEl>
                                          <p:spTgt spid="1536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371"/>
                                        </p:tgtEl>
                                        <p:attrNameLst>
                                          <p:attrName>style.visibility</p:attrName>
                                        </p:attrNameLst>
                                      </p:cBhvr>
                                      <p:to>
                                        <p:strVal val="visible"/>
                                      </p:to>
                                    </p:set>
                                    <p:anim calcmode="lin" valueType="num">
                                      <p:cBhvr additive="base">
                                        <p:cTn id="11" dur="500" fill="hold"/>
                                        <p:tgtEl>
                                          <p:spTgt spid="15371"/>
                                        </p:tgtEl>
                                        <p:attrNameLst>
                                          <p:attrName>ppt_x</p:attrName>
                                        </p:attrNameLst>
                                      </p:cBhvr>
                                      <p:tavLst>
                                        <p:tav tm="0">
                                          <p:val>
                                            <p:strVal val="#ppt_x"/>
                                          </p:val>
                                        </p:tav>
                                        <p:tav tm="100000">
                                          <p:val>
                                            <p:strVal val="#ppt_x"/>
                                          </p:val>
                                        </p:tav>
                                      </p:tavLst>
                                    </p:anim>
                                    <p:anim calcmode="lin" valueType="num">
                                      <p:cBhvr additive="base">
                                        <p:cTn id="12" dur="500" fill="hold"/>
                                        <p:tgtEl>
                                          <p:spTgt spid="1537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5366"/>
                                        </p:tgtEl>
                                        <p:attrNameLst>
                                          <p:attrName>style.visibility</p:attrName>
                                        </p:attrNameLst>
                                      </p:cBhvr>
                                      <p:to>
                                        <p:strVal val="visible"/>
                                      </p:to>
                                    </p:set>
                                    <p:anim calcmode="lin" valueType="num">
                                      <p:cBhvr additive="base">
                                        <p:cTn id="17" dur="500" fill="hold"/>
                                        <p:tgtEl>
                                          <p:spTgt spid="15366"/>
                                        </p:tgtEl>
                                        <p:attrNameLst>
                                          <p:attrName>ppt_x</p:attrName>
                                        </p:attrNameLst>
                                      </p:cBhvr>
                                      <p:tavLst>
                                        <p:tav tm="0">
                                          <p:val>
                                            <p:strVal val="#ppt_x"/>
                                          </p:val>
                                        </p:tav>
                                        <p:tav tm="100000">
                                          <p:val>
                                            <p:strVal val="#ppt_x"/>
                                          </p:val>
                                        </p:tav>
                                      </p:tavLst>
                                    </p:anim>
                                    <p:anim calcmode="lin" valueType="num">
                                      <p:cBhvr additive="base">
                                        <p:cTn id="18" dur="500" fill="hold"/>
                                        <p:tgtEl>
                                          <p:spTgt spid="1536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5370"/>
                                        </p:tgtEl>
                                        <p:attrNameLst>
                                          <p:attrName>style.visibility</p:attrName>
                                        </p:attrNameLst>
                                      </p:cBhvr>
                                      <p:to>
                                        <p:strVal val="visible"/>
                                      </p:to>
                                    </p:set>
                                    <p:anim calcmode="lin" valueType="num">
                                      <p:cBhvr additive="base">
                                        <p:cTn id="29" dur="500" fill="hold"/>
                                        <p:tgtEl>
                                          <p:spTgt spid="15370"/>
                                        </p:tgtEl>
                                        <p:attrNameLst>
                                          <p:attrName>ppt_x</p:attrName>
                                        </p:attrNameLst>
                                      </p:cBhvr>
                                      <p:tavLst>
                                        <p:tav tm="0">
                                          <p:val>
                                            <p:strVal val="#ppt_x"/>
                                          </p:val>
                                        </p:tav>
                                        <p:tav tm="100000">
                                          <p:val>
                                            <p:strVal val="#ppt_x"/>
                                          </p:val>
                                        </p:tav>
                                      </p:tavLst>
                                    </p:anim>
                                    <p:anim calcmode="lin" valueType="num">
                                      <p:cBhvr additive="base">
                                        <p:cTn id="30" dur="500" fill="hold"/>
                                        <p:tgtEl>
                                          <p:spTgt spid="1537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5369"/>
                                        </p:tgtEl>
                                        <p:attrNameLst>
                                          <p:attrName>style.visibility</p:attrName>
                                        </p:attrNameLst>
                                      </p:cBhvr>
                                      <p:to>
                                        <p:strVal val="visible"/>
                                      </p:to>
                                    </p:set>
                                    <p:anim calcmode="lin" valueType="num">
                                      <p:cBhvr additive="base">
                                        <p:cTn id="35" dur="500" fill="hold"/>
                                        <p:tgtEl>
                                          <p:spTgt spid="15369"/>
                                        </p:tgtEl>
                                        <p:attrNameLst>
                                          <p:attrName>ppt_x</p:attrName>
                                        </p:attrNameLst>
                                      </p:cBhvr>
                                      <p:tavLst>
                                        <p:tav tm="0">
                                          <p:val>
                                            <p:strVal val="#ppt_x"/>
                                          </p:val>
                                        </p:tav>
                                        <p:tav tm="100000">
                                          <p:val>
                                            <p:strVal val="#ppt_x"/>
                                          </p:val>
                                        </p:tav>
                                      </p:tavLst>
                                    </p:anim>
                                    <p:anim calcmode="lin" valueType="num">
                                      <p:cBhvr additive="base">
                                        <p:cTn id="36" dur="500" fill="hold"/>
                                        <p:tgtEl>
                                          <p:spTgt spid="153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6" grpId="0"/>
      <p:bldP spid="8" grpId="0"/>
      <p:bldP spid="15369" grpId="0"/>
      <p:bldP spid="15370" grpId="0"/>
      <p:bldP spid="1537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8200FF6A-A0F6-4DEC-98F5-56791FF77467}" type="datetime1">
              <a:rPr lang="en-IN" smtClean="0"/>
              <a:pPr>
                <a:defRPr/>
              </a:pPr>
              <a:t>23-12-2024</a:t>
            </a:fld>
            <a:endParaRPr lang="en-US" dirty="0"/>
          </a:p>
        </p:txBody>
      </p:sp>
      <p:sp>
        <p:nvSpPr>
          <p:cNvPr id="16387"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6" name="Slide Number Placeholder 5"/>
          <p:cNvSpPr>
            <a:spLocks noGrp="1"/>
          </p:cNvSpPr>
          <p:nvPr>
            <p:ph type="sldNum" sz="quarter" idx="12"/>
          </p:nvPr>
        </p:nvSpPr>
        <p:spPr/>
        <p:txBody>
          <a:bodyPr/>
          <a:lstStyle/>
          <a:p>
            <a:pPr>
              <a:defRPr/>
            </a:pPr>
            <a:fld id="{96BA35C4-AEEE-4A13-8F4D-6A6FA70C37C2}" type="slidenum">
              <a:rPr lang="en-US" smtClean="0"/>
              <a:pPr>
                <a:defRPr/>
              </a:pPr>
              <a:t>19</a:t>
            </a:fld>
            <a:endParaRPr lang="en-US" dirty="0"/>
          </a:p>
        </p:txBody>
      </p:sp>
      <p:sp>
        <p:nvSpPr>
          <p:cNvPr id="7" name="Rectangle 6"/>
          <p:cNvSpPr/>
          <p:nvPr/>
        </p:nvSpPr>
        <p:spPr>
          <a:xfrm>
            <a:off x="601693" y="1216072"/>
            <a:ext cx="9784398" cy="1636342"/>
          </a:xfrm>
          <a:prstGeom prst="rect">
            <a:avLst/>
          </a:prstGeom>
        </p:spPr>
        <p:txBody>
          <a:bodyPr>
            <a:spAutoFit/>
          </a:bodyPr>
          <a:lstStyle/>
          <a:p>
            <a:pPr>
              <a:defRPr/>
            </a:pPr>
            <a:r>
              <a:rPr lang="en-US" sz="2452" dirty="0">
                <a:solidFill>
                  <a:srgbClr val="002060"/>
                </a:solidFill>
                <a:latin typeface="Times New Roman" panose="02020603050405020304" pitchFamily="18" charset="0"/>
                <a:cs typeface="Times New Roman" panose="02020603050405020304" pitchFamily="18" charset="0"/>
              </a:rPr>
              <a:t>Consider now the </a:t>
            </a:r>
            <a:r>
              <a:rPr lang="en-US" sz="2452" b="1" dirty="0">
                <a:solidFill>
                  <a:srgbClr val="0000FF"/>
                </a:solidFill>
                <a:latin typeface="Times New Roman" panose="02020603050405020304" pitchFamily="18" charset="0"/>
                <a:cs typeface="Times New Roman" panose="02020603050405020304" pitchFamily="18" charset="0"/>
              </a:rPr>
              <a:t>Inversion case</a:t>
            </a:r>
            <a:r>
              <a:rPr lang="en-US" sz="2452" dirty="0">
                <a:solidFill>
                  <a:srgbClr val="0000FF"/>
                </a:solidFill>
                <a:latin typeface="Times New Roman" panose="02020603050405020304" pitchFamily="18" charset="0"/>
                <a:cs typeface="Times New Roman" panose="02020603050405020304" pitchFamily="18" charset="0"/>
              </a:rPr>
              <a:t>:</a:t>
            </a:r>
          </a:p>
          <a:p>
            <a:pPr>
              <a:defRPr/>
            </a:pPr>
            <a:r>
              <a:rPr lang="en-US" sz="2452" b="1" dirty="0">
                <a:solidFill>
                  <a:srgbClr val="0000FF"/>
                </a:solidFill>
                <a:latin typeface="Times New Roman" panose="02020603050405020304" pitchFamily="18" charset="0"/>
                <a:cs typeface="Times New Roman" panose="02020603050405020304" pitchFamily="18" charset="0"/>
              </a:rPr>
              <a:t>First, </a:t>
            </a:r>
            <a:r>
              <a:rPr lang="en-US" sz="2452" b="1" i="1" dirty="0">
                <a:solidFill>
                  <a:srgbClr val="0000FF"/>
                </a:solidFill>
                <a:latin typeface="Times New Roman" panose="02020603050405020304" pitchFamily="18" charset="0"/>
                <a:cs typeface="Times New Roman" panose="02020603050405020304" pitchFamily="18" charset="0"/>
              </a:rPr>
              <a:t>V</a:t>
            </a:r>
            <a:r>
              <a:rPr lang="en-US" sz="2452" b="1" i="1" baseline="-25000" dirty="0">
                <a:solidFill>
                  <a:srgbClr val="0000FF"/>
                </a:solidFill>
                <a:latin typeface="Times New Roman" panose="02020603050405020304" pitchFamily="18" charset="0"/>
                <a:cs typeface="Times New Roman" panose="02020603050405020304" pitchFamily="18" charset="0"/>
              </a:rPr>
              <a:t>DS</a:t>
            </a:r>
            <a:r>
              <a:rPr lang="en-US" sz="2452" b="1" dirty="0">
                <a:solidFill>
                  <a:srgbClr val="0000FF"/>
                </a:solidFill>
                <a:latin typeface="Times New Roman" panose="02020603050405020304" pitchFamily="18" charset="0"/>
                <a:cs typeface="Times New Roman" panose="02020603050405020304" pitchFamily="18" charset="0"/>
              </a:rPr>
              <a:t> = 0</a:t>
            </a:r>
            <a:r>
              <a:rPr lang="en-US" sz="2452" dirty="0">
                <a:solidFill>
                  <a:srgbClr val="0000FF"/>
                </a:solidFill>
                <a:latin typeface="Times New Roman" panose="02020603050405020304" pitchFamily="18" charset="0"/>
                <a:cs typeface="Times New Roman" panose="02020603050405020304" pitchFamily="18" charset="0"/>
              </a:rPr>
              <a:t>:</a:t>
            </a:r>
          </a:p>
          <a:p>
            <a:pPr marL="350307" indent="-350307">
              <a:buFont typeface="Arial" panose="020B0604020202020204" pitchFamily="34" charset="0"/>
              <a:buChar char="•"/>
              <a:defRPr/>
            </a:pPr>
            <a:r>
              <a:rPr lang="en-US" sz="2452" dirty="0">
                <a:solidFill>
                  <a:srgbClr val="002060"/>
                </a:solidFill>
                <a:latin typeface="Times New Roman" panose="02020603050405020304" pitchFamily="18" charset="0"/>
                <a:cs typeface="Times New Roman" panose="02020603050405020304" pitchFamily="18" charset="0"/>
              </a:rPr>
              <a:t>when </a:t>
            </a:r>
            <a:r>
              <a:rPr lang="en-US" sz="2452" b="1" i="1" dirty="0">
                <a:solidFill>
                  <a:srgbClr val="002060"/>
                </a:solidFill>
                <a:latin typeface="Times New Roman" panose="02020603050405020304" pitchFamily="18" charset="0"/>
                <a:cs typeface="Times New Roman" panose="02020603050405020304" pitchFamily="18" charset="0"/>
              </a:rPr>
              <a:t>V</a:t>
            </a:r>
            <a:r>
              <a:rPr lang="en-US" sz="2452" b="1" i="1" baseline="-25000" dirty="0">
                <a:solidFill>
                  <a:srgbClr val="002060"/>
                </a:solidFill>
                <a:latin typeface="Times New Roman" panose="02020603050405020304" pitchFamily="18" charset="0"/>
                <a:cs typeface="Times New Roman" panose="02020603050405020304" pitchFamily="18" charset="0"/>
              </a:rPr>
              <a:t>GS</a:t>
            </a:r>
            <a:r>
              <a:rPr lang="en-US" sz="2452" b="1" dirty="0">
                <a:solidFill>
                  <a:srgbClr val="002060"/>
                </a:solidFill>
                <a:latin typeface="Times New Roman" panose="02020603050405020304" pitchFamily="18" charset="0"/>
                <a:cs typeface="Times New Roman" panose="02020603050405020304" pitchFamily="18" charset="0"/>
              </a:rPr>
              <a:t> &gt; </a:t>
            </a:r>
            <a:r>
              <a:rPr lang="en-US" sz="2452" b="1" i="1" dirty="0">
                <a:solidFill>
                  <a:srgbClr val="002060"/>
                </a:solidFill>
                <a:latin typeface="Times New Roman" panose="02020603050405020304" pitchFamily="18" charset="0"/>
                <a:cs typeface="Times New Roman" panose="02020603050405020304" pitchFamily="18" charset="0"/>
              </a:rPr>
              <a:t>V</a:t>
            </a:r>
            <a:r>
              <a:rPr lang="en-US" sz="2452" b="1" i="1" baseline="-25000" dirty="0">
                <a:solidFill>
                  <a:srgbClr val="002060"/>
                </a:solidFill>
                <a:latin typeface="Times New Roman" panose="02020603050405020304" pitchFamily="18" charset="0"/>
                <a:cs typeface="Times New Roman" panose="02020603050405020304" pitchFamily="18" charset="0"/>
              </a:rPr>
              <a:t>T</a:t>
            </a:r>
            <a:r>
              <a:rPr lang="en-US" sz="2452" b="1" dirty="0">
                <a:solidFill>
                  <a:srgbClr val="002060"/>
                </a:solidFill>
                <a:latin typeface="Times New Roman" panose="02020603050405020304" pitchFamily="18" charset="0"/>
                <a:cs typeface="Times New Roman" panose="02020603050405020304" pitchFamily="18" charset="0"/>
              </a:rPr>
              <a:t> </a:t>
            </a:r>
            <a:r>
              <a:rPr lang="en-US" sz="2452" dirty="0">
                <a:solidFill>
                  <a:srgbClr val="002060"/>
                </a:solidFill>
                <a:latin typeface="Times New Roman" panose="02020603050405020304" pitchFamily="18" charset="0"/>
                <a:cs typeface="Times New Roman" panose="02020603050405020304" pitchFamily="18" charset="0"/>
              </a:rPr>
              <a:t>, an </a:t>
            </a:r>
            <a:r>
              <a:rPr lang="en-US" sz="2452" dirty="0">
                <a:solidFill>
                  <a:srgbClr val="0000FF"/>
                </a:solidFill>
                <a:latin typeface="Times New Roman" panose="02020603050405020304" pitchFamily="18" charset="0"/>
                <a:cs typeface="Times New Roman" panose="02020603050405020304" pitchFamily="18" charset="0"/>
              </a:rPr>
              <a:t>induced n- type region</a:t>
            </a:r>
            <a:r>
              <a:rPr lang="en-US" sz="2452" dirty="0">
                <a:solidFill>
                  <a:srgbClr val="002060"/>
                </a:solidFill>
                <a:latin typeface="Times New Roman" panose="02020603050405020304" pitchFamily="18" charset="0"/>
                <a:cs typeface="Times New Roman" panose="02020603050405020304" pitchFamily="18" charset="0"/>
              </a:rPr>
              <a:t>, an “</a:t>
            </a:r>
            <a:r>
              <a:rPr lang="en-US" sz="2452" b="1" dirty="0">
                <a:solidFill>
                  <a:srgbClr val="0000FF"/>
                </a:solidFill>
                <a:latin typeface="Times New Roman" panose="02020603050405020304" pitchFamily="18" charset="0"/>
                <a:cs typeface="Times New Roman" panose="02020603050405020304" pitchFamily="18" charset="0"/>
              </a:rPr>
              <a:t>inversion layer</a:t>
            </a:r>
            <a:r>
              <a:rPr lang="en-US" sz="2452" dirty="0">
                <a:solidFill>
                  <a:srgbClr val="002060"/>
                </a:solidFill>
                <a:latin typeface="Times New Roman" panose="02020603050405020304" pitchFamily="18" charset="0"/>
                <a:cs typeface="Times New Roman" panose="02020603050405020304" pitchFamily="18" charset="0"/>
              </a:rPr>
              <a:t>”, forms </a:t>
            </a:r>
            <a:r>
              <a:rPr lang="en-US" sz="2452" dirty="0">
                <a:solidFill>
                  <a:srgbClr val="0000FF"/>
                </a:solidFill>
                <a:latin typeface="Times New Roman" panose="02020603050405020304" pitchFamily="18" charset="0"/>
                <a:cs typeface="Times New Roman" panose="02020603050405020304" pitchFamily="18" charset="0"/>
              </a:rPr>
              <a:t>in the channel </a:t>
            </a:r>
            <a:r>
              <a:rPr lang="en-US" sz="2452" dirty="0">
                <a:solidFill>
                  <a:srgbClr val="002060"/>
                </a:solidFill>
                <a:latin typeface="Times New Roman" panose="02020603050405020304" pitchFamily="18" charset="0"/>
                <a:cs typeface="Times New Roman" panose="02020603050405020304" pitchFamily="18" charset="0"/>
              </a:rPr>
              <a:t>and “</a:t>
            </a:r>
            <a:r>
              <a:rPr lang="en-US" sz="2452" dirty="0">
                <a:solidFill>
                  <a:srgbClr val="0000FF"/>
                </a:solidFill>
                <a:latin typeface="Times New Roman" panose="02020603050405020304" pitchFamily="18" charset="0"/>
                <a:cs typeface="Times New Roman" panose="02020603050405020304" pitchFamily="18" charset="0"/>
              </a:rPr>
              <a:t>electrically connects” the source and drain</a:t>
            </a:r>
          </a:p>
        </p:txBody>
      </p:sp>
      <p:pic>
        <p:nvPicPr>
          <p:cNvPr id="16390"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07302" y="2737332"/>
            <a:ext cx="5507677" cy="4022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1" name="Rectangle 2"/>
          <p:cNvSpPr>
            <a:spLocks noChangeArrowheads="1"/>
          </p:cNvSpPr>
          <p:nvPr/>
        </p:nvSpPr>
        <p:spPr bwMode="auto">
          <a:xfrm>
            <a:off x="601693" y="2998444"/>
            <a:ext cx="6655921" cy="1224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pPr>
            <a:r>
              <a:rPr lang="en-US" altLang="en-US" sz="2452" dirty="0">
                <a:solidFill>
                  <a:srgbClr val="002060"/>
                </a:solidFill>
                <a:latin typeface="Times New Roman" panose="02020603050405020304" pitchFamily="18" charset="0"/>
                <a:cs typeface="Times New Roman" panose="02020603050405020304" pitchFamily="18" charset="0"/>
              </a:rPr>
              <a:t>The channel is created by inverting the substrate surface from p-type to n type. Hence the induced channel is also called an </a:t>
            </a:r>
            <a:r>
              <a:rPr lang="en-US" altLang="en-US" sz="2452" b="1" dirty="0">
                <a:solidFill>
                  <a:srgbClr val="0000FF"/>
                </a:solidFill>
                <a:latin typeface="Times New Roman" panose="02020603050405020304" pitchFamily="18" charset="0"/>
                <a:cs typeface="Times New Roman" panose="02020603050405020304" pitchFamily="18" charset="0"/>
              </a:rPr>
              <a:t>inversion layer</a:t>
            </a:r>
            <a:r>
              <a:rPr lang="en-US" altLang="en-US" sz="2452" dirty="0">
                <a:solidFill>
                  <a:srgbClr val="002060"/>
                </a:solidFill>
                <a:latin typeface="Times New Roman" panose="02020603050405020304" pitchFamily="18" charset="0"/>
                <a:cs typeface="Times New Roman" panose="02020603050405020304" pitchFamily="18" charset="0"/>
              </a:rPr>
              <a:t>.</a:t>
            </a:r>
          </a:p>
        </p:txBody>
      </p:sp>
      <p:sp>
        <p:nvSpPr>
          <p:cNvPr id="16392" name="Rectangle 4"/>
          <p:cNvSpPr>
            <a:spLocks noChangeArrowheads="1"/>
          </p:cNvSpPr>
          <p:nvPr/>
        </p:nvSpPr>
        <p:spPr bwMode="auto">
          <a:xfrm>
            <a:off x="601693" y="4368848"/>
            <a:ext cx="6227763" cy="2356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pPr>
            <a:r>
              <a:rPr lang="en-US" altLang="en-US" sz="2452" dirty="0">
                <a:solidFill>
                  <a:srgbClr val="002060"/>
                </a:solidFill>
                <a:latin typeface="Times New Roman" panose="02020603050405020304" pitchFamily="18" charset="0"/>
                <a:cs typeface="Times New Roman" panose="02020603050405020304" pitchFamily="18" charset="0"/>
              </a:rPr>
              <a:t>The value at which a </a:t>
            </a:r>
            <a:r>
              <a:rPr lang="en-US" altLang="en-US" sz="2452" b="1" dirty="0">
                <a:solidFill>
                  <a:srgbClr val="0000FF"/>
                </a:solidFill>
                <a:latin typeface="Times New Roman" panose="02020603050405020304" pitchFamily="18" charset="0"/>
                <a:cs typeface="Times New Roman" panose="02020603050405020304" pitchFamily="18" charset="0"/>
              </a:rPr>
              <a:t>sufficient number </a:t>
            </a:r>
            <a:r>
              <a:rPr lang="en-US" altLang="en-US" sz="2452" dirty="0">
                <a:solidFill>
                  <a:srgbClr val="002060"/>
                </a:solidFill>
                <a:latin typeface="Times New Roman" panose="02020603050405020304" pitchFamily="18" charset="0"/>
                <a:cs typeface="Times New Roman" panose="02020603050405020304" pitchFamily="18" charset="0"/>
              </a:rPr>
              <a:t>of mobile electrons accumulate in the </a:t>
            </a:r>
            <a:r>
              <a:rPr lang="en-US" altLang="en-US" sz="2452" b="1" dirty="0">
                <a:solidFill>
                  <a:srgbClr val="0000FF"/>
                </a:solidFill>
                <a:latin typeface="Times New Roman" panose="02020603050405020304" pitchFamily="18" charset="0"/>
                <a:cs typeface="Times New Roman" panose="02020603050405020304" pitchFamily="18" charset="0"/>
              </a:rPr>
              <a:t>channel region</a:t>
            </a:r>
            <a:r>
              <a:rPr lang="en-US" altLang="en-US" sz="2452" b="1" dirty="0">
                <a:solidFill>
                  <a:srgbClr val="002060"/>
                </a:solidFill>
                <a:latin typeface="Times New Roman" panose="02020603050405020304" pitchFamily="18" charset="0"/>
                <a:cs typeface="Times New Roman" panose="02020603050405020304" pitchFamily="18" charset="0"/>
              </a:rPr>
              <a:t> </a:t>
            </a:r>
            <a:r>
              <a:rPr lang="en-US" altLang="en-US" sz="2452" dirty="0">
                <a:solidFill>
                  <a:srgbClr val="002060"/>
                </a:solidFill>
                <a:latin typeface="Times New Roman" panose="02020603050405020304" pitchFamily="18" charset="0"/>
                <a:cs typeface="Times New Roman" panose="02020603050405020304" pitchFamily="18" charset="0"/>
              </a:rPr>
              <a:t>to form a conducting channel is called the </a:t>
            </a:r>
            <a:r>
              <a:rPr lang="en-US" altLang="en-US" sz="2452" b="1" dirty="0">
                <a:solidFill>
                  <a:srgbClr val="0000FF"/>
                </a:solidFill>
                <a:latin typeface="Times New Roman" panose="02020603050405020304" pitchFamily="18" charset="0"/>
                <a:cs typeface="Times New Roman" panose="02020603050405020304" pitchFamily="18" charset="0"/>
              </a:rPr>
              <a:t>threshold voltage (</a:t>
            </a:r>
            <a:r>
              <a:rPr lang="en-US" altLang="en-US" sz="2452" b="1" i="1" dirty="0">
                <a:solidFill>
                  <a:srgbClr val="0000FF"/>
                </a:solidFill>
                <a:latin typeface="Times New Roman" panose="02020603050405020304" pitchFamily="18" charset="0"/>
                <a:cs typeface="Times New Roman" panose="02020603050405020304" pitchFamily="18" charset="0"/>
              </a:rPr>
              <a:t>V</a:t>
            </a:r>
            <a:r>
              <a:rPr lang="en-US" altLang="en-US" sz="2452" b="1" i="1" baseline="-25000" dirty="0">
                <a:solidFill>
                  <a:srgbClr val="0000FF"/>
                </a:solidFill>
                <a:latin typeface="Times New Roman" panose="02020603050405020304" pitchFamily="18" charset="0"/>
                <a:cs typeface="Times New Roman" panose="02020603050405020304" pitchFamily="18" charset="0"/>
              </a:rPr>
              <a:t>T</a:t>
            </a:r>
            <a:r>
              <a:rPr lang="en-US" altLang="en-US" sz="2452" b="1" dirty="0">
                <a:solidFill>
                  <a:srgbClr val="0000FF"/>
                </a:solidFill>
                <a:latin typeface="Times New Roman" panose="02020603050405020304" pitchFamily="18" charset="0"/>
                <a:cs typeface="Times New Roman" panose="02020603050405020304" pitchFamily="18" charset="0"/>
              </a:rPr>
              <a:t>).</a:t>
            </a:r>
          </a:p>
          <a:p>
            <a:pPr algn="just">
              <a:lnSpc>
                <a:spcPct val="100000"/>
              </a:lnSpc>
              <a:spcBef>
                <a:spcPct val="0"/>
              </a:spcBef>
            </a:pPr>
            <a:r>
              <a:rPr lang="en-US" altLang="en-US" sz="2452" b="1" i="1" dirty="0">
                <a:solidFill>
                  <a:srgbClr val="0000FF"/>
                </a:solidFill>
                <a:latin typeface="Times New Roman" panose="02020603050405020304" pitchFamily="18" charset="0"/>
                <a:cs typeface="Times New Roman" panose="02020603050405020304" pitchFamily="18" charset="0"/>
              </a:rPr>
              <a:t>V</a:t>
            </a:r>
            <a:r>
              <a:rPr lang="en-US" altLang="en-US" sz="2452" b="1" i="1" baseline="-25000" dirty="0">
                <a:solidFill>
                  <a:srgbClr val="0000FF"/>
                </a:solidFill>
                <a:latin typeface="Times New Roman" panose="02020603050405020304" pitchFamily="18" charset="0"/>
                <a:cs typeface="Times New Roman" panose="02020603050405020304" pitchFamily="18" charset="0"/>
              </a:rPr>
              <a:t>T</a:t>
            </a:r>
            <a:r>
              <a:rPr lang="en-US" altLang="en-US" sz="2452" b="1" dirty="0">
                <a:solidFill>
                  <a:srgbClr val="0000FF"/>
                </a:solidFill>
                <a:latin typeface="Times New Roman" panose="02020603050405020304" pitchFamily="18" charset="0"/>
                <a:cs typeface="Times New Roman" panose="02020603050405020304" pitchFamily="18" charset="0"/>
              </a:rPr>
              <a:t> ranges from 0.3 to 1V.</a:t>
            </a:r>
          </a:p>
          <a:p>
            <a:pPr algn="just">
              <a:lnSpc>
                <a:spcPct val="100000"/>
              </a:lnSpc>
              <a:spcBef>
                <a:spcPct val="0"/>
              </a:spcBef>
            </a:pPr>
            <a:endParaRPr lang="en-US" altLang="en-US" sz="2452" b="1" dirty="0">
              <a:solidFill>
                <a:srgbClr val="002060"/>
              </a:solidFill>
              <a:latin typeface="Times New Roman" panose="02020603050405020304" pitchFamily="18" charset="0"/>
              <a:cs typeface="Times New Roman" panose="02020603050405020304" pitchFamily="18" charset="0"/>
            </a:endParaRPr>
          </a:p>
        </p:txBody>
      </p:sp>
      <p:sp>
        <p:nvSpPr>
          <p:cNvPr id="16393" name="TextBox 8"/>
          <p:cNvSpPr txBox="1">
            <a:spLocks noChangeArrowheads="1"/>
          </p:cNvSpPr>
          <p:nvPr/>
        </p:nvSpPr>
        <p:spPr bwMode="auto">
          <a:xfrm>
            <a:off x="7627388" y="6595625"/>
            <a:ext cx="4244285" cy="672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839">
                <a:solidFill>
                  <a:srgbClr val="C00000"/>
                </a:solidFill>
                <a:latin typeface="Times New Roman" panose="02020603050405020304" pitchFamily="18" charset="0"/>
                <a:cs typeface="Times New Roman" panose="02020603050405020304" pitchFamily="18" charset="0"/>
              </a:rPr>
              <a:t>Fig. 6 n-channel enhancement MOSFET at positive gate voltage.</a:t>
            </a:r>
          </a:p>
        </p:txBody>
      </p:sp>
    </p:spTree>
    <p:extLst>
      <p:ext uri="{BB962C8B-B14F-4D97-AF65-F5344CB8AC3E}">
        <p14:creationId xmlns:p14="http://schemas.microsoft.com/office/powerpoint/2010/main" val="877818777"/>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391"/>
                                        </p:tgtEl>
                                        <p:attrNameLst>
                                          <p:attrName>style.visibility</p:attrName>
                                        </p:attrNameLst>
                                      </p:cBhvr>
                                      <p:to>
                                        <p:strVal val="visible"/>
                                      </p:to>
                                    </p:set>
                                    <p:anim calcmode="lin" valueType="num">
                                      <p:cBhvr additive="base">
                                        <p:cTn id="13" dur="500" fill="hold"/>
                                        <p:tgtEl>
                                          <p:spTgt spid="16391"/>
                                        </p:tgtEl>
                                        <p:attrNameLst>
                                          <p:attrName>ppt_x</p:attrName>
                                        </p:attrNameLst>
                                      </p:cBhvr>
                                      <p:tavLst>
                                        <p:tav tm="0">
                                          <p:val>
                                            <p:strVal val="#ppt_x"/>
                                          </p:val>
                                        </p:tav>
                                        <p:tav tm="100000">
                                          <p:val>
                                            <p:strVal val="#ppt_x"/>
                                          </p:val>
                                        </p:tav>
                                      </p:tavLst>
                                    </p:anim>
                                    <p:anim calcmode="lin" valueType="num">
                                      <p:cBhvr additive="base">
                                        <p:cTn id="14" dur="500" fill="hold"/>
                                        <p:tgtEl>
                                          <p:spTgt spid="1639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392"/>
                                        </p:tgtEl>
                                        <p:attrNameLst>
                                          <p:attrName>style.visibility</p:attrName>
                                        </p:attrNameLst>
                                      </p:cBhvr>
                                      <p:to>
                                        <p:strVal val="visible"/>
                                      </p:to>
                                    </p:set>
                                    <p:anim calcmode="lin" valueType="num">
                                      <p:cBhvr additive="base">
                                        <p:cTn id="19" dur="500" fill="hold"/>
                                        <p:tgtEl>
                                          <p:spTgt spid="16392"/>
                                        </p:tgtEl>
                                        <p:attrNameLst>
                                          <p:attrName>ppt_x</p:attrName>
                                        </p:attrNameLst>
                                      </p:cBhvr>
                                      <p:tavLst>
                                        <p:tav tm="0">
                                          <p:val>
                                            <p:strVal val="#ppt_x"/>
                                          </p:val>
                                        </p:tav>
                                        <p:tav tm="100000">
                                          <p:val>
                                            <p:strVal val="#ppt_x"/>
                                          </p:val>
                                        </p:tav>
                                      </p:tavLst>
                                    </p:anim>
                                    <p:anim calcmode="lin" valueType="num">
                                      <p:cBhvr additive="base">
                                        <p:cTn id="20" dur="500" fill="hold"/>
                                        <p:tgtEl>
                                          <p:spTgt spid="163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391" grpId="0"/>
      <p:bldP spid="1639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Content Placeholder 1"/>
          <p:cNvSpPr>
            <a:spLocks noGrp="1" noChangeArrowheads="1"/>
          </p:cNvSpPr>
          <p:nvPr>
            <p:ph idx="1"/>
          </p:nvPr>
        </p:nvSpPr>
        <p:spPr>
          <a:xfrm>
            <a:off x="856318" y="4464183"/>
            <a:ext cx="10742890" cy="2914812"/>
          </a:xfrm>
        </p:spPr>
        <p:txBody>
          <a:bodyPr>
            <a:noAutofit/>
          </a:bodyPr>
          <a:lstStyle/>
          <a:p>
            <a:pPr>
              <a:spcBef>
                <a:spcPct val="50000"/>
              </a:spcBef>
            </a:pPr>
            <a:r>
              <a:rPr lang="en-US" altLang="en-US" sz="2800" dirty="0">
                <a:latin typeface="Times New Roman" panose="02020603050405020304" pitchFamily="18" charset="0"/>
                <a:cs typeface="Times New Roman" panose="02020603050405020304" pitchFamily="18" charset="0"/>
              </a:rPr>
              <a:t>MOSFET BASICS:-</a:t>
            </a:r>
          </a:p>
          <a:p>
            <a:pPr>
              <a:spcBef>
                <a:spcPct val="50000"/>
              </a:spcBef>
            </a:pPr>
            <a:r>
              <a:rPr lang="en-US" altLang="en-US" sz="2800" dirty="0">
                <a:latin typeface="Times New Roman" panose="02020603050405020304" pitchFamily="18" charset="0"/>
                <a:cs typeface="Times New Roman" panose="02020603050405020304" pitchFamily="18" charset="0"/>
              </a:rPr>
              <a:t>MODES; MOSFET as switch; </a:t>
            </a:r>
          </a:p>
          <a:p>
            <a:pPr>
              <a:spcBef>
                <a:spcPct val="50000"/>
              </a:spcBef>
            </a:pPr>
            <a:r>
              <a:rPr lang="en-US" altLang="en-US" sz="2800" dirty="0">
                <a:latin typeface="Times New Roman" panose="02020603050405020304" pitchFamily="18" charset="0"/>
                <a:cs typeface="Times New Roman" panose="02020603050405020304" pitchFamily="18" charset="0"/>
              </a:rPr>
              <a:t>Symbols; VI Characteristics</a:t>
            </a:r>
          </a:p>
        </p:txBody>
      </p:sp>
      <p:sp>
        <p:nvSpPr>
          <p:cNvPr id="7171" name="Title 2"/>
          <p:cNvSpPr>
            <a:spLocks noGrp="1" noChangeArrowheads="1"/>
          </p:cNvSpPr>
          <p:nvPr>
            <p:ph type="title"/>
          </p:nvPr>
        </p:nvSpPr>
        <p:spPr>
          <a:xfrm>
            <a:off x="856317" y="1010101"/>
            <a:ext cx="9990369" cy="1354214"/>
          </a:xfrm>
        </p:spPr>
        <p:txBody>
          <a:bodyPr/>
          <a:lstStyle/>
          <a:p>
            <a:pPr eaLnBrk="1" hangingPunct="1"/>
            <a:r>
              <a:rPr lang="en-US" altLang="en-US" b="1">
                <a:latin typeface="Times New Roman" panose="02020603050405020304" pitchFamily="18" charset="0"/>
                <a:cs typeface="Times New Roman" panose="02020603050405020304" pitchFamily="18" charset="0"/>
              </a:rPr>
              <a:t>Contents</a:t>
            </a:r>
          </a:p>
        </p:txBody>
      </p:sp>
      <p:sp>
        <p:nvSpPr>
          <p:cNvPr id="7172" name="Date Placeholder 3"/>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38F690D3-E56A-487A-AA49-EB9F9CAAA085}" type="datetime1">
              <a:rPr lang="en-IN" altLang="en-US" sz="1226">
                <a:solidFill>
                  <a:schemeClr val="bg1"/>
                </a:solidFill>
              </a:rPr>
              <a:pPr fontAlgn="base">
                <a:lnSpc>
                  <a:spcPct val="100000"/>
                </a:lnSpc>
                <a:spcBef>
                  <a:spcPct val="0"/>
                </a:spcBef>
                <a:spcAft>
                  <a:spcPct val="0"/>
                </a:spcAft>
                <a:buFontTx/>
                <a:buNone/>
              </a:pPr>
              <a:t>23-12-2024</a:t>
            </a:fld>
            <a:endParaRPr lang="en-US" altLang="en-US" sz="1226">
              <a:solidFill>
                <a:schemeClr val="bg1"/>
              </a:solidFill>
            </a:endParaRPr>
          </a:p>
        </p:txBody>
      </p:sp>
      <p:sp>
        <p:nvSpPr>
          <p:cNvPr id="7173" name="Footer Placeholder 4"/>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dirty="0">
                <a:solidFill>
                  <a:schemeClr val="bg1"/>
                </a:solidFill>
                <a:latin typeface="Georgia" panose="02040502050405020303" pitchFamily="18" charset="0"/>
              </a:rPr>
              <a:t>International Institute of Information Technology, Naya Raipur</a:t>
            </a:r>
          </a:p>
        </p:txBody>
      </p:sp>
      <p:sp>
        <p:nvSpPr>
          <p:cNvPr id="7174" name="Slide Number Placeholder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C0D04CAC-95B8-4C65-A563-B1DD0763FCA4}" type="slidenum">
              <a:rPr lang="en-US" altLang="en-US" sz="1226">
                <a:solidFill>
                  <a:schemeClr val="bg1"/>
                </a:solidFill>
              </a:rPr>
              <a:pPr fontAlgn="base">
                <a:lnSpc>
                  <a:spcPct val="100000"/>
                </a:lnSpc>
                <a:spcBef>
                  <a:spcPct val="0"/>
                </a:spcBef>
                <a:spcAft>
                  <a:spcPct val="0"/>
                </a:spcAft>
                <a:buFontTx/>
                <a:buNone/>
              </a:pPr>
              <a:t>2</a:t>
            </a:fld>
            <a:endParaRPr lang="en-US" altLang="en-US" sz="1226">
              <a:solidFill>
                <a:schemeClr val="bg1"/>
              </a:solidFill>
            </a:endParaRPr>
          </a:p>
        </p:txBody>
      </p:sp>
      <p:sp>
        <p:nvSpPr>
          <p:cNvPr id="2" name="Rectangle 1"/>
          <p:cNvSpPr/>
          <p:nvPr/>
        </p:nvSpPr>
        <p:spPr>
          <a:xfrm>
            <a:off x="713597" y="2402677"/>
            <a:ext cx="8415274" cy="1815882"/>
          </a:xfrm>
          <a:prstGeom prst="rect">
            <a:avLst/>
          </a:prstGeom>
        </p:spPr>
        <p:txBody>
          <a:bodyPr wrap="square">
            <a:spAutoFit/>
          </a:bodyPr>
          <a:lstStyle/>
          <a:p>
            <a:r>
              <a:rPr lang="en-US" sz="2800" dirty="0">
                <a:latin typeface="Times New Roman" pitchFamily="18" charset="0"/>
                <a:cs typeface="Times New Roman" pitchFamily="18" charset="0"/>
              </a:rPr>
              <a:t>Previous Lecture</a:t>
            </a:r>
          </a:p>
          <a:p>
            <a:pPr>
              <a:buFont typeface="Wingdings" pitchFamily="2" charset="2"/>
              <a:buChar char="Ø"/>
            </a:pPr>
            <a:r>
              <a:rPr lang="en-US" sz="2800" dirty="0">
                <a:latin typeface="Times New Roman" pitchFamily="18" charset="0"/>
                <a:cs typeface="Times New Roman" pitchFamily="18" charset="0"/>
              </a:rPr>
              <a:t>Course introduction with Pre-requisite</a:t>
            </a:r>
          </a:p>
          <a:p>
            <a:pPr>
              <a:buFont typeface="Wingdings" pitchFamily="2" charset="2"/>
              <a:buChar char="Ø"/>
            </a:pPr>
            <a:r>
              <a:rPr lang="en-US" sz="2800" dirty="0">
                <a:latin typeface="Times New Roman" pitchFamily="18" charset="0"/>
                <a:cs typeface="Times New Roman" pitchFamily="18" charset="0"/>
              </a:rPr>
              <a:t>Course handout and evaluation pattern </a:t>
            </a:r>
          </a:p>
          <a:p>
            <a:pPr marL="457200" indent="-457200" algn="just">
              <a:buFont typeface="Arial" panose="020B0604020202020204" pitchFamily="34" charset="0"/>
              <a:buChar char="•"/>
            </a:pPr>
            <a:r>
              <a:rPr lang="en-US" sz="2800" dirty="0">
                <a:latin typeface="Times" panose="02020603050405020304" pitchFamily="18" charset="0"/>
                <a:cs typeface="Times" panose="02020603050405020304" pitchFamily="18" charset="0"/>
              </a:rPr>
              <a:t>CH, Evaluation Plan, Formative Assessment</a:t>
            </a:r>
          </a:p>
        </p:txBody>
      </p:sp>
    </p:spTree>
    <p:extLst>
      <p:ext uri="{BB962C8B-B14F-4D97-AF65-F5344CB8AC3E}">
        <p14:creationId xmlns:p14="http://schemas.microsoft.com/office/powerpoint/2010/main" val="4021117780"/>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8200FF6A-A0F6-4DEC-98F5-56791FF77467}" type="datetime1">
              <a:rPr lang="en-IN" smtClean="0"/>
              <a:pPr>
                <a:defRPr/>
              </a:pPr>
              <a:t>23-12-2024</a:t>
            </a:fld>
            <a:endParaRPr lang="en-US" dirty="0"/>
          </a:p>
        </p:txBody>
      </p:sp>
      <p:sp>
        <p:nvSpPr>
          <p:cNvPr id="17411"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6" name="Slide Number Placeholder 5"/>
          <p:cNvSpPr>
            <a:spLocks noGrp="1"/>
          </p:cNvSpPr>
          <p:nvPr>
            <p:ph type="sldNum" sz="quarter" idx="12"/>
          </p:nvPr>
        </p:nvSpPr>
        <p:spPr/>
        <p:txBody>
          <a:bodyPr/>
          <a:lstStyle/>
          <a:p>
            <a:pPr>
              <a:defRPr/>
            </a:pPr>
            <a:fld id="{045B0D9B-8E21-43B4-8D51-A43586A245B3}" type="slidenum">
              <a:rPr lang="en-US" smtClean="0"/>
              <a:pPr>
                <a:defRPr/>
              </a:pPr>
              <a:t>20</a:t>
            </a:fld>
            <a:endParaRPr lang="en-US" dirty="0"/>
          </a:p>
        </p:txBody>
      </p:sp>
      <p:sp>
        <p:nvSpPr>
          <p:cNvPr id="7" name="Rectangle 6"/>
          <p:cNvSpPr/>
          <p:nvPr/>
        </p:nvSpPr>
        <p:spPr>
          <a:xfrm>
            <a:off x="394101" y="1032806"/>
            <a:ext cx="11824175" cy="1287147"/>
          </a:xfrm>
          <a:prstGeom prst="rect">
            <a:avLst/>
          </a:prstGeom>
        </p:spPr>
        <p:txBody>
          <a:bodyPr wrap="square">
            <a:spAutoFit/>
          </a:bodyPr>
          <a:lstStyle/>
          <a:p>
            <a:pPr>
              <a:defRPr/>
            </a:pPr>
            <a:r>
              <a:rPr lang="en-US" sz="2860" b="1" dirty="0">
                <a:solidFill>
                  <a:srgbClr val="0000FF"/>
                </a:solidFill>
                <a:latin typeface="Times New Roman" panose="02020603050405020304" pitchFamily="18" charset="0"/>
                <a:cs typeface="Times New Roman" panose="02020603050405020304" pitchFamily="18" charset="0"/>
              </a:rPr>
              <a:t>Inversion case, </a:t>
            </a:r>
            <a:r>
              <a:rPr lang="en-US" sz="2860" b="1" i="1" dirty="0">
                <a:solidFill>
                  <a:srgbClr val="0000FF"/>
                </a:solidFill>
                <a:latin typeface="Times New Roman" panose="02020603050405020304" pitchFamily="18" charset="0"/>
                <a:cs typeface="Times New Roman" panose="02020603050405020304" pitchFamily="18" charset="0"/>
              </a:rPr>
              <a:t>V</a:t>
            </a:r>
            <a:r>
              <a:rPr lang="en-US" sz="2860" b="1" i="1" baseline="-25000" dirty="0">
                <a:solidFill>
                  <a:srgbClr val="0000FF"/>
                </a:solidFill>
                <a:latin typeface="Times New Roman" panose="02020603050405020304" pitchFamily="18" charset="0"/>
                <a:cs typeface="Times New Roman" panose="02020603050405020304" pitchFamily="18" charset="0"/>
              </a:rPr>
              <a:t>GS</a:t>
            </a:r>
            <a:r>
              <a:rPr lang="en-US" sz="2860" b="1" dirty="0">
                <a:solidFill>
                  <a:srgbClr val="0000FF"/>
                </a:solidFill>
                <a:latin typeface="Times New Roman" panose="02020603050405020304" pitchFamily="18" charset="0"/>
                <a:cs typeface="Times New Roman" panose="02020603050405020304" pitchFamily="18" charset="0"/>
              </a:rPr>
              <a:t> &gt; </a:t>
            </a:r>
            <a:r>
              <a:rPr lang="en-US" sz="2860" b="1" i="1" dirty="0">
                <a:solidFill>
                  <a:srgbClr val="0000FF"/>
                </a:solidFill>
                <a:latin typeface="Times New Roman" panose="02020603050405020304" pitchFamily="18" charset="0"/>
                <a:cs typeface="Times New Roman" panose="02020603050405020304" pitchFamily="18" charset="0"/>
              </a:rPr>
              <a:t>V</a:t>
            </a:r>
            <a:r>
              <a:rPr lang="en-US" sz="2860" b="1" i="1" baseline="-25000" dirty="0">
                <a:solidFill>
                  <a:srgbClr val="0000FF"/>
                </a:solidFill>
                <a:latin typeface="Times New Roman" panose="02020603050405020304" pitchFamily="18" charset="0"/>
                <a:cs typeface="Times New Roman" panose="02020603050405020304" pitchFamily="18" charset="0"/>
              </a:rPr>
              <a:t>T</a:t>
            </a:r>
            <a:r>
              <a:rPr lang="en-US" sz="2860" b="1" baseline="-25000" dirty="0">
                <a:solidFill>
                  <a:srgbClr val="0000FF"/>
                </a:solidFill>
                <a:latin typeface="Times New Roman" panose="02020603050405020304" pitchFamily="18" charset="0"/>
                <a:cs typeface="Times New Roman" panose="02020603050405020304" pitchFamily="18" charset="0"/>
              </a:rPr>
              <a:t> </a:t>
            </a:r>
            <a:r>
              <a:rPr lang="en-US" sz="2860" b="1" dirty="0">
                <a:solidFill>
                  <a:srgbClr val="0000FF"/>
                </a:solidFill>
                <a:latin typeface="Times New Roman" panose="02020603050405020304" pitchFamily="18" charset="0"/>
                <a:cs typeface="Times New Roman" panose="02020603050405020304" pitchFamily="18" charset="0"/>
              </a:rPr>
              <a:t>(continued): </a:t>
            </a:r>
            <a:r>
              <a:rPr lang="en-US" sz="2860" b="1" dirty="0">
                <a:solidFill>
                  <a:srgbClr val="002060"/>
                </a:solidFill>
                <a:latin typeface="Times New Roman" panose="02020603050405020304" pitchFamily="18" charset="0"/>
                <a:cs typeface="Times New Roman" panose="02020603050405020304" pitchFamily="18" charset="0"/>
              </a:rPr>
              <a:t>(</a:t>
            </a:r>
            <a:r>
              <a:rPr lang="en-US" sz="2860" b="1" dirty="0">
                <a:solidFill>
                  <a:srgbClr val="0000FF"/>
                </a:solidFill>
                <a:latin typeface="Times New Roman" panose="02020603050405020304" pitchFamily="18" charset="0"/>
                <a:cs typeface="Times New Roman" panose="02020603050405020304" pitchFamily="18" charset="0"/>
              </a:rPr>
              <a:t>Applying a small </a:t>
            </a:r>
            <a:r>
              <a:rPr lang="en-US" sz="2860" b="1" i="1" dirty="0">
                <a:solidFill>
                  <a:srgbClr val="0000FF"/>
                </a:solidFill>
                <a:latin typeface="Times New Roman" panose="02020603050405020304" pitchFamily="18" charset="0"/>
                <a:cs typeface="Times New Roman" panose="02020603050405020304" pitchFamily="18" charset="0"/>
              </a:rPr>
              <a:t>V</a:t>
            </a:r>
            <a:r>
              <a:rPr lang="en-US" sz="2860" b="1" i="1" baseline="-25000" dirty="0">
                <a:solidFill>
                  <a:srgbClr val="0000FF"/>
                </a:solidFill>
                <a:latin typeface="Times New Roman" panose="02020603050405020304" pitchFamily="18" charset="0"/>
                <a:cs typeface="Times New Roman" panose="02020603050405020304" pitchFamily="18" charset="0"/>
              </a:rPr>
              <a:t>DS</a:t>
            </a:r>
            <a:r>
              <a:rPr lang="en-US" sz="2860" b="1" dirty="0">
                <a:solidFill>
                  <a:srgbClr val="002060"/>
                </a:solidFill>
                <a:latin typeface="Times New Roman" panose="02020603050405020304" pitchFamily="18" charset="0"/>
                <a:cs typeface="Times New Roman" panose="02020603050405020304" pitchFamily="18" charset="0"/>
              </a:rPr>
              <a:t>)</a:t>
            </a:r>
          </a:p>
          <a:p>
            <a:pPr marL="350307" indent="-350307" algn="just">
              <a:buFont typeface="Arial" panose="020B0604020202020204" pitchFamily="34" charset="0"/>
              <a:buChar char="•"/>
              <a:defRPr/>
            </a:pPr>
            <a:r>
              <a:rPr lang="en-US" sz="2452" b="1" dirty="0">
                <a:solidFill>
                  <a:srgbClr val="0000FF"/>
                </a:solidFill>
                <a:latin typeface="Times New Roman" panose="02020603050405020304" pitchFamily="18" charset="0"/>
                <a:cs typeface="Times New Roman" panose="02020603050405020304" pitchFamily="18" charset="0"/>
              </a:rPr>
              <a:t>When </a:t>
            </a:r>
            <a:r>
              <a:rPr lang="en-US" sz="2452" b="1" i="1" dirty="0">
                <a:solidFill>
                  <a:srgbClr val="0000FF"/>
                </a:solidFill>
                <a:latin typeface="Times New Roman" panose="02020603050405020304" pitchFamily="18" charset="0"/>
                <a:cs typeface="Times New Roman" panose="02020603050405020304" pitchFamily="18" charset="0"/>
              </a:rPr>
              <a:t>V</a:t>
            </a:r>
            <a:r>
              <a:rPr lang="en-US" sz="2452" b="1" i="1" baseline="-25000" dirty="0">
                <a:solidFill>
                  <a:srgbClr val="0000FF"/>
                </a:solidFill>
                <a:latin typeface="Times New Roman" panose="02020603050405020304" pitchFamily="18" charset="0"/>
                <a:cs typeface="Times New Roman" panose="02020603050405020304" pitchFamily="18" charset="0"/>
              </a:rPr>
              <a:t>DS</a:t>
            </a:r>
            <a:r>
              <a:rPr lang="en-US" sz="2452" b="1" dirty="0">
                <a:solidFill>
                  <a:srgbClr val="0000FF"/>
                </a:solidFill>
                <a:latin typeface="Times New Roman" panose="02020603050405020304" pitchFamily="18" charset="0"/>
                <a:cs typeface="Times New Roman" panose="02020603050405020304" pitchFamily="18" charset="0"/>
              </a:rPr>
              <a:t> &gt;0 </a:t>
            </a:r>
            <a:r>
              <a:rPr lang="en-US" sz="2452" dirty="0">
                <a:solidFill>
                  <a:srgbClr val="002060"/>
                </a:solidFill>
                <a:latin typeface="Times New Roman" panose="02020603050405020304" pitchFamily="18" charset="0"/>
                <a:cs typeface="Times New Roman" panose="02020603050405020304" pitchFamily="18" charset="0"/>
              </a:rPr>
              <a:t>, the</a:t>
            </a:r>
            <a:r>
              <a:rPr lang="en-US" sz="2452" dirty="0">
                <a:solidFill>
                  <a:srgbClr val="0000FF"/>
                </a:solidFill>
                <a:latin typeface="Times New Roman" panose="02020603050405020304" pitchFamily="18" charset="0"/>
                <a:cs typeface="Times New Roman" panose="02020603050405020304" pitchFamily="18" charset="0"/>
              </a:rPr>
              <a:t> induced n-type region</a:t>
            </a:r>
            <a:r>
              <a:rPr lang="en-US" sz="2452" dirty="0">
                <a:solidFill>
                  <a:srgbClr val="002060"/>
                </a:solidFill>
                <a:latin typeface="Times New Roman" panose="02020603050405020304" pitchFamily="18" charset="0"/>
                <a:cs typeface="Times New Roman" panose="02020603050405020304" pitchFamily="18" charset="0"/>
              </a:rPr>
              <a:t> allows current to flow </a:t>
            </a:r>
            <a:r>
              <a:rPr lang="en-US" sz="2452" dirty="0">
                <a:solidFill>
                  <a:srgbClr val="0000FF"/>
                </a:solidFill>
                <a:latin typeface="Times New Roman" panose="02020603050405020304" pitchFamily="18" charset="0"/>
                <a:cs typeface="Times New Roman" panose="02020603050405020304" pitchFamily="18" charset="0"/>
              </a:rPr>
              <a:t>between the source and drain. </a:t>
            </a:r>
          </a:p>
        </p:txBody>
      </p:sp>
      <p:sp>
        <p:nvSpPr>
          <p:cNvPr id="17414" name="Rectangle 8"/>
          <p:cNvSpPr>
            <a:spLocks noChangeArrowheads="1"/>
          </p:cNvSpPr>
          <p:nvPr/>
        </p:nvSpPr>
        <p:spPr bwMode="auto">
          <a:xfrm>
            <a:off x="7280320" y="6386412"/>
            <a:ext cx="5115199" cy="736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2043">
                <a:solidFill>
                  <a:srgbClr val="002060"/>
                </a:solidFill>
                <a:latin typeface="Times New Roman" panose="02020603050405020304" pitchFamily="18" charset="0"/>
                <a:cs typeface="Times New Roman" panose="02020603050405020304" pitchFamily="18" charset="0"/>
              </a:rPr>
              <a:t>Fig. 8 Drain current (I</a:t>
            </a:r>
            <a:r>
              <a:rPr lang="en-US" altLang="en-US" sz="2043" baseline="-25000">
                <a:solidFill>
                  <a:srgbClr val="002060"/>
                </a:solidFill>
                <a:latin typeface="Times New Roman" panose="02020603050405020304" pitchFamily="18" charset="0"/>
                <a:cs typeface="Times New Roman" panose="02020603050405020304" pitchFamily="18" charset="0"/>
              </a:rPr>
              <a:t>D</a:t>
            </a:r>
            <a:r>
              <a:rPr lang="en-US" altLang="en-US" sz="2043">
                <a:solidFill>
                  <a:srgbClr val="002060"/>
                </a:solidFill>
                <a:latin typeface="Times New Roman" panose="02020603050405020304" pitchFamily="18" charset="0"/>
                <a:cs typeface="Times New Roman" panose="02020603050405020304" pitchFamily="18" charset="0"/>
              </a:rPr>
              <a:t>) verses drain voltage (V</a:t>
            </a:r>
            <a:r>
              <a:rPr lang="en-US" altLang="en-US" sz="2043" baseline="-25000">
                <a:solidFill>
                  <a:srgbClr val="002060"/>
                </a:solidFill>
                <a:latin typeface="Times New Roman" panose="02020603050405020304" pitchFamily="18" charset="0"/>
                <a:cs typeface="Times New Roman" panose="02020603050405020304" pitchFamily="18" charset="0"/>
              </a:rPr>
              <a:t>D</a:t>
            </a:r>
            <a:r>
              <a:rPr lang="en-US" altLang="en-US" sz="2043">
                <a:solidFill>
                  <a:srgbClr val="002060"/>
                </a:solidFill>
                <a:latin typeface="Times New Roman" panose="02020603050405020304" pitchFamily="18" charset="0"/>
                <a:cs typeface="Times New Roman" panose="02020603050405020304" pitchFamily="18" charset="0"/>
              </a:rPr>
              <a:t>) when in the </a:t>
            </a:r>
            <a:r>
              <a:rPr lang="en-US" altLang="en-US" sz="2043" b="1">
                <a:solidFill>
                  <a:srgbClr val="002060"/>
                </a:solidFill>
                <a:latin typeface="Times New Roman" panose="02020603050405020304" pitchFamily="18" charset="0"/>
                <a:cs typeface="Times New Roman" panose="02020603050405020304" pitchFamily="18" charset="0"/>
              </a:rPr>
              <a:t>linear</a:t>
            </a:r>
            <a:r>
              <a:rPr lang="en-US" altLang="en-US" sz="2043">
                <a:solidFill>
                  <a:srgbClr val="002060"/>
                </a:solidFill>
                <a:latin typeface="Times New Roman" panose="02020603050405020304" pitchFamily="18" charset="0"/>
                <a:cs typeface="Times New Roman" panose="02020603050405020304" pitchFamily="18" charset="0"/>
              </a:rPr>
              <a:t> or “</a:t>
            </a:r>
            <a:r>
              <a:rPr lang="en-US" altLang="en-US" sz="2043" b="1">
                <a:solidFill>
                  <a:srgbClr val="002060"/>
                </a:solidFill>
                <a:latin typeface="Times New Roman" panose="02020603050405020304" pitchFamily="18" charset="0"/>
                <a:cs typeface="Times New Roman" panose="02020603050405020304" pitchFamily="18" charset="0"/>
              </a:rPr>
              <a:t>triode”* </a:t>
            </a:r>
            <a:r>
              <a:rPr lang="en-US" altLang="en-US" sz="2043">
                <a:solidFill>
                  <a:srgbClr val="002060"/>
                </a:solidFill>
                <a:latin typeface="Times New Roman" panose="02020603050405020304" pitchFamily="18" charset="0"/>
                <a:cs typeface="Times New Roman" panose="02020603050405020304" pitchFamily="18" charset="0"/>
              </a:rPr>
              <a:t>region.</a:t>
            </a:r>
          </a:p>
        </p:txBody>
      </p:sp>
      <p:pic>
        <p:nvPicPr>
          <p:cNvPr id="17415"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33357" y="3496341"/>
            <a:ext cx="4009122" cy="2734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02280" y="3446064"/>
            <a:ext cx="6222898" cy="3160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7" name="TextBox 8"/>
          <p:cNvSpPr txBox="1">
            <a:spLocks noChangeArrowheads="1"/>
          </p:cNvSpPr>
          <p:nvPr/>
        </p:nvSpPr>
        <p:spPr bwMode="auto">
          <a:xfrm>
            <a:off x="1561806" y="6606979"/>
            <a:ext cx="4242663" cy="672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839">
                <a:solidFill>
                  <a:srgbClr val="C00000"/>
                </a:solidFill>
                <a:latin typeface="Times New Roman" panose="02020603050405020304" pitchFamily="18" charset="0"/>
                <a:cs typeface="Times New Roman" panose="02020603050405020304" pitchFamily="18" charset="0"/>
              </a:rPr>
              <a:t>Fig. 7 n-channel enhancement MOSFET with V</a:t>
            </a:r>
            <a:r>
              <a:rPr lang="en-US" altLang="en-US" sz="1839" baseline="-25000">
                <a:solidFill>
                  <a:srgbClr val="C00000"/>
                </a:solidFill>
                <a:latin typeface="Times New Roman" panose="02020603050405020304" pitchFamily="18" charset="0"/>
                <a:cs typeface="Times New Roman" panose="02020603050405020304" pitchFamily="18" charset="0"/>
              </a:rPr>
              <a:t>GS</a:t>
            </a:r>
            <a:r>
              <a:rPr lang="en-US" altLang="en-US" sz="1839">
                <a:solidFill>
                  <a:srgbClr val="C00000"/>
                </a:solidFill>
                <a:latin typeface="Times New Roman" panose="02020603050405020304" pitchFamily="18" charset="0"/>
                <a:cs typeface="Times New Roman" panose="02020603050405020304" pitchFamily="18" charset="0"/>
              </a:rPr>
              <a:t>&gt;V</a:t>
            </a:r>
            <a:r>
              <a:rPr lang="en-US" altLang="en-US" sz="1839" baseline="-25000">
                <a:solidFill>
                  <a:srgbClr val="C00000"/>
                </a:solidFill>
                <a:latin typeface="Times New Roman" panose="02020603050405020304" pitchFamily="18" charset="0"/>
                <a:cs typeface="Times New Roman" panose="02020603050405020304" pitchFamily="18" charset="0"/>
              </a:rPr>
              <a:t>T </a:t>
            </a:r>
            <a:r>
              <a:rPr lang="en-US" altLang="en-US" sz="1839">
                <a:solidFill>
                  <a:srgbClr val="C00000"/>
                </a:solidFill>
                <a:latin typeface="Times New Roman" panose="02020603050405020304" pitchFamily="18" charset="0"/>
                <a:cs typeface="Times New Roman" panose="02020603050405020304" pitchFamily="18" charset="0"/>
              </a:rPr>
              <a:t>and a small V</a:t>
            </a:r>
            <a:r>
              <a:rPr lang="en-US" altLang="en-US" sz="1839" baseline="-25000">
                <a:solidFill>
                  <a:srgbClr val="C00000"/>
                </a:solidFill>
                <a:latin typeface="Times New Roman" panose="02020603050405020304" pitchFamily="18" charset="0"/>
                <a:cs typeface="Times New Roman" panose="02020603050405020304" pitchFamily="18" charset="0"/>
              </a:rPr>
              <a:t>DS</a:t>
            </a:r>
            <a:r>
              <a:rPr lang="en-US" altLang="en-US" sz="1839">
                <a:solidFill>
                  <a:srgbClr val="C00000"/>
                </a:solidFill>
                <a:latin typeface="Times New Roman" panose="02020603050405020304" pitchFamily="18" charset="0"/>
                <a:cs typeface="Times New Roman" panose="02020603050405020304" pitchFamily="18" charset="0"/>
              </a:rPr>
              <a:t> applied</a:t>
            </a:r>
          </a:p>
        </p:txBody>
      </p:sp>
      <p:sp>
        <p:nvSpPr>
          <p:cNvPr id="2" name="Rectangle 1"/>
          <p:cNvSpPr/>
          <p:nvPr/>
        </p:nvSpPr>
        <p:spPr>
          <a:xfrm>
            <a:off x="394101" y="2389537"/>
            <a:ext cx="11666520" cy="830997"/>
          </a:xfrm>
          <a:prstGeom prst="rect">
            <a:avLst/>
          </a:prstGeom>
        </p:spPr>
        <p:txBody>
          <a:bodyPr wrap="square">
            <a:spAutoFit/>
          </a:bodyPr>
          <a:lstStyle/>
          <a:p>
            <a:pPr marL="350307" indent="-350307" algn="just">
              <a:buFont typeface="Arial" panose="020B0604020202020204" pitchFamily="34" charset="0"/>
              <a:buChar char="•"/>
              <a:defRPr/>
            </a:pPr>
            <a:r>
              <a:rPr lang="en-US" sz="2400" dirty="0">
                <a:solidFill>
                  <a:srgbClr val="002060"/>
                </a:solidFill>
                <a:latin typeface="Times New Roman" panose="02020603050405020304" pitchFamily="18" charset="0"/>
                <a:cs typeface="Times New Roman" panose="02020603050405020304" pitchFamily="18" charset="0"/>
              </a:rPr>
              <a:t>The </a:t>
            </a:r>
            <a:r>
              <a:rPr lang="en-US" sz="2400" dirty="0">
                <a:solidFill>
                  <a:srgbClr val="0000FF"/>
                </a:solidFill>
                <a:latin typeface="Times New Roman" panose="02020603050405020304" pitchFamily="18" charset="0"/>
                <a:cs typeface="Times New Roman" panose="02020603050405020304" pitchFamily="18" charset="0"/>
              </a:rPr>
              <a:t>induced channel acts like a simple resistor.</a:t>
            </a:r>
            <a:r>
              <a:rPr lang="en-US" sz="2400" dirty="0">
                <a:solidFill>
                  <a:srgbClr val="002060"/>
                </a:solidFill>
                <a:latin typeface="Times New Roman" panose="02020603050405020304" pitchFamily="18" charset="0"/>
                <a:cs typeface="Times New Roman" panose="02020603050405020304" pitchFamily="18" charset="0"/>
              </a:rPr>
              <a:t> Thus, this </a:t>
            </a:r>
            <a:r>
              <a:rPr lang="en-US" sz="2400" dirty="0">
                <a:solidFill>
                  <a:srgbClr val="0000FF"/>
                </a:solidFill>
                <a:latin typeface="Times New Roman" panose="02020603050405020304" pitchFamily="18" charset="0"/>
                <a:cs typeface="Times New Roman" panose="02020603050405020304" pitchFamily="18" charset="0"/>
              </a:rPr>
              <a:t>current, </a:t>
            </a:r>
            <a:r>
              <a:rPr lang="en-US" sz="2400" i="1" dirty="0">
                <a:solidFill>
                  <a:srgbClr val="0000FF"/>
                </a:solidFill>
                <a:latin typeface="Times New Roman" panose="02020603050405020304" pitchFamily="18" charset="0"/>
                <a:cs typeface="Times New Roman" panose="02020603050405020304" pitchFamily="18" charset="0"/>
              </a:rPr>
              <a:t>I</a:t>
            </a:r>
            <a:r>
              <a:rPr lang="en-US" sz="2400" i="1" baseline="-25000" dirty="0">
                <a:solidFill>
                  <a:srgbClr val="0000FF"/>
                </a:solidFill>
                <a:latin typeface="Times New Roman" panose="02020603050405020304" pitchFamily="18" charset="0"/>
                <a:cs typeface="Times New Roman" panose="02020603050405020304" pitchFamily="18" charset="0"/>
              </a:rPr>
              <a:t>D</a:t>
            </a:r>
            <a:r>
              <a:rPr lang="en-US" sz="2400" dirty="0">
                <a:solidFill>
                  <a:srgbClr val="002060"/>
                </a:solidFill>
                <a:latin typeface="Times New Roman" panose="02020603050405020304" pitchFamily="18" charset="0"/>
                <a:cs typeface="Times New Roman" panose="02020603050405020304" pitchFamily="18" charset="0"/>
              </a:rPr>
              <a:t>, depends linearly on the </a:t>
            </a:r>
            <a:r>
              <a:rPr lang="en-US" sz="2400" dirty="0">
                <a:solidFill>
                  <a:srgbClr val="0000FF"/>
                </a:solidFill>
                <a:latin typeface="Times New Roman" panose="02020603050405020304" pitchFamily="18" charset="0"/>
                <a:cs typeface="Times New Roman" panose="02020603050405020304" pitchFamily="18" charset="0"/>
              </a:rPr>
              <a:t>Drain voltage </a:t>
            </a:r>
            <a:r>
              <a:rPr lang="en-US" sz="2400" i="1" dirty="0">
                <a:solidFill>
                  <a:srgbClr val="0000FF"/>
                </a:solidFill>
                <a:latin typeface="Times New Roman" panose="02020603050405020304" pitchFamily="18" charset="0"/>
                <a:cs typeface="Times New Roman" panose="02020603050405020304" pitchFamily="18" charset="0"/>
              </a:rPr>
              <a:t>V</a:t>
            </a:r>
            <a:r>
              <a:rPr lang="en-US" sz="2400" i="1" baseline="-25000" dirty="0">
                <a:solidFill>
                  <a:srgbClr val="0000FF"/>
                </a:solidFill>
                <a:latin typeface="Times New Roman" panose="02020603050405020304" pitchFamily="18" charset="0"/>
                <a:cs typeface="Times New Roman" panose="02020603050405020304" pitchFamily="18" charset="0"/>
              </a:rPr>
              <a:t>D</a:t>
            </a:r>
            <a:r>
              <a:rPr lang="en-US" sz="2400" dirty="0">
                <a:solidFill>
                  <a:srgbClr val="002060"/>
                </a:solidFill>
                <a:latin typeface="Times New Roman" panose="02020603050405020304" pitchFamily="18" charset="0"/>
                <a:cs typeface="Times New Roman" panose="02020603050405020304" pitchFamily="18" charset="0"/>
              </a:rPr>
              <a:t>. This mode of operation is called the </a:t>
            </a:r>
            <a:r>
              <a:rPr lang="en-US" sz="2400" b="1" dirty="0">
                <a:solidFill>
                  <a:srgbClr val="0000FF"/>
                </a:solidFill>
                <a:latin typeface="Times New Roman" panose="02020603050405020304" pitchFamily="18" charset="0"/>
                <a:cs typeface="Times New Roman" panose="02020603050405020304" pitchFamily="18" charset="0"/>
              </a:rPr>
              <a:t>linear</a:t>
            </a:r>
            <a:r>
              <a:rPr lang="en-US" sz="2400" dirty="0">
                <a:solidFill>
                  <a:srgbClr val="0000FF"/>
                </a:solidFill>
                <a:latin typeface="Times New Roman" panose="02020603050405020304" pitchFamily="18" charset="0"/>
                <a:cs typeface="Times New Roman" panose="02020603050405020304" pitchFamily="18" charset="0"/>
              </a:rPr>
              <a:t> or “</a:t>
            </a:r>
            <a:r>
              <a:rPr lang="en-US" sz="2400" b="1" dirty="0">
                <a:solidFill>
                  <a:srgbClr val="0000FF"/>
                </a:solidFill>
                <a:latin typeface="Times New Roman" panose="02020603050405020304" pitchFamily="18" charset="0"/>
                <a:cs typeface="Times New Roman" panose="02020603050405020304" pitchFamily="18" charset="0"/>
              </a:rPr>
              <a:t>triode</a:t>
            </a:r>
            <a:r>
              <a:rPr lang="en-US" sz="2400" dirty="0">
                <a:solidFill>
                  <a:srgbClr val="002060"/>
                </a:solidFill>
                <a:latin typeface="Times New Roman" panose="02020603050405020304" pitchFamily="18" charset="0"/>
                <a:cs typeface="Times New Roman" panose="02020603050405020304" pitchFamily="18" charset="0"/>
              </a:rPr>
              <a:t>”* region.</a:t>
            </a:r>
          </a:p>
        </p:txBody>
      </p:sp>
    </p:spTree>
    <p:extLst>
      <p:ext uri="{BB962C8B-B14F-4D97-AF65-F5344CB8AC3E}">
        <p14:creationId xmlns:p14="http://schemas.microsoft.com/office/powerpoint/2010/main" val="1047384503"/>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8200FF6A-A0F6-4DEC-98F5-56791FF77467}" type="datetime1">
              <a:rPr lang="en-IN" smtClean="0"/>
              <a:pPr>
                <a:defRPr/>
              </a:pPr>
              <a:t>23-12-2024</a:t>
            </a:fld>
            <a:endParaRPr lang="en-US" dirty="0"/>
          </a:p>
        </p:txBody>
      </p:sp>
      <p:sp>
        <p:nvSpPr>
          <p:cNvPr id="18435"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6" name="Slide Number Placeholder 5"/>
          <p:cNvSpPr>
            <a:spLocks noGrp="1"/>
          </p:cNvSpPr>
          <p:nvPr>
            <p:ph type="sldNum" sz="quarter" idx="12"/>
          </p:nvPr>
        </p:nvSpPr>
        <p:spPr/>
        <p:txBody>
          <a:bodyPr/>
          <a:lstStyle/>
          <a:p>
            <a:pPr>
              <a:defRPr/>
            </a:pPr>
            <a:fld id="{468F4254-1687-4322-88DF-AF3C749B40FA}" type="slidenum">
              <a:rPr lang="en-US" smtClean="0"/>
              <a:pPr>
                <a:defRPr/>
              </a:pPr>
              <a:t>21</a:t>
            </a:fld>
            <a:endParaRPr lang="en-US" dirty="0"/>
          </a:p>
        </p:txBody>
      </p:sp>
      <p:sp>
        <p:nvSpPr>
          <p:cNvPr id="18437" name="Rectangle 6"/>
          <p:cNvSpPr>
            <a:spLocks noChangeArrowheads="1"/>
          </p:cNvSpPr>
          <p:nvPr/>
        </p:nvSpPr>
        <p:spPr bwMode="auto">
          <a:xfrm>
            <a:off x="3085500" y="636557"/>
            <a:ext cx="7067493" cy="54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860" b="1" dirty="0">
                <a:solidFill>
                  <a:srgbClr val="002060"/>
                </a:solidFill>
                <a:latin typeface="Times New Roman" panose="02020603050405020304" pitchFamily="18" charset="0"/>
                <a:cs typeface="Times New Roman" panose="02020603050405020304" pitchFamily="18" charset="0"/>
              </a:rPr>
              <a:t>Inversion case, </a:t>
            </a:r>
            <a:r>
              <a:rPr lang="en-US" altLang="en-US" sz="2860" b="1" i="1" dirty="0">
                <a:solidFill>
                  <a:srgbClr val="002060"/>
                </a:solidFill>
                <a:latin typeface="Times New Roman" panose="02020603050405020304" pitchFamily="18" charset="0"/>
                <a:cs typeface="Times New Roman" panose="02020603050405020304" pitchFamily="18" charset="0"/>
              </a:rPr>
              <a:t>V</a:t>
            </a:r>
            <a:r>
              <a:rPr lang="en-US" altLang="en-US" sz="2860" b="1" i="1" baseline="-25000" dirty="0">
                <a:solidFill>
                  <a:srgbClr val="002060"/>
                </a:solidFill>
                <a:latin typeface="Times New Roman" panose="02020603050405020304" pitchFamily="18" charset="0"/>
                <a:cs typeface="Times New Roman" panose="02020603050405020304" pitchFamily="18" charset="0"/>
              </a:rPr>
              <a:t>GS</a:t>
            </a:r>
            <a:r>
              <a:rPr lang="en-US" altLang="en-US" sz="2860" b="1" dirty="0">
                <a:solidFill>
                  <a:srgbClr val="002060"/>
                </a:solidFill>
                <a:latin typeface="Times New Roman" panose="02020603050405020304" pitchFamily="18" charset="0"/>
                <a:cs typeface="Times New Roman" panose="02020603050405020304" pitchFamily="18" charset="0"/>
              </a:rPr>
              <a:t> &gt; </a:t>
            </a:r>
            <a:r>
              <a:rPr lang="en-US" altLang="en-US" sz="2860" b="1" i="1" dirty="0">
                <a:solidFill>
                  <a:srgbClr val="002060"/>
                </a:solidFill>
                <a:latin typeface="Times New Roman" panose="02020603050405020304" pitchFamily="18" charset="0"/>
                <a:cs typeface="Times New Roman" panose="02020603050405020304" pitchFamily="18" charset="0"/>
              </a:rPr>
              <a:t>V</a:t>
            </a:r>
            <a:r>
              <a:rPr lang="en-US" altLang="en-US" sz="2860" b="1" i="1" baseline="-25000" dirty="0">
                <a:solidFill>
                  <a:srgbClr val="002060"/>
                </a:solidFill>
                <a:latin typeface="Times New Roman" panose="02020603050405020304" pitchFamily="18" charset="0"/>
                <a:cs typeface="Times New Roman" panose="02020603050405020304" pitchFamily="18" charset="0"/>
              </a:rPr>
              <a:t>T</a:t>
            </a:r>
            <a:r>
              <a:rPr lang="en-US" altLang="en-US" sz="2860" b="1" baseline="-25000" dirty="0">
                <a:solidFill>
                  <a:srgbClr val="002060"/>
                </a:solidFill>
                <a:latin typeface="Times New Roman" panose="02020603050405020304" pitchFamily="18" charset="0"/>
                <a:cs typeface="Times New Roman" panose="02020603050405020304" pitchFamily="18" charset="0"/>
              </a:rPr>
              <a:t> </a:t>
            </a:r>
            <a:r>
              <a:rPr lang="en-US" altLang="en-US" sz="2860" b="1" dirty="0">
                <a:solidFill>
                  <a:srgbClr val="002060"/>
                </a:solidFill>
                <a:latin typeface="Times New Roman" panose="02020603050405020304" pitchFamily="18" charset="0"/>
                <a:cs typeface="Times New Roman" panose="02020603050405020304" pitchFamily="18" charset="0"/>
              </a:rPr>
              <a:t>(continued):</a:t>
            </a:r>
          </a:p>
        </p:txBody>
      </p:sp>
      <p:sp>
        <p:nvSpPr>
          <p:cNvPr id="2" name="Rectangle 1"/>
          <p:cNvSpPr/>
          <p:nvPr/>
        </p:nvSpPr>
        <p:spPr>
          <a:xfrm>
            <a:off x="465649" y="1321329"/>
            <a:ext cx="10533677" cy="469680"/>
          </a:xfrm>
          <a:prstGeom prst="rect">
            <a:avLst/>
          </a:prstGeom>
        </p:spPr>
        <p:txBody>
          <a:bodyPr>
            <a:spAutoFit/>
          </a:bodyPr>
          <a:lstStyle/>
          <a:p>
            <a:pPr algn="just">
              <a:defRPr/>
            </a:pPr>
            <a:r>
              <a:rPr lang="en-US" sz="2452" b="1" dirty="0">
                <a:solidFill>
                  <a:srgbClr val="0000FF"/>
                </a:solidFill>
                <a:latin typeface="Times New Roman" panose="02020603050405020304" pitchFamily="18" charset="0"/>
                <a:cs typeface="Times New Roman" panose="02020603050405020304" pitchFamily="18" charset="0"/>
              </a:rPr>
              <a:t>When </a:t>
            </a:r>
            <a:r>
              <a:rPr lang="en-US" sz="2452" b="1" i="1" dirty="0">
                <a:solidFill>
                  <a:srgbClr val="0000FF"/>
                </a:solidFill>
                <a:latin typeface="Times New Roman" panose="02020603050405020304" pitchFamily="18" charset="0"/>
                <a:cs typeface="Times New Roman" panose="02020603050405020304" pitchFamily="18" charset="0"/>
              </a:rPr>
              <a:t>V</a:t>
            </a:r>
            <a:r>
              <a:rPr lang="en-US" sz="2452" b="1" i="1" baseline="-25000" dirty="0">
                <a:solidFill>
                  <a:srgbClr val="0000FF"/>
                </a:solidFill>
                <a:latin typeface="Times New Roman" panose="02020603050405020304" pitchFamily="18" charset="0"/>
                <a:cs typeface="Times New Roman" panose="02020603050405020304" pitchFamily="18" charset="0"/>
              </a:rPr>
              <a:t>DS</a:t>
            </a:r>
            <a:r>
              <a:rPr lang="en-US" sz="2452" b="1" dirty="0">
                <a:solidFill>
                  <a:srgbClr val="0000FF"/>
                </a:solidFill>
                <a:latin typeface="Times New Roman" panose="02020603050405020304" pitchFamily="18" charset="0"/>
                <a:cs typeface="Times New Roman" panose="02020603050405020304" pitchFamily="18" charset="0"/>
              </a:rPr>
              <a:t> increases a few tenths of a volt (&gt;0): </a:t>
            </a:r>
          </a:p>
        </p:txBody>
      </p:sp>
      <p:pic>
        <p:nvPicPr>
          <p:cNvPr id="18440"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44002" y="4271492"/>
            <a:ext cx="5129794" cy="2903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2" name="TextBox 10"/>
          <p:cNvSpPr txBox="1">
            <a:spLocks noChangeArrowheads="1"/>
          </p:cNvSpPr>
          <p:nvPr/>
        </p:nvSpPr>
        <p:spPr bwMode="auto">
          <a:xfrm>
            <a:off x="1401246" y="7193999"/>
            <a:ext cx="5131417" cy="672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839">
                <a:solidFill>
                  <a:srgbClr val="C00000"/>
                </a:solidFill>
                <a:latin typeface="Times New Roman" panose="02020603050405020304" pitchFamily="18" charset="0"/>
                <a:cs typeface="Times New Roman" panose="02020603050405020304" pitchFamily="18" charset="0"/>
              </a:rPr>
              <a:t>Fig. 9 n-channel enhancement MOSFET with V</a:t>
            </a:r>
            <a:r>
              <a:rPr lang="en-US" altLang="en-US" sz="1839" baseline="-25000">
                <a:solidFill>
                  <a:srgbClr val="C00000"/>
                </a:solidFill>
                <a:latin typeface="Times New Roman" panose="02020603050405020304" pitchFamily="18" charset="0"/>
                <a:cs typeface="Times New Roman" panose="02020603050405020304" pitchFamily="18" charset="0"/>
              </a:rPr>
              <a:t>GS</a:t>
            </a:r>
            <a:r>
              <a:rPr lang="en-US" altLang="en-US" sz="1839">
                <a:solidFill>
                  <a:srgbClr val="C00000"/>
                </a:solidFill>
                <a:latin typeface="Times New Roman" panose="02020603050405020304" pitchFamily="18" charset="0"/>
                <a:cs typeface="Times New Roman" panose="02020603050405020304" pitchFamily="18" charset="0"/>
              </a:rPr>
              <a:t>&gt;V</a:t>
            </a:r>
            <a:r>
              <a:rPr lang="en-US" altLang="en-US" sz="1839" baseline="-25000">
                <a:solidFill>
                  <a:srgbClr val="C00000"/>
                </a:solidFill>
                <a:latin typeface="Times New Roman" panose="02020603050405020304" pitchFamily="18" charset="0"/>
                <a:cs typeface="Times New Roman" panose="02020603050405020304" pitchFamily="18" charset="0"/>
              </a:rPr>
              <a:t>T </a:t>
            </a:r>
            <a:r>
              <a:rPr lang="en-US" altLang="en-US" sz="1839">
                <a:solidFill>
                  <a:srgbClr val="C00000"/>
                </a:solidFill>
                <a:latin typeface="Times New Roman" panose="02020603050405020304" pitchFamily="18" charset="0"/>
                <a:cs typeface="Times New Roman" panose="02020603050405020304" pitchFamily="18" charset="0"/>
              </a:rPr>
              <a:t>and increased V</a:t>
            </a:r>
            <a:r>
              <a:rPr lang="en-US" altLang="en-US" sz="1839" baseline="-25000">
                <a:solidFill>
                  <a:srgbClr val="C00000"/>
                </a:solidFill>
                <a:latin typeface="Times New Roman" panose="02020603050405020304" pitchFamily="18" charset="0"/>
                <a:cs typeface="Times New Roman" panose="02020603050405020304" pitchFamily="18" charset="0"/>
              </a:rPr>
              <a:t>DS</a:t>
            </a:r>
            <a:r>
              <a:rPr lang="en-US" altLang="en-US" sz="1839">
                <a:solidFill>
                  <a:srgbClr val="C00000"/>
                </a:solidFill>
                <a:latin typeface="Times New Roman" panose="02020603050405020304" pitchFamily="18" charset="0"/>
                <a:cs typeface="Times New Roman" panose="02020603050405020304" pitchFamily="18" charset="0"/>
              </a:rPr>
              <a:t> .</a:t>
            </a:r>
          </a:p>
        </p:txBody>
      </p:sp>
      <p:sp>
        <p:nvSpPr>
          <p:cNvPr id="3" name="Rectangle 2"/>
          <p:cNvSpPr/>
          <p:nvPr/>
        </p:nvSpPr>
        <p:spPr>
          <a:xfrm>
            <a:off x="393071" y="1843073"/>
            <a:ext cx="10847743" cy="830997"/>
          </a:xfrm>
          <a:prstGeom prst="rect">
            <a:avLst/>
          </a:prstGeom>
        </p:spPr>
        <p:txBody>
          <a:bodyPr wrap="square">
            <a:spAutoFit/>
          </a:bodyPr>
          <a:lstStyle/>
          <a:p>
            <a:pPr marL="350307" indent="-350307" algn="just">
              <a:buFont typeface="Arial" panose="020B0604020202020204" pitchFamily="34" charset="0"/>
              <a:buChar char="•"/>
              <a:defRPr/>
            </a:pPr>
            <a:r>
              <a:rPr lang="en-US" sz="2400" dirty="0">
                <a:solidFill>
                  <a:srgbClr val="002060"/>
                </a:solidFill>
                <a:latin typeface="Times New Roman" panose="02020603050405020304" pitchFamily="18" charset="0"/>
                <a:cs typeface="Times New Roman" panose="02020603050405020304" pitchFamily="18" charset="0"/>
              </a:rPr>
              <a:t>The </a:t>
            </a:r>
            <a:r>
              <a:rPr lang="en-US" sz="2400" b="1" dirty="0">
                <a:solidFill>
                  <a:srgbClr val="0000FF"/>
                </a:solidFill>
                <a:latin typeface="Times New Roman" panose="02020603050405020304" pitchFamily="18" charset="0"/>
                <a:cs typeface="Times New Roman" panose="02020603050405020304" pitchFamily="18" charset="0"/>
              </a:rPr>
              <a:t>depletion region </a:t>
            </a:r>
            <a:r>
              <a:rPr lang="en-US" sz="2400" dirty="0">
                <a:solidFill>
                  <a:srgbClr val="002060"/>
                </a:solidFill>
                <a:latin typeface="Times New Roman" panose="02020603050405020304" pitchFamily="18" charset="0"/>
                <a:cs typeface="Times New Roman" panose="02020603050405020304" pitchFamily="18" charset="0"/>
              </a:rPr>
              <a:t>near the drain </a:t>
            </a:r>
            <a:r>
              <a:rPr lang="en-US" sz="2400" b="1" dirty="0">
                <a:solidFill>
                  <a:srgbClr val="0000FF"/>
                </a:solidFill>
                <a:latin typeface="Times New Roman" panose="02020603050405020304" pitchFamily="18" charset="0"/>
                <a:cs typeface="Times New Roman" panose="02020603050405020304" pitchFamily="18" charset="0"/>
              </a:rPr>
              <a:t>widens</a:t>
            </a:r>
            <a:r>
              <a:rPr lang="en-US" sz="2400" dirty="0">
                <a:solidFill>
                  <a:srgbClr val="002060"/>
                </a:solidFill>
                <a:latin typeface="Times New Roman" panose="02020603050405020304" pitchFamily="18" charset="0"/>
                <a:cs typeface="Times New Roman" panose="02020603050405020304" pitchFamily="18" charset="0"/>
              </a:rPr>
              <a:t> (N+ drain is positively biased – i.e. reverse biased with respect to the substrate).</a:t>
            </a:r>
          </a:p>
        </p:txBody>
      </p:sp>
      <p:sp>
        <p:nvSpPr>
          <p:cNvPr id="5" name="Rectangle 4"/>
          <p:cNvSpPr/>
          <p:nvPr/>
        </p:nvSpPr>
        <p:spPr>
          <a:xfrm>
            <a:off x="306488" y="2736169"/>
            <a:ext cx="11503556" cy="830997"/>
          </a:xfrm>
          <a:prstGeom prst="rect">
            <a:avLst/>
          </a:prstGeom>
        </p:spPr>
        <p:txBody>
          <a:bodyPr wrap="square">
            <a:spAutoFit/>
          </a:bodyPr>
          <a:lstStyle/>
          <a:p>
            <a:pPr marL="350307" indent="-350307" algn="just">
              <a:buFont typeface="Arial" panose="020B0604020202020204" pitchFamily="34" charset="0"/>
              <a:buChar char="•"/>
              <a:defRPr/>
            </a:pPr>
            <a:r>
              <a:rPr lang="en-US" sz="2400" dirty="0">
                <a:solidFill>
                  <a:srgbClr val="002060"/>
                </a:solidFill>
                <a:latin typeface="Times New Roman" panose="02020603050405020304" pitchFamily="18" charset="0"/>
                <a:cs typeface="Times New Roman" panose="02020603050405020304" pitchFamily="18" charset="0"/>
              </a:rPr>
              <a:t>The </a:t>
            </a:r>
            <a:r>
              <a:rPr lang="en-US" sz="2400" dirty="0">
                <a:solidFill>
                  <a:srgbClr val="0000FF"/>
                </a:solidFill>
                <a:latin typeface="Times New Roman" panose="02020603050405020304" pitchFamily="18" charset="0"/>
                <a:cs typeface="Times New Roman" panose="02020603050405020304" pitchFamily="18" charset="0"/>
              </a:rPr>
              <a:t>electron concentration </a:t>
            </a:r>
            <a:r>
              <a:rPr lang="en-US" sz="2400" dirty="0">
                <a:solidFill>
                  <a:srgbClr val="002060"/>
                </a:solidFill>
                <a:latin typeface="Times New Roman" panose="02020603050405020304" pitchFamily="18" charset="0"/>
                <a:cs typeface="Times New Roman" panose="02020603050405020304" pitchFamily="18" charset="0"/>
              </a:rPr>
              <a:t>in the </a:t>
            </a:r>
            <a:r>
              <a:rPr lang="en-US" sz="2400" dirty="0">
                <a:solidFill>
                  <a:srgbClr val="0000FF"/>
                </a:solidFill>
                <a:latin typeface="Times New Roman" panose="02020603050405020304" pitchFamily="18" charset="0"/>
                <a:cs typeface="Times New Roman" panose="02020603050405020304" pitchFamily="18" charset="0"/>
              </a:rPr>
              <a:t>inversion layer </a:t>
            </a:r>
            <a:r>
              <a:rPr lang="en-US" sz="2400" dirty="0">
                <a:solidFill>
                  <a:srgbClr val="002060"/>
                </a:solidFill>
                <a:latin typeface="Times New Roman" panose="02020603050405020304" pitchFamily="18" charset="0"/>
                <a:cs typeface="Times New Roman" panose="02020603050405020304" pitchFamily="18" charset="0"/>
              </a:rPr>
              <a:t>near the drain </a:t>
            </a:r>
            <a:r>
              <a:rPr lang="en-US" sz="2400" b="1" dirty="0">
                <a:solidFill>
                  <a:srgbClr val="0000FF"/>
                </a:solidFill>
                <a:latin typeface="Times New Roman" panose="02020603050405020304" pitchFamily="18" charset="0"/>
                <a:cs typeface="Times New Roman" panose="02020603050405020304" pitchFamily="18" charset="0"/>
              </a:rPr>
              <a:t>decreases</a:t>
            </a:r>
            <a:r>
              <a:rPr lang="en-US" sz="2400" dirty="0">
                <a:solidFill>
                  <a:srgbClr val="002060"/>
                </a:solidFill>
                <a:latin typeface="Times New Roman" panose="02020603050405020304" pitchFamily="18" charset="0"/>
                <a:cs typeface="Times New Roman" panose="02020603050405020304" pitchFamily="18" charset="0"/>
              </a:rPr>
              <a:t> as they are “sucked out” by the drain voltage.</a:t>
            </a:r>
          </a:p>
        </p:txBody>
      </p:sp>
      <p:sp>
        <p:nvSpPr>
          <p:cNvPr id="7" name="Rectangle 6"/>
          <p:cNvSpPr/>
          <p:nvPr/>
        </p:nvSpPr>
        <p:spPr>
          <a:xfrm>
            <a:off x="306488" y="3698227"/>
            <a:ext cx="11292720" cy="461665"/>
          </a:xfrm>
          <a:prstGeom prst="rect">
            <a:avLst/>
          </a:prstGeom>
        </p:spPr>
        <p:txBody>
          <a:bodyPr wrap="square">
            <a:spAutoFit/>
          </a:bodyPr>
          <a:lstStyle/>
          <a:p>
            <a:pPr marL="350307" indent="-350307" algn="just">
              <a:buFont typeface="Arial" panose="020B0604020202020204" pitchFamily="34" charset="0"/>
              <a:buChar char="•"/>
              <a:defRPr/>
            </a:pPr>
            <a:r>
              <a:rPr lang="en-US" sz="2400" dirty="0">
                <a:solidFill>
                  <a:srgbClr val="0000FF"/>
                </a:solidFill>
                <a:latin typeface="Times New Roman" panose="02020603050405020304" pitchFamily="18" charset="0"/>
                <a:cs typeface="Times New Roman" panose="02020603050405020304" pitchFamily="18" charset="0"/>
              </a:rPr>
              <a:t>Channel conductance </a:t>
            </a:r>
            <a:r>
              <a:rPr lang="en-US" sz="2400" dirty="0">
                <a:solidFill>
                  <a:srgbClr val="002060"/>
                </a:solidFill>
                <a:latin typeface="Times New Roman" panose="02020603050405020304" pitchFamily="18" charset="0"/>
                <a:cs typeface="Times New Roman" panose="02020603050405020304" pitchFamily="18" charset="0"/>
              </a:rPr>
              <a:t>decreases resulting in a </a:t>
            </a:r>
            <a:r>
              <a:rPr lang="en-US" sz="2400" dirty="0">
                <a:solidFill>
                  <a:srgbClr val="0000FF"/>
                </a:solidFill>
                <a:latin typeface="Times New Roman" panose="02020603050405020304" pitchFamily="18" charset="0"/>
                <a:cs typeface="Times New Roman" panose="02020603050405020304" pitchFamily="18" charset="0"/>
              </a:rPr>
              <a:t>drop in the slope of the </a:t>
            </a:r>
            <a:r>
              <a:rPr lang="en-US" sz="2400" i="1" dirty="0">
                <a:solidFill>
                  <a:srgbClr val="0000FF"/>
                </a:solidFill>
                <a:latin typeface="Times New Roman" panose="02020603050405020304" pitchFamily="18" charset="0"/>
                <a:cs typeface="Times New Roman" panose="02020603050405020304" pitchFamily="18" charset="0"/>
              </a:rPr>
              <a:t>I</a:t>
            </a:r>
            <a:r>
              <a:rPr lang="en-US" sz="2400" i="1" baseline="-25000" dirty="0">
                <a:solidFill>
                  <a:srgbClr val="0000FF"/>
                </a:solidFill>
                <a:latin typeface="Times New Roman" panose="02020603050405020304" pitchFamily="18" charset="0"/>
                <a:cs typeface="Times New Roman" panose="02020603050405020304" pitchFamily="18" charset="0"/>
              </a:rPr>
              <a:t>D</a:t>
            </a:r>
            <a:r>
              <a:rPr lang="en-US" sz="2400" baseline="-25000" dirty="0">
                <a:solidFill>
                  <a:srgbClr val="0000FF"/>
                </a:solidFill>
                <a:latin typeface="Times New Roman" panose="02020603050405020304" pitchFamily="18" charset="0"/>
                <a:cs typeface="Times New Roman" panose="02020603050405020304" pitchFamily="18" charset="0"/>
              </a:rPr>
              <a:t> </a:t>
            </a:r>
            <a:r>
              <a:rPr lang="en-US" sz="2400" dirty="0">
                <a:solidFill>
                  <a:srgbClr val="0000FF"/>
                </a:solidFill>
                <a:latin typeface="Times New Roman" panose="02020603050405020304" pitchFamily="18" charset="0"/>
                <a:cs typeface="Times New Roman" panose="02020603050405020304" pitchFamily="18" charset="0"/>
              </a:rPr>
              <a:t>– </a:t>
            </a:r>
            <a:r>
              <a:rPr lang="en-US" sz="2400" i="1" dirty="0">
                <a:solidFill>
                  <a:srgbClr val="0000FF"/>
                </a:solidFill>
                <a:latin typeface="Times New Roman" panose="02020603050405020304" pitchFamily="18" charset="0"/>
                <a:cs typeface="Times New Roman" panose="02020603050405020304" pitchFamily="18" charset="0"/>
              </a:rPr>
              <a:t>V</a:t>
            </a:r>
            <a:r>
              <a:rPr lang="en-US" sz="2400" i="1" baseline="-25000" dirty="0">
                <a:solidFill>
                  <a:srgbClr val="0000FF"/>
                </a:solidFill>
                <a:latin typeface="Times New Roman" panose="02020603050405020304" pitchFamily="18" charset="0"/>
                <a:cs typeface="Times New Roman" panose="02020603050405020304" pitchFamily="18" charset="0"/>
              </a:rPr>
              <a:t>D</a:t>
            </a:r>
            <a:r>
              <a:rPr lang="en-US" sz="2400" dirty="0">
                <a:solidFill>
                  <a:srgbClr val="0000FF"/>
                </a:solidFill>
                <a:latin typeface="Times New Roman" panose="02020603050405020304" pitchFamily="18" charset="0"/>
                <a:cs typeface="Times New Roman" panose="02020603050405020304" pitchFamily="18" charset="0"/>
              </a:rPr>
              <a:t> curve.</a:t>
            </a:r>
          </a:p>
        </p:txBody>
      </p:sp>
      <p:pic>
        <p:nvPicPr>
          <p:cNvPr id="14"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85167" y="4377330"/>
            <a:ext cx="4009122" cy="2734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85167" y="4352191"/>
            <a:ext cx="4043180" cy="2784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8"/>
          <p:cNvSpPr>
            <a:spLocks noChangeArrowheads="1"/>
          </p:cNvSpPr>
          <p:nvPr/>
        </p:nvSpPr>
        <p:spPr bwMode="auto">
          <a:xfrm>
            <a:off x="6803506" y="7096691"/>
            <a:ext cx="5715270" cy="672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 typeface="Arial" panose="020B0604020202020204" pitchFamily="34" charset="0"/>
              <a:buNone/>
            </a:pPr>
            <a:r>
              <a:rPr lang="en-US" altLang="en-US" sz="1839" dirty="0">
                <a:solidFill>
                  <a:srgbClr val="002060"/>
                </a:solidFill>
                <a:latin typeface="Times New Roman" panose="02020603050405020304" pitchFamily="18" charset="0"/>
                <a:cs typeface="Times New Roman" panose="02020603050405020304" pitchFamily="18" charset="0"/>
              </a:rPr>
              <a:t>Fig. 10 Drain current verses drain voltage for increasing </a:t>
            </a:r>
            <a:r>
              <a:rPr lang="en-US" altLang="en-US" sz="1839" i="1" dirty="0">
                <a:solidFill>
                  <a:srgbClr val="002060"/>
                </a:solidFill>
                <a:latin typeface="Times New Roman" panose="02020603050405020304" pitchFamily="18" charset="0"/>
                <a:cs typeface="Times New Roman" panose="02020603050405020304" pitchFamily="18" charset="0"/>
              </a:rPr>
              <a:t>V</a:t>
            </a:r>
            <a:r>
              <a:rPr lang="en-US" altLang="en-US" sz="1839" i="1" baseline="-25000" dirty="0">
                <a:solidFill>
                  <a:srgbClr val="002060"/>
                </a:solidFill>
                <a:latin typeface="Times New Roman" panose="02020603050405020304" pitchFamily="18" charset="0"/>
                <a:cs typeface="Times New Roman" panose="02020603050405020304" pitchFamily="18" charset="0"/>
              </a:rPr>
              <a:t>DS</a:t>
            </a:r>
            <a:r>
              <a:rPr lang="en-US" altLang="en-US" sz="1839" dirty="0">
                <a:solidFill>
                  <a:srgbClr val="002060"/>
                </a:solidFill>
                <a:latin typeface="Times New Roman" panose="02020603050405020304" pitchFamily="18" charset="0"/>
                <a:cs typeface="Times New Roman" panose="02020603050405020304" pitchFamily="18" charset="0"/>
              </a:rPr>
              <a:t> (</a:t>
            </a:r>
            <a:r>
              <a:rPr lang="en-US" altLang="en-US" sz="1839" b="1" dirty="0">
                <a:solidFill>
                  <a:srgbClr val="0000FF"/>
                </a:solidFill>
                <a:latin typeface="Times New Roman" panose="02020603050405020304" pitchFamily="18" charset="0"/>
                <a:cs typeface="Times New Roman" panose="02020603050405020304" pitchFamily="18" charset="0"/>
              </a:rPr>
              <a:t>still in the “linear” or triode region</a:t>
            </a:r>
            <a:r>
              <a:rPr lang="en-US" altLang="en-US" sz="1839" dirty="0">
                <a:solidFill>
                  <a:srgbClr val="00206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489529544"/>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440"/>
                                        </p:tgtEl>
                                        <p:attrNameLst>
                                          <p:attrName>style.visibility</p:attrName>
                                        </p:attrNameLst>
                                      </p:cBhvr>
                                      <p:to>
                                        <p:strVal val="visible"/>
                                      </p:to>
                                    </p:set>
                                    <p:anim calcmode="lin" valueType="num">
                                      <p:cBhvr additive="base">
                                        <p:cTn id="7" dur="500" fill="hold"/>
                                        <p:tgtEl>
                                          <p:spTgt spid="18440"/>
                                        </p:tgtEl>
                                        <p:attrNameLst>
                                          <p:attrName>ppt_x</p:attrName>
                                        </p:attrNameLst>
                                      </p:cBhvr>
                                      <p:tavLst>
                                        <p:tav tm="0">
                                          <p:val>
                                            <p:strVal val="#ppt_x"/>
                                          </p:val>
                                        </p:tav>
                                        <p:tav tm="100000">
                                          <p:val>
                                            <p:strVal val="#ppt_x"/>
                                          </p:val>
                                        </p:tav>
                                      </p:tavLst>
                                    </p:anim>
                                    <p:anim calcmode="lin" valueType="num">
                                      <p:cBhvr additive="base">
                                        <p:cTn id="8" dur="500" fill="hold"/>
                                        <p:tgtEl>
                                          <p:spTgt spid="1844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442"/>
                                        </p:tgtEl>
                                        <p:attrNameLst>
                                          <p:attrName>style.visibility</p:attrName>
                                        </p:attrNameLst>
                                      </p:cBhvr>
                                      <p:to>
                                        <p:strVal val="visible"/>
                                      </p:to>
                                    </p:set>
                                    <p:anim calcmode="lin" valueType="num">
                                      <p:cBhvr additive="base">
                                        <p:cTn id="11" dur="500" fill="hold"/>
                                        <p:tgtEl>
                                          <p:spTgt spid="18442"/>
                                        </p:tgtEl>
                                        <p:attrNameLst>
                                          <p:attrName>ppt_x</p:attrName>
                                        </p:attrNameLst>
                                      </p:cBhvr>
                                      <p:tavLst>
                                        <p:tav tm="0">
                                          <p:val>
                                            <p:strVal val="#ppt_x"/>
                                          </p:val>
                                        </p:tav>
                                        <p:tav tm="100000">
                                          <p:val>
                                            <p:strVal val="#ppt_x"/>
                                          </p:val>
                                        </p:tav>
                                      </p:tavLst>
                                    </p:anim>
                                    <p:anim calcmode="lin" valueType="num">
                                      <p:cBhvr additive="base">
                                        <p:cTn id="12" dur="500" fill="hold"/>
                                        <p:tgtEl>
                                          <p:spTgt spid="1844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fill="hold"/>
                                        <p:tgtEl>
                                          <p:spTgt spid="16"/>
                                        </p:tgtEl>
                                        <p:attrNameLst>
                                          <p:attrName>ppt_x</p:attrName>
                                        </p:attrNameLst>
                                      </p:cBhvr>
                                      <p:tavLst>
                                        <p:tav tm="0">
                                          <p:val>
                                            <p:strVal val="#ppt_x"/>
                                          </p:val>
                                        </p:tav>
                                        <p:tav tm="100000">
                                          <p:val>
                                            <p:strVal val="#ppt_x"/>
                                          </p:val>
                                        </p:tav>
                                      </p:tavLst>
                                    </p:anim>
                                    <p:anim calcmode="lin" valueType="num">
                                      <p:cBhvr additive="base">
                                        <p:cTn id="4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442" grpId="0"/>
      <p:bldP spid="3" grpId="0"/>
      <p:bldP spid="5" grpId="0"/>
      <p:bldP spid="7" grpId="0"/>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8200FF6A-A0F6-4DEC-98F5-56791FF77467}" type="datetime1">
              <a:rPr lang="en-IN" smtClean="0"/>
              <a:pPr>
                <a:defRPr/>
              </a:pPr>
              <a:t>23-12-2024</a:t>
            </a:fld>
            <a:endParaRPr lang="en-US" dirty="0"/>
          </a:p>
        </p:txBody>
      </p:sp>
      <p:sp>
        <p:nvSpPr>
          <p:cNvPr id="19459"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dirty="0">
                <a:solidFill>
                  <a:schemeClr val="bg1"/>
                </a:solidFill>
                <a:latin typeface="Georgia" panose="02040502050405020303" pitchFamily="18" charset="0"/>
              </a:rPr>
              <a:t>International Institute of Information Technology, </a:t>
            </a:r>
            <a:r>
              <a:rPr lang="en-US" altLang="en-US" sz="1430" dirty="0" err="1">
                <a:solidFill>
                  <a:schemeClr val="bg1"/>
                </a:solidFill>
                <a:latin typeface="Georgia" panose="02040502050405020303" pitchFamily="18" charset="0"/>
              </a:rPr>
              <a:t>Naya</a:t>
            </a:r>
            <a:r>
              <a:rPr lang="en-US" altLang="en-US" sz="1430" dirty="0">
                <a:solidFill>
                  <a:schemeClr val="bg1"/>
                </a:solidFill>
                <a:latin typeface="Georgia" panose="02040502050405020303" pitchFamily="18" charset="0"/>
              </a:rPr>
              <a:t> Raipur</a:t>
            </a:r>
          </a:p>
        </p:txBody>
      </p:sp>
      <p:sp>
        <p:nvSpPr>
          <p:cNvPr id="6" name="Slide Number Placeholder 5"/>
          <p:cNvSpPr>
            <a:spLocks noGrp="1"/>
          </p:cNvSpPr>
          <p:nvPr>
            <p:ph type="sldNum" sz="quarter" idx="12"/>
          </p:nvPr>
        </p:nvSpPr>
        <p:spPr/>
        <p:txBody>
          <a:bodyPr/>
          <a:lstStyle/>
          <a:p>
            <a:pPr>
              <a:defRPr/>
            </a:pPr>
            <a:fld id="{BBF7D20B-6EFE-4FB3-AB18-71F82484399B}" type="slidenum">
              <a:rPr lang="en-US" smtClean="0"/>
              <a:pPr>
                <a:defRPr/>
              </a:pPr>
              <a:t>22</a:t>
            </a:fld>
            <a:endParaRPr lang="en-US" dirty="0"/>
          </a:p>
        </p:txBody>
      </p:sp>
      <p:sp>
        <p:nvSpPr>
          <p:cNvPr id="19461" name="Rectangle 6"/>
          <p:cNvSpPr>
            <a:spLocks noChangeArrowheads="1"/>
          </p:cNvSpPr>
          <p:nvPr/>
        </p:nvSpPr>
        <p:spPr bwMode="auto">
          <a:xfrm>
            <a:off x="2631392" y="766199"/>
            <a:ext cx="7206526" cy="54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2860" b="1" dirty="0">
                <a:solidFill>
                  <a:srgbClr val="002060"/>
                </a:solidFill>
                <a:latin typeface="Times New Roman" panose="02020603050405020304" pitchFamily="18" charset="0"/>
                <a:cs typeface="Times New Roman" panose="02020603050405020304" pitchFamily="18" charset="0"/>
              </a:rPr>
              <a:t>Inversion case, </a:t>
            </a:r>
            <a:r>
              <a:rPr lang="en-US" altLang="en-US" sz="2860" b="1" i="1" dirty="0">
                <a:solidFill>
                  <a:srgbClr val="002060"/>
                </a:solidFill>
                <a:latin typeface="Times New Roman" panose="02020603050405020304" pitchFamily="18" charset="0"/>
                <a:cs typeface="Times New Roman" panose="02020603050405020304" pitchFamily="18" charset="0"/>
              </a:rPr>
              <a:t>V</a:t>
            </a:r>
            <a:r>
              <a:rPr lang="en-US" altLang="en-US" sz="2860" b="1" i="1" baseline="-25000" dirty="0">
                <a:solidFill>
                  <a:srgbClr val="002060"/>
                </a:solidFill>
                <a:latin typeface="Times New Roman" panose="02020603050405020304" pitchFamily="18" charset="0"/>
                <a:cs typeface="Times New Roman" panose="02020603050405020304" pitchFamily="18" charset="0"/>
              </a:rPr>
              <a:t>GS</a:t>
            </a:r>
            <a:r>
              <a:rPr lang="en-US" altLang="en-US" sz="2860" b="1" dirty="0">
                <a:solidFill>
                  <a:srgbClr val="002060"/>
                </a:solidFill>
                <a:latin typeface="Times New Roman" panose="02020603050405020304" pitchFamily="18" charset="0"/>
                <a:cs typeface="Times New Roman" panose="02020603050405020304" pitchFamily="18" charset="0"/>
              </a:rPr>
              <a:t> &gt; </a:t>
            </a:r>
            <a:r>
              <a:rPr lang="en-US" altLang="en-US" sz="2860" b="1" i="1" dirty="0">
                <a:solidFill>
                  <a:srgbClr val="002060"/>
                </a:solidFill>
                <a:latin typeface="Times New Roman" panose="02020603050405020304" pitchFamily="18" charset="0"/>
                <a:cs typeface="Times New Roman" panose="02020603050405020304" pitchFamily="18" charset="0"/>
              </a:rPr>
              <a:t>V</a:t>
            </a:r>
            <a:r>
              <a:rPr lang="en-US" altLang="en-US" sz="2860" b="1" i="1" baseline="-25000" dirty="0">
                <a:solidFill>
                  <a:srgbClr val="002060"/>
                </a:solidFill>
                <a:latin typeface="Times New Roman" panose="02020603050405020304" pitchFamily="18" charset="0"/>
                <a:cs typeface="Times New Roman" panose="02020603050405020304" pitchFamily="18" charset="0"/>
              </a:rPr>
              <a:t>T</a:t>
            </a:r>
            <a:r>
              <a:rPr lang="en-US" altLang="en-US" sz="2860" b="1" baseline="-25000" dirty="0">
                <a:solidFill>
                  <a:srgbClr val="002060"/>
                </a:solidFill>
                <a:latin typeface="Times New Roman" panose="02020603050405020304" pitchFamily="18" charset="0"/>
                <a:cs typeface="Times New Roman" panose="02020603050405020304" pitchFamily="18" charset="0"/>
              </a:rPr>
              <a:t> </a:t>
            </a:r>
            <a:r>
              <a:rPr lang="en-US" altLang="en-US" sz="2860" b="1" dirty="0">
                <a:solidFill>
                  <a:srgbClr val="002060"/>
                </a:solidFill>
                <a:latin typeface="Times New Roman" panose="02020603050405020304" pitchFamily="18" charset="0"/>
                <a:cs typeface="Times New Roman" panose="02020603050405020304" pitchFamily="18" charset="0"/>
              </a:rPr>
              <a:t>(continued):</a:t>
            </a:r>
          </a:p>
        </p:txBody>
      </p:sp>
      <p:sp>
        <p:nvSpPr>
          <p:cNvPr id="19462" name="Rectangle 7"/>
          <p:cNvSpPr>
            <a:spLocks noChangeArrowheads="1"/>
          </p:cNvSpPr>
          <p:nvPr/>
        </p:nvSpPr>
        <p:spPr bwMode="auto">
          <a:xfrm>
            <a:off x="528711" y="1424032"/>
            <a:ext cx="11342723" cy="865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pPr>
            <a:r>
              <a:rPr lang="en-US" altLang="en-US" sz="2452" dirty="0">
                <a:solidFill>
                  <a:srgbClr val="002060"/>
                </a:solidFill>
                <a:latin typeface="Times New Roman" panose="02020603050405020304" pitchFamily="18" charset="0"/>
                <a:cs typeface="Times New Roman" panose="02020603050405020304" pitchFamily="18" charset="0"/>
              </a:rPr>
              <a:t>The inversion layer eventually vanishes </a:t>
            </a:r>
            <a:r>
              <a:rPr lang="en-US" altLang="en-US" sz="2452" b="1" dirty="0">
                <a:solidFill>
                  <a:srgbClr val="0000FF"/>
                </a:solidFill>
                <a:latin typeface="Times New Roman" panose="02020603050405020304" pitchFamily="18" charset="0"/>
                <a:cs typeface="Times New Roman" panose="02020603050405020304" pitchFamily="18" charset="0"/>
              </a:rPr>
              <a:t>near the drain end of the channel</a:t>
            </a:r>
            <a:r>
              <a:rPr lang="en-US" altLang="en-US" sz="2452" dirty="0">
                <a:solidFill>
                  <a:srgbClr val="002060"/>
                </a:solidFill>
                <a:latin typeface="Times New Roman" panose="02020603050405020304" pitchFamily="18" charset="0"/>
                <a:cs typeface="Times New Roman" panose="02020603050405020304" pitchFamily="18" charset="0"/>
              </a:rPr>
              <a:t>. This is called </a:t>
            </a:r>
            <a:r>
              <a:rPr lang="en-US" altLang="en-US" sz="2452" dirty="0">
                <a:solidFill>
                  <a:srgbClr val="0000FF"/>
                </a:solidFill>
                <a:latin typeface="Times New Roman" panose="02020603050405020304" pitchFamily="18" charset="0"/>
                <a:cs typeface="Times New Roman" panose="02020603050405020304" pitchFamily="18" charset="0"/>
              </a:rPr>
              <a:t>“</a:t>
            </a:r>
            <a:r>
              <a:rPr lang="en-US" altLang="en-US" sz="2452" b="1" dirty="0">
                <a:solidFill>
                  <a:srgbClr val="0000FF"/>
                </a:solidFill>
                <a:latin typeface="Times New Roman" panose="02020603050405020304" pitchFamily="18" charset="0"/>
                <a:cs typeface="Times New Roman" panose="02020603050405020304" pitchFamily="18" charset="0"/>
              </a:rPr>
              <a:t>Pinch-Off” </a:t>
            </a:r>
            <a:r>
              <a:rPr lang="en-US" altLang="en-US" sz="2452" dirty="0">
                <a:solidFill>
                  <a:srgbClr val="002060"/>
                </a:solidFill>
                <a:latin typeface="Times New Roman" panose="02020603050405020304" pitchFamily="18" charset="0"/>
                <a:cs typeface="Times New Roman" panose="02020603050405020304" pitchFamily="18" charset="0"/>
              </a:rPr>
              <a:t>and results in a Flat </a:t>
            </a:r>
            <a:r>
              <a:rPr lang="en-US" altLang="en-US" sz="2452" i="1" dirty="0">
                <a:solidFill>
                  <a:srgbClr val="002060"/>
                </a:solidFill>
                <a:latin typeface="Times New Roman" panose="02020603050405020304" pitchFamily="18" charset="0"/>
                <a:cs typeface="Times New Roman" panose="02020603050405020304" pitchFamily="18" charset="0"/>
              </a:rPr>
              <a:t>I</a:t>
            </a:r>
            <a:r>
              <a:rPr lang="en-US" altLang="en-US" sz="2452" i="1" baseline="-25000" dirty="0">
                <a:solidFill>
                  <a:srgbClr val="002060"/>
                </a:solidFill>
                <a:latin typeface="Times New Roman" panose="02020603050405020304" pitchFamily="18" charset="0"/>
                <a:cs typeface="Times New Roman" panose="02020603050405020304" pitchFamily="18" charset="0"/>
              </a:rPr>
              <a:t>D</a:t>
            </a:r>
            <a:r>
              <a:rPr lang="en-US" altLang="en-US" sz="2452" dirty="0">
                <a:solidFill>
                  <a:srgbClr val="002060"/>
                </a:solidFill>
                <a:latin typeface="Times New Roman" panose="02020603050405020304" pitchFamily="18" charset="0"/>
                <a:cs typeface="Times New Roman" panose="02020603050405020304" pitchFamily="18" charset="0"/>
              </a:rPr>
              <a:t>-</a:t>
            </a:r>
            <a:r>
              <a:rPr lang="en-US" altLang="en-US" sz="2452" i="1" dirty="0">
                <a:solidFill>
                  <a:srgbClr val="002060"/>
                </a:solidFill>
                <a:latin typeface="Times New Roman" panose="02020603050405020304" pitchFamily="18" charset="0"/>
                <a:cs typeface="Times New Roman" panose="02020603050405020304" pitchFamily="18" charset="0"/>
              </a:rPr>
              <a:t>V</a:t>
            </a:r>
            <a:r>
              <a:rPr lang="en-US" altLang="en-US" sz="2452" i="1" baseline="-25000" dirty="0">
                <a:solidFill>
                  <a:srgbClr val="002060"/>
                </a:solidFill>
                <a:latin typeface="Times New Roman" panose="02020603050405020304" pitchFamily="18" charset="0"/>
                <a:cs typeface="Times New Roman" panose="02020603050405020304" pitchFamily="18" charset="0"/>
              </a:rPr>
              <a:t>DS</a:t>
            </a:r>
            <a:r>
              <a:rPr lang="en-US" altLang="en-US" sz="2452" dirty="0">
                <a:solidFill>
                  <a:srgbClr val="002060"/>
                </a:solidFill>
                <a:latin typeface="Times New Roman" panose="02020603050405020304" pitchFamily="18" charset="0"/>
                <a:cs typeface="Times New Roman" panose="02020603050405020304" pitchFamily="18" charset="0"/>
              </a:rPr>
              <a:t> curve.</a:t>
            </a:r>
          </a:p>
        </p:txBody>
      </p:sp>
      <p:sp>
        <p:nvSpPr>
          <p:cNvPr id="19463" name="Rectangle 9"/>
          <p:cNvSpPr>
            <a:spLocks noChangeArrowheads="1"/>
          </p:cNvSpPr>
          <p:nvPr/>
        </p:nvSpPr>
        <p:spPr bwMode="auto">
          <a:xfrm>
            <a:off x="742790" y="6341002"/>
            <a:ext cx="11331609" cy="865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pPr>
            <a:r>
              <a:rPr lang="en-US" altLang="en-US" sz="2452" dirty="0">
                <a:solidFill>
                  <a:srgbClr val="002060"/>
                </a:solidFill>
                <a:latin typeface="Times New Roman" panose="02020603050405020304" pitchFamily="18" charset="0"/>
                <a:cs typeface="Times New Roman" panose="02020603050405020304" pitchFamily="18" charset="0"/>
              </a:rPr>
              <a:t>The drain-source voltage, </a:t>
            </a:r>
            <a:r>
              <a:rPr lang="en-US" altLang="en-US" sz="2452" i="1" dirty="0">
                <a:solidFill>
                  <a:srgbClr val="002060"/>
                </a:solidFill>
                <a:latin typeface="Times New Roman" panose="02020603050405020304" pitchFamily="18" charset="0"/>
                <a:cs typeface="Times New Roman" panose="02020603050405020304" pitchFamily="18" charset="0"/>
              </a:rPr>
              <a:t>V</a:t>
            </a:r>
            <a:r>
              <a:rPr lang="en-US" altLang="en-US" sz="2452" i="1" baseline="-25000" dirty="0">
                <a:solidFill>
                  <a:srgbClr val="002060"/>
                </a:solidFill>
                <a:latin typeface="Times New Roman" panose="02020603050405020304" pitchFamily="18" charset="0"/>
                <a:cs typeface="Times New Roman" panose="02020603050405020304" pitchFamily="18" charset="0"/>
              </a:rPr>
              <a:t>DS</a:t>
            </a:r>
            <a:r>
              <a:rPr lang="en-US" altLang="en-US" sz="2452" dirty="0">
                <a:solidFill>
                  <a:srgbClr val="002060"/>
                </a:solidFill>
                <a:latin typeface="Times New Roman" panose="02020603050405020304" pitchFamily="18" charset="0"/>
                <a:cs typeface="Times New Roman" panose="02020603050405020304" pitchFamily="18" charset="0"/>
              </a:rPr>
              <a:t>, at which this occurs is called the </a:t>
            </a:r>
            <a:r>
              <a:rPr lang="en-US" altLang="en-US" sz="2452" b="1" dirty="0">
                <a:solidFill>
                  <a:srgbClr val="0000FF"/>
                </a:solidFill>
                <a:latin typeface="Times New Roman" panose="02020603050405020304" pitchFamily="18" charset="0"/>
                <a:cs typeface="Times New Roman" panose="02020603050405020304" pitchFamily="18" charset="0"/>
              </a:rPr>
              <a:t>saturation voltage</a:t>
            </a:r>
            <a:r>
              <a:rPr lang="en-US" altLang="en-US" sz="2452" dirty="0">
                <a:solidFill>
                  <a:srgbClr val="0000FF"/>
                </a:solidFill>
                <a:latin typeface="Times New Roman" panose="02020603050405020304" pitchFamily="18" charset="0"/>
                <a:cs typeface="Times New Roman" panose="02020603050405020304" pitchFamily="18" charset="0"/>
              </a:rPr>
              <a:t>,</a:t>
            </a:r>
            <a:r>
              <a:rPr lang="en-US" altLang="en-US" sz="2452" dirty="0">
                <a:solidFill>
                  <a:srgbClr val="002060"/>
                </a:solidFill>
                <a:latin typeface="Times New Roman" panose="02020603050405020304" pitchFamily="18" charset="0"/>
                <a:cs typeface="Times New Roman" panose="02020603050405020304" pitchFamily="18" charset="0"/>
              </a:rPr>
              <a:t> </a:t>
            </a:r>
            <a:r>
              <a:rPr lang="en-US" altLang="en-US" sz="2452" i="1" dirty="0" err="1">
                <a:solidFill>
                  <a:srgbClr val="002060"/>
                </a:solidFill>
                <a:latin typeface="Times New Roman" panose="02020603050405020304" pitchFamily="18" charset="0"/>
                <a:cs typeface="Times New Roman" panose="02020603050405020304" pitchFamily="18" charset="0"/>
              </a:rPr>
              <a:t>V</a:t>
            </a:r>
            <a:r>
              <a:rPr lang="en-US" altLang="en-US" sz="2452" i="1" baseline="-25000" dirty="0" err="1">
                <a:solidFill>
                  <a:srgbClr val="002060"/>
                </a:solidFill>
                <a:latin typeface="Times New Roman" panose="02020603050405020304" pitchFamily="18" charset="0"/>
                <a:cs typeface="Times New Roman" panose="02020603050405020304" pitchFamily="18" charset="0"/>
              </a:rPr>
              <a:t>sat</a:t>
            </a:r>
            <a:r>
              <a:rPr lang="en-US" altLang="en-US" sz="2452" baseline="-25000" dirty="0">
                <a:solidFill>
                  <a:srgbClr val="002060"/>
                </a:solidFill>
                <a:latin typeface="Times New Roman" panose="02020603050405020304" pitchFamily="18" charset="0"/>
                <a:cs typeface="Times New Roman" panose="02020603050405020304" pitchFamily="18" charset="0"/>
              </a:rPr>
              <a:t> </a:t>
            </a:r>
            <a:r>
              <a:rPr lang="en-US" altLang="en-US" sz="2452" dirty="0">
                <a:solidFill>
                  <a:srgbClr val="002060"/>
                </a:solidFill>
                <a:latin typeface="Times New Roman" panose="02020603050405020304" pitchFamily="18" charset="0"/>
                <a:cs typeface="Times New Roman" panose="02020603050405020304" pitchFamily="18" charset="0"/>
              </a:rPr>
              <a:t>while the current is called </a:t>
            </a:r>
            <a:r>
              <a:rPr lang="en-US" altLang="en-US" sz="2452" dirty="0">
                <a:solidFill>
                  <a:srgbClr val="0000FF"/>
                </a:solidFill>
                <a:latin typeface="Times New Roman" panose="02020603050405020304" pitchFamily="18" charset="0"/>
                <a:cs typeface="Times New Roman" panose="02020603050405020304" pitchFamily="18" charset="0"/>
              </a:rPr>
              <a:t>the saturation current</a:t>
            </a:r>
            <a:r>
              <a:rPr lang="en-US" altLang="en-US" sz="2452" dirty="0">
                <a:solidFill>
                  <a:srgbClr val="002060"/>
                </a:solidFill>
                <a:latin typeface="Times New Roman" panose="02020603050405020304" pitchFamily="18" charset="0"/>
                <a:cs typeface="Times New Roman" panose="02020603050405020304" pitchFamily="18" charset="0"/>
              </a:rPr>
              <a:t>, </a:t>
            </a:r>
            <a:r>
              <a:rPr lang="en-US" altLang="en-US" sz="2452" i="1" dirty="0" err="1">
                <a:solidFill>
                  <a:srgbClr val="002060"/>
                </a:solidFill>
                <a:latin typeface="Times New Roman" panose="02020603050405020304" pitchFamily="18" charset="0"/>
                <a:cs typeface="Times New Roman" panose="02020603050405020304" pitchFamily="18" charset="0"/>
              </a:rPr>
              <a:t>I</a:t>
            </a:r>
            <a:r>
              <a:rPr lang="en-US" altLang="en-US" sz="2452" i="1" baseline="-25000" dirty="0" err="1">
                <a:solidFill>
                  <a:srgbClr val="002060"/>
                </a:solidFill>
                <a:latin typeface="Times New Roman" panose="02020603050405020304" pitchFamily="18" charset="0"/>
                <a:cs typeface="Times New Roman" panose="02020603050405020304" pitchFamily="18" charset="0"/>
              </a:rPr>
              <a:t>Dsat</a:t>
            </a:r>
            <a:r>
              <a:rPr lang="en-US" altLang="en-US" sz="2452" dirty="0">
                <a:solidFill>
                  <a:srgbClr val="002060"/>
                </a:solidFill>
                <a:latin typeface="Times New Roman" panose="02020603050405020304" pitchFamily="18" charset="0"/>
                <a:cs typeface="Times New Roman" panose="02020603050405020304" pitchFamily="18" charset="0"/>
              </a:rPr>
              <a:t>.</a:t>
            </a:r>
          </a:p>
        </p:txBody>
      </p:sp>
      <p:pic>
        <p:nvPicPr>
          <p:cNvPr id="1946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8711" y="2403239"/>
            <a:ext cx="6754852" cy="3986417"/>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sp>
        <p:nvSpPr>
          <p:cNvPr id="19465" name="Rectangle 8"/>
          <p:cNvSpPr>
            <a:spLocks noChangeArrowheads="1"/>
          </p:cNvSpPr>
          <p:nvPr/>
        </p:nvSpPr>
        <p:spPr bwMode="auto">
          <a:xfrm>
            <a:off x="7398711" y="3390922"/>
            <a:ext cx="4878414" cy="961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 typeface="Arial" panose="020B0604020202020204" pitchFamily="34" charset="0"/>
              <a:buNone/>
            </a:pPr>
            <a:r>
              <a:rPr lang="en-US" altLang="en-US" sz="1839" dirty="0">
                <a:solidFill>
                  <a:srgbClr val="C00000"/>
                </a:solidFill>
                <a:latin typeface="Times New Roman" panose="02020603050405020304" pitchFamily="18" charset="0"/>
                <a:cs typeface="Times New Roman" panose="02020603050405020304" pitchFamily="18" charset="0"/>
              </a:rPr>
              <a:t>Fig. 11 The drain current versus the drain-to source voltage for an enhancement type NMOS transistor operated with </a:t>
            </a:r>
            <a:r>
              <a:rPr lang="en-US" altLang="en-US" sz="1839" i="1" dirty="0">
                <a:solidFill>
                  <a:srgbClr val="C00000"/>
                </a:solidFill>
                <a:latin typeface="Times New Roman" panose="02020603050405020304" pitchFamily="18" charset="0"/>
                <a:cs typeface="Times New Roman" panose="02020603050405020304" pitchFamily="18" charset="0"/>
              </a:rPr>
              <a:t>V</a:t>
            </a:r>
            <a:r>
              <a:rPr lang="en-US" altLang="en-US" sz="1839" i="1" baseline="-25000" dirty="0">
                <a:solidFill>
                  <a:srgbClr val="C00000"/>
                </a:solidFill>
                <a:latin typeface="Times New Roman" panose="02020603050405020304" pitchFamily="18" charset="0"/>
                <a:cs typeface="Times New Roman" panose="02020603050405020304" pitchFamily="18" charset="0"/>
              </a:rPr>
              <a:t>GS</a:t>
            </a:r>
            <a:r>
              <a:rPr lang="en-US" altLang="en-US" sz="1839" i="1" dirty="0">
                <a:solidFill>
                  <a:srgbClr val="C00000"/>
                </a:solidFill>
                <a:latin typeface="Times New Roman" panose="02020603050405020304" pitchFamily="18" charset="0"/>
                <a:cs typeface="Times New Roman" panose="02020603050405020304" pitchFamily="18" charset="0"/>
              </a:rPr>
              <a:t>=V</a:t>
            </a:r>
            <a:r>
              <a:rPr lang="en-US" altLang="en-US" sz="1839" i="1" baseline="-25000" dirty="0">
                <a:solidFill>
                  <a:srgbClr val="C00000"/>
                </a:solidFill>
                <a:latin typeface="Times New Roman" panose="02020603050405020304" pitchFamily="18" charset="0"/>
                <a:cs typeface="Times New Roman" panose="02020603050405020304" pitchFamily="18" charset="0"/>
              </a:rPr>
              <a:t>T</a:t>
            </a:r>
            <a:r>
              <a:rPr lang="en-US" altLang="en-US" sz="1839" i="1" dirty="0">
                <a:solidFill>
                  <a:srgbClr val="C00000"/>
                </a:solidFill>
                <a:latin typeface="Times New Roman" panose="02020603050405020304" pitchFamily="18" charset="0"/>
                <a:cs typeface="Times New Roman" panose="02020603050405020304" pitchFamily="18" charset="0"/>
              </a:rPr>
              <a:t>+V</a:t>
            </a:r>
            <a:r>
              <a:rPr lang="en-US" altLang="en-US" sz="1839" i="1" baseline="-25000" dirty="0">
                <a:solidFill>
                  <a:srgbClr val="C00000"/>
                </a:solidFill>
                <a:latin typeface="Times New Roman" panose="02020603050405020304" pitchFamily="18" charset="0"/>
                <a:cs typeface="Times New Roman" panose="02020603050405020304" pitchFamily="18" charset="0"/>
              </a:rPr>
              <a:t>OV.</a:t>
            </a:r>
          </a:p>
        </p:txBody>
      </p:sp>
      <p:sp>
        <p:nvSpPr>
          <p:cNvPr id="19466" name="Rectangle 9"/>
          <p:cNvSpPr>
            <a:spLocks noChangeArrowheads="1"/>
          </p:cNvSpPr>
          <p:nvPr/>
        </p:nvSpPr>
        <p:spPr bwMode="auto">
          <a:xfrm>
            <a:off x="7398711" y="4911616"/>
            <a:ext cx="4878414" cy="672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 typeface="Arial" panose="020B0604020202020204" pitchFamily="34" charset="0"/>
              <a:buNone/>
            </a:pPr>
            <a:r>
              <a:rPr lang="en-US" altLang="en-US" sz="1839" i="1" dirty="0">
                <a:solidFill>
                  <a:srgbClr val="002060"/>
                </a:solidFill>
                <a:latin typeface="Times New Roman" panose="02020603050405020304" pitchFamily="18" charset="0"/>
                <a:cs typeface="Times New Roman" panose="02020603050405020304" pitchFamily="18" charset="0"/>
              </a:rPr>
              <a:t>Where V</a:t>
            </a:r>
            <a:r>
              <a:rPr lang="en-US" altLang="en-US" sz="1839" i="1" baseline="-25000" dirty="0">
                <a:solidFill>
                  <a:srgbClr val="002060"/>
                </a:solidFill>
                <a:latin typeface="Times New Roman" panose="02020603050405020304" pitchFamily="18" charset="0"/>
                <a:cs typeface="Times New Roman" panose="02020603050405020304" pitchFamily="18" charset="0"/>
              </a:rPr>
              <a:t>T</a:t>
            </a:r>
            <a:r>
              <a:rPr lang="en-US" altLang="en-US" sz="1839" i="1" dirty="0">
                <a:solidFill>
                  <a:srgbClr val="002060"/>
                </a:solidFill>
                <a:latin typeface="Times New Roman" panose="02020603050405020304" pitchFamily="18" charset="0"/>
                <a:cs typeface="Times New Roman" panose="02020603050405020304" pitchFamily="18" charset="0"/>
              </a:rPr>
              <a:t> and V</a:t>
            </a:r>
            <a:r>
              <a:rPr lang="en-US" altLang="en-US" sz="1839" i="1" baseline="-25000" dirty="0">
                <a:solidFill>
                  <a:srgbClr val="002060"/>
                </a:solidFill>
                <a:latin typeface="Times New Roman" panose="02020603050405020304" pitchFamily="18" charset="0"/>
                <a:cs typeface="Times New Roman" panose="02020603050405020304" pitchFamily="18" charset="0"/>
              </a:rPr>
              <a:t>OV </a:t>
            </a:r>
            <a:r>
              <a:rPr lang="en-US" altLang="en-US" sz="1839" i="1" dirty="0">
                <a:solidFill>
                  <a:srgbClr val="002060"/>
                </a:solidFill>
                <a:latin typeface="Times New Roman" panose="02020603050405020304" pitchFamily="18" charset="0"/>
                <a:cs typeface="Times New Roman" panose="02020603050405020304" pitchFamily="18" charset="0"/>
              </a:rPr>
              <a:t> denote </a:t>
            </a:r>
            <a:r>
              <a:rPr lang="en-US" altLang="en-US" sz="1839" b="1" i="1" dirty="0">
                <a:solidFill>
                  <a:srgbClr val="002060"/>
                </a:solidFill>
                <a:latin typeface="Times New Roman" panose="02020603050405020304" pitchFamily="18" charset="0"/>
                <a:cs typeface="Times New Roman" panose="02020603050405020304" pitchFamily="18" charset="0"/>
              </a:rPr>
              <a:t>threshold voltage </a:t>
            </a:r>
            <a:r>
              <a:rPr lang="en-US" altLang="en-US" sz="1839" i="1" dirty="0">
                <a:solidFill>
                  <a:srgbClr val="002060"/>
                </a:solidFill>
                <a:latin typeface="Times New Roman" panose="02020603050405020304" pitchFamily="18" charset="0"/>
                <a:cs typeface="Times New Roman" panose="02020603050405020304" pitchFamily="18" charset="0"/>
              </a:rPr>
              <a:t>and </a:t>
            </a:r>
            <a:r>
              <a:rPr lang="en-US" altLang="en-US" sz="1839" b="1" i="1" dirty="0">
                <a:solidFill>
                  <a:srgbClr val="002060"/>
                </a:solidFill>
                <a:latin typeface="Times New Roman" panose="02020603050405020304" pitchFamily="18" charset="0"/>
                <a:cs typeface="Times New Roman" panose="02020603050405020304" pitchFamily="18" charset="0"/>
              </a:rPr>
              <a:t>over drive voltage</a:t>
            </a:r>
            <a:r>
              <a:rPr lang="en-US" altLang="en-US" sz="1839" i="1" dirty="0">
                <a:solidFill>
                  <a:srgbClr val="002060"/>
                </a:solidFill>
                <a:latin typeface="Times New Roman" panose="02020603050405020304" pitchFamily="18" charset="0"/>
                <a:cs typeface="Times New Roman" panose="02020603050405020304" pitchFamily="18" charset="0"/>
              </a:rPr>
              <a:t>, respectively.</a:t>
            </a:r>
            <a:endParaRPr lang="en-US" altLang="en-US" sz="1839" i="1" baseline="-250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2016735"/>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461"/>
                                        </p:tgtEl>
                                        <p:attrNameLst>
                                          <p:attrName>style.visibility</p:attrName>
                                        </p:attrNameLst>
                                      </p:cBhvr>
                                      <p:to>
                                        <p:strVal val="visible"/>
                                      </p:to>
                                    </p:set>
                                    <p:anim calcmode="lin" valueType="num">
                                      <p:cBhvr additive="base">
                                        <p:cTn id="7" dur="500" fill="hold"/>
                                        <p:tgtEl>
                                          <p:spTgt spid="19461"/>
                                        </p:tgtEl>
                                        <p:attrNameLst>
                                          <p:attrName>ppt_x</p:attrName>
                                        </p:attrNameLst>
                                      </p:cBhvr>
                                      <p:tavLst>
                                        <p:tav tm="0">
                                          <p:val>
                                            <p:strVal val="#ppt_x"/>
                                          </p:val>
                                        </p:tav>
                                        <p:tav tm="100000">
                                          <p:val>
                                            <p:strVal val="#ppt_x"/>
                                          </p:val>
                                        </p:tav>
                                      </p:tavLst>
                                    </p:anim>
                                    <p:anim calcmode="lin" valueType="num">
                                      <p:cBhvr additive="base">
                                        <p:cTn id="8" dur="500" fill="hold"/>
                                        <p:tgtEl>
                                          <p:spTgt spid="1946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462"/>
                                        </p:tgtEl>
                                        <p:attrNameLst>
                                          <p:attrName>style.visibility</p:attrName>
                                        </p:attrNameLst>
                                      </p:cBhvr>
                                      <p:to>
                                        <p:strVal val="visible"/>
                                      </p:to>
                                    </p:set>
                                    <p:anim calcmode="lin" valueType="num">
                                      <p:cBhvr additive="base">
                                        <p:cTn id="13" dur="500" fill="hold"/>
                                        <p:tgtEl>
                                          <p:spTgt spid="19462"/>
                                        </p:tgtEl>
                                        <p:attrNameLst>
                                          <p:attrName>ppt_x</p:attrName>
                                        </p:attrNameLst>
                                      </p:cBhvr>
                                      <p:tavLst>
                                        <p:tav tm="0">
                                          <p:val>
                                            <p:strVal val="#ppt_x"/>
                                          </p:val>
                                        </p:tav>
                                        <p:tav tm="100000">
                                          <p:val>
                                            <p:strVal val="#ppt_x"/>
                                          </p:val>
                                        </p:tav>
                                      </p:tavLst>
                                    </p:anim>
                                    <p:anim calcmode="lin" valueType="num">
                                      <p:cBhvr additive="base">
                                        <p:cTn id="14" dur="500" fill="hold"/>
                                        <p:tgtEl>
                                          <p:spTgt spid="1946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9464"/>
                                        </p:tgtEl>
                                        <p:attrNameLst>
                                          <p:attrName>style.visibility</p:attrName>
                                        </p:attrNameLst>
                                      </p:cBhvr>
                                      <p:to>
                                        <p:strVal val="visible"/>
                                      </p:to>
                                    </p:set>
                                    <p:anim calcmode="lin" valueType="num">
                                      <p:cBhvr additive="base">
                                        <p:cTn id="19" dur="500" fill="hold"/>
                                        <p:tgtEl>
                                          <p:spTgt spid="19464"/>
                                        </p:tgtEl>
                                        <p:attrNameLst>
                                          <p:attrName>ppt_x</p:attrName>
                                        </p:attrNameLst>
                                      </p:cBhvr>
                                      <p:tavLst>
                                        <p:tav tm="0">
                                          <p:val>
                                            <p:strVal val="#ppt_x"/>
                                          </p:val>
                                        </p:tav>
                                        <p:tav tm="100000">
                                          <p:val>
                                            <p:strVal val="#ppt_x"/>
                                          </p:val>
                                        </p:tav>
                                      </p:tavLst>
                                    </p:anim>
                                    <p:anim calcmode="lin" valueType="num">
                                      <p:cBhvr additive="base">
                                        <p:cTn id="20" dur="500" fill="hold"/>
                                        <p:tgtEl>
                                          <p:spTgt spid="1946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9465"/>
                                        </p:tgtEl>
                                        <p:attrNameLst>
                                          <p:attrName>style.visibility</p:attrName>
                                        </p:attrNameLst>
                                      </p:cBhvr>
                                      <p:to>
                                        <p:strVal val="visible"/>
                                      </p:to>
                                    </p:set>
                                    <p:anim calcmode="lin" valueType="num">
                                      <p:cBhvr additive="base">
                                        <p:cTn id="23" dur="500" fill="hold"/>
                                        <p:tgtEl>
                                          <p:spTgt spid="19465"/>
                                        </p:tgtEl>
                                        <p:attrNameLst>
                                          <p:attrName>ppt_x</p:attrName>
                                        </p:attrNameLst>
                                      </p:cBhvr>
                                      <p:tavLst>
                                        <p:tav tm="0">
                                          <p:val>
                                            <p:strVal val="#ppt_x"/>
                                          </p:val>
                                        </p:tav>
                                        <p:tav tm="100000">
                                          <p:val>
                                            <p:strVal val="#ppt_x"/>
                                          </p:val>
                                        </p:tav>
                                      </p:tavLst>
                                    </p:anim>
                                    <p:anim calcmode="lin" valueType="num">
                                      <p:cBhvr additive="base">
                                        <p:cTn id="24" dur="500" fill="hold"/>
                                        <p:tgtEl>
                                          <p:spTgt spid="1946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9466"/>
                                        </p:tgtEl>
                                        <p:attrNameLst>
                                          <p:attrName>style.visibility</p:attrName>
                                        </p:attrNameLst>
                                      </p:cBhvr>
                                      <p:to>
                                        <p:strVal val="visible"/>
                                      </p:to>
                                    </p:set>
                                    <p:anim calcmode="lin" valueType="num">
                                      <p:cBhvr additive="base">
                                        <p:cTn id="29" dur="500" fill="hold"/>
                                        <p:tgtEl>
                                          <p:spTgt spid="19466"/>
                                        </p:tgtEl>
                                        <p:attrNameLst>
                                          <p:attrName>ppt_x</p:attrName>
                                        </p:attrNameLst>
                                      </p:cBhvr>
                                      <p:tavLst>
                                        <p:tav tm="0">
                                          <p:val>
                                            <p:strVal val="#ppt_x"/>
                                          </p:val>
                                        </p:tav>
                                        <p:tav tm="100000">
                                          <p:val>
                                            <p:strVal val="#ppt_x"/>
                                          </p:val>
                                        </p:tav>
                                      </p:tavLst>
                                    </p:anim>
                                    <p:anim calcmode="lin" valueType="num">
                                      <p:cBhvr additive="base">
                                        <p:cTn id="30" dur="500" fill="hold"/>
                                        <p:tgtEl>
                                          <p:spTgt spid="1946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9463"/>
                                        </p:tgtEl>
                                        <p:attrNameLst>
                                          <p:attrName>style.visibility</p:attrName>
                                        </p:attrNameLst>
                                      </p:cBhvr>
                                      <p:to>
                                        <p:strVal val="visible"/>
                                      </p:to>
                                    </p:set>
                                    <p:anim calcmode="lin" valueType="num">
                                      <p:cBhvr additive="base">
                                        <p:cTn id="35" dur="500" fill="hold"/>
                                        <p:tgtEl>
                                          <p:spTgt spid="19463"/>
                                        </p:tgtEl>
                                        <p:attrNameLst>
                                          <p:attrName>ppt_x</p:attrName>
                                        </p:attrNameLst>
                                      </p:cBhvr>
                                      <p:tavLst>
                                        <p:tav tm="0">
                                          <p:val>
                                            <p:strVal val="#ppt_x"/>
                                          </p:val>
                                        </p:tav>
                                        <p:tav tm="100000">
                                          <p:val>
                                            <p:strVal val="#ppt_x"/>
                                          </p:val>
                                        </p:tav>
                                      </p:tavLst>
                                    </p:anim>
                                    <p:anim calcmode="lin" valueType="num">
                                      <p:cBhvr additive="base">
                                        <p:cTn id="36" dur="500" fill="hold"/>
                                        <p:tgtEl>
                                          <p:spTgt spid="194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1" grpId="0"/>
      <p:bldP spid="19462" grpId="0"/>
      <p:bldP spid="19463" grpId="0"/>
      <p:bldP spid="19465" grpId="0"/>
      <p:bldP spid="1946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8200FF6A-A0F6-4DEC-98F5-56791FF77467}" type="datetime1">
              <a:rPr lang="en-IN" smtClean="0"/>
              <a:pPr>
                <a:defRPr/>
              </a:pPr>
              <a:t>23-12-2024</a:t>
            </a:fld>
            <a:endParaRPr lang="en-US" dirty="0"/>
          </a:p>
        </p:txBody>
      </p:sp>
      <p:sp>
        <p:nvSpPr>
          <p:cNvPr id="20483"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6" name="Slide Number Placeholder 5"/>
          <p:cNvSpPr>
            <a:spLocks noGrp="1"/>
          </p:cNvSpPr>
          <p:nvPr>
            <p:ph type="sldNum" sz="quarter" idx="12"/>
          </p:nvPr>
        </p:nvSpPr>
        <p:spPr/>
        <p:txBody>
          <a:bodyPr/>
          <a:lstStyle/>
          <a:p>
            <a:pPr>
              <a:defRPr/>
            </a:pPr>
            <a:fld id="{DB545184-82D4-40AB-BF2D-7C3E7EF0F6E4}" type="slidenum">
              <a:rPr lang="en-US" smtClean="0"/>
              <a:pPr>
                <a:defRPr/>
              </a:pPr>
              <a:t>23</a:t>
            </a:fld>
            <a:endParaRPr lang="en-US" dirty="0"/>
          </a:p>
        </p:txBody>
      </p:sp>
      <p:sp>
        <p:nvSpPr>
          <p:cNvPr id="20485" name="Rectangle 6"/>
          <p:cNvSpPr>
            <a:spLocks noChangeArrowheads="1"/>
          </p:cNvSpPr>
          <p:nvPr/>
        </p:nvSpPr>
        <p:spPr bwMode="auto">
          <a:xfrm>
            <a:off x="2961353" y="530795"/>
            <a:ext cx="6229944" cy="543962"/>
          </a:xfrm>
          <a:prstGeom prst="rect">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860" b="1" dirty="0">
                <a:solidFill>
                  <a:srgbClr val="FFFF00"/>
                </a:solidFill>
                <a:latin typeface="Times New Roman" panose="02020603050405020304" pitchFamily="18" charset="0"/>
                <a:cs typeface="Times New Roman" panose="02020603050405020304" pitchFamily="18" charset="0"/>
              </a:rPr>
              <a:t>Inversion case, </a:t>
            </a:r>
            <a:r>
              <a:rPr lang="en-US" altLang="en-US" sz="2860" b="1" i="1" dirty="0">
                <a:solidFill>
                  <a:srgbClr val="FFFF00"/>
                </a:solidFill>
                <a:latin typeface="Times New Roman" panose="02020603050405020304" pitchFamily="18" charset="0"/>
                <a:cs typeface="Times New Roman" panose="02020603050405020304" pitchFamily="18" charset="0"/>
              </a:rPr>
              <a:t>V</a:t>
            </a:r>
            <a:r>
              <a:rPr lang="en-US" altLang="en-US" sz="2860" b="1" i="1" baseline="-25000" dirty="0">
                <a:solidFill>
                  <a:srgbClr val="FFFF00"/>
                </a:solidFill>
                <a:latin typeface="Times New Roman" panose="02020603050405020304" pitchFamily="18" charset="0"/>
                <a:cs typeface="Times New Roman" panose="02020603050405020304" pitchFamily="18" charset="0"/>
              </a:rPr>
              <a:t>GS</a:t>
            </a:r>
            <a:r>
              <a:rPr lang="en-US" altLang="en-US" sz="2860" b="1" dirty="0">
                <a:solidFill>
                  <a:srgbClr val="FFFF00"/>
                </a:solidFill>
                <a:latin typeface="Times New Roman" panose="02020603050405020304" pitchFamily="18" charset="0"/>
                <a:cs typeface="Times New Roman" panose="02020603050405020304" pitchFamily="18" charset="0"/>
              </a:rPr>
              <a:t> &gt; </a:t>
            </a:r>
            <a:r>
              <a:rPr lang="en-US" altLang="en-US" sz="2860" b="1" i="1" dirty="0">
                <a:solidFill>
                  <a:srgbClr val="FFFF00"/>
                </a:solidFill>
                <a:latin typeface="Times New Roman" panose="02020603050405020304" pitchFamily="18" charset="0"/>
                <a:cs typeface="Times New Roman" panose="02020603050405020304" pitchFamily="18" charset="0"/>
              </a:rPr>
              <a:t>V</a:t>
            </a:r>
            <a:r>
              <a:rPr lang="en-US" altLang="en-US" sz="2860" b="1" i="1" baseline="-25000" dirty="0">
                <a:solidFill>
                  <a:srgbClr val="FFFF00"/>
                </a:solidFill>
                <a:latin typeface="Times New Roman" panose="02020603050405020304" pitchFamily="18" charset="0"/>
                <a:cs typeface="Times New Roman" panose="02020603050405020304" pitchFamily="18" charset="0"/>
              </a:rPr>
              <a:t>T</a:t>
            </a:r>
            <a:r>
              <a:rPr lang="en-US" altLang="en-US" sz="2860" b="1" baseline="-25000" dirty="0">
                <a:solidFill>
                  <a:srgbClr val="FFFF00"/>
                </a:solidFill>
                <a:latin typeface="Times New Roman" panose="02020603050405020304" pitchFamily="18" charset="0"/>
                <a:cs typeface="Times New Roman" panose="02020603050405020304" pitchFamily="18" charset="0"/>
              </a:rPr>
              <a:t> </a:t>
            </a:r>
            <a:r>
              <a:rPr lang="en-US" altLang="en-US" sz="2860" b="1" dirty="0">
                <a:solidFill>
                  <a:srgbClr val="FFFF00"/>
                </a:solidFill>
                <a:latin typeface="Times New Roman" panose="02020603050405020304" pitchFamily="18" charset="0"/>
                <a:cs typeface="Times New Roman" panose="02020603050405020304" pitchFamily="18" charset="0"/>
              </a:rPr>
              <a:t>(continued):</a:t>
            </a:r>
          </a:p>
        </p:txBody>
      </p:sp>
      <p:sp>
        <p:nvSpPr>
          <p:cNvPr id="20486" name="Rectangle 10"/>
          <p:cNvSpPr>
            <a:spLocks noChangeArrowheads="1"/>
          </p:cNvSpPr>
          <p:nvPr/>
        </p:nvSpPr>
        <p:spPr bwMode="auto">
          <a:xfrm>
            <a:off x="360043" y="1352304"/>
            <a:ext cx="11291063" cy="84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pPr>
            <a:r>
              <a:rPr lang="en-US" altLang="en-US" sz="2452" dirty="0">
                <a:solidFill>
                  <a:srgbClr val="002060"/>
                </a:solidFill>
                <a:latin typeface="Times New Roman" panose="02020603050405020304" pitchFamily="18" charset="0"/>
                <a:cs typeface="Times New Roman" panose="02020603050405020304" pitchFamily="18" charset="0"/>
              </a:rPr>
              <a:t>For </a:t>
            </a:r>
            <a:r>
              <a:rPr lang="en-US" altLang="en-US" sz="2452" b="1" i="1" dirty="0">
                <a:solidFill>
                  <a:srgbClr val="002060"/>
                </a:solidFill>
                <a:latin typeface="Times New Roman" panose="02020603050405020304" pitchFamily="18" charset="0"/>
                <a:cs typeface="Times New Roman" panose="02020603050405020304" pitchFamily="18" charset="0"/>
              </a:rPr>
              <a:t>V</a:t>
            </a:r>
            <a:r>
              <a:rPr lang="en-US" altLang="en-US" sz="2452" b="1" i="1" baseline="-25000" dirty="0">
                <a:solidFill>
                  <a:srgbClr val="002060"/>
                </a:solidFill>
                <a:latin typeface="Times New Roman" panose="02020603050405020304" pitchFamily="18" charset="0"/>
                <a:cs typeface="Times New Roman" panose="02020603050405020304" pitchFamily="18" charset="0"/>
              </a:rPr>
              <a:t>DS</a:t>
            </a:r>
            <a:r>
              <a:rPr lang="en-US" altLang="en-US" sz="2452" b="1" dirty="0">
                <a:solidFill>
                  <a:srgbClr val="002060"/>
                </a:solidFill>
                <a:latin typeface="Times New Roman" panose="02020603050405020304" pitchFamily="18" charset="0"/>
                <a:cs typeface="Times New Roman" panose="02020603050405020304" pitchFamily="18" charset="0"/>
              </a:rPr>
              <a:t>&gt;</a:t>
            </a:r>
            <a:r>
              <a:rPr lang="en-US" altLang="en-US" sz="2452" b="1" i="1" dirty="0" err="1">
                <a:solidFill>
                  <a:srgbClr val="002060"/>
                </a:solidFill>
                <a:latin typeface="Times New Roman" panose="02020603050405020304" pitchFamily="18" charset="0"/>
                <a:cs typeface="Times New Roman" panose="02020603050405020304" pitchFamily="18" charset="0"/>
              </a:rPr>
              <a:t>V</a:t>
            </a:r>
            <a:r>
              <a:rPr lang="en-US" altLang="en-US" sz="2452" b="1" i="1" baseline="-25000" dirty="0" err="1">
                <a:solidFill>
                  <a:srgbClr val="002060"/>
                </a:solidFill>
                <a:latin typeface="Times New Roman" panose="02020603050405020304" pitchFamily="18" charset="0"/>
                <a:cs typeface="Times New Roman" panose="02020603050405020304" pitchFamily="18" charset="0"/>
              </a:rPr>
              <a:t>sat</a:t>
            </a:r>
            <a:r>
              <a:rPr lang="en-US" altLang="en-US" sz="2452" dirty="0">
                <a:solidFill>
                  <a:srgbClr val="002060"/>
                </a:solidFill>
                <a:latin typeface="Times New Roman" panose="02020603050405020304" pitchFamily="18" charset="0"/>
                <a:cs typeface="Times New Roman" panose="02020603050405020304" pitchFamily="18" charset="0"/>
              </a:rPr>
              <a:t> the channel length, </a:t>
            </a:r>
            <a:r>
              <a:rPr lang="en-US" altLang="en-US" sz="2452" i="1" dirty="0">
                <a:solidFill>
                  <a:srgbClr val="002060"/>
                </a:solidFill>
                <a:latin typeface="Times New Roman" panose="02020603050405020304" pitchFamily="18" charset="0"/>
                <a:cs typeface="Times New Roman" panose="02020603050405020304" pitchFamily="18" charset="0"/>
              </a:rPr>
              <a:t>L</a:t>
            </a:r>
            <a:r>
              <a:rPr lang="en-US" altLang="en-US" sz="2452" dirty="0">
                <a:solidFill>
                  <a:srgbClr val="002060"/>
                </a:solidFill>
                <a:latin typeface="Times New Roman" panose="02020603050405020304" pitchFamily="18" charset="0"/>
                <a:cs typeface="Times New Roman" panose="02020603050405020304" pitchFamily="18" charset="0"/>
              </a:rPr>
              <a:t>, effectively changes by a value </a:t>
            </a:r>
            <a:r>
              <a:rPr lang="el-GR" altLang="en-US" sz="2452" dirty="0">
                <a:solidFill>
                  <a:srgbClr val="002060"/>
                </a:solidFill>
                <a:latin typeface="Times New Roman" panose="02020603050405020304" pitchFamily="18" charset="0"/>
                <a:cs typeface="Times New Roman" panose="02020603050405020304" pitchFamily="18" charset="0"/>
              </a:rPr>
              <a:t>Δ</a:t>
            </a:r>
            <a:r>
              <a:rPr lang="en-US" altLang="en-US" sz="2452" i="1" dirty="0">
                <a:solidFill>
                  <a:srgbClr val="002060"/>
                </a:solidFill>
                <a:latin typeface="Times New Roman" panose="02020603050405020304" pitchFamily="18" charset="0"/>
                <a:cs typeface="Times New Roman" panose="02020603050405020304" pitchFamily="18" charset="0"/>
              </a:rPr>
              <a:t>L</a:t>
            </a:r>
            <a:r>
              <a:rPr lang="en-US" altLang="en-US" sz="2452" dirty="0">
                <a:solidFill>
                  <a:srgbClr val="002060"/>
                </a:solidFill>
                <a:latin typeface="Times New Roman" panose="02020603050405020304" pitchFamily="18" charset="0"/>
                <a:cs typeface="Times New Roman" panose="02020603050405020304" pitchFamily="18" charset="0"/>
              </a:rPr>
              <a:t>.</a:t>
            </a:r>
          </a:p>
          <a:p>
            <a:pPr>
              <a:lnSpc>
                <a:spcPct val="100000"/>
              </a:lnSpc>
              <a:spcBef>
                <a:spcPct val="0"/>
              </a:spcBef>
            </a:pPr>
            <a:r>
              <a:rPr lang="en-US" altLang="en-US" sz="2452" dirty="0">
                <a:solidFill>
                  <a:srgbClr val="002060"/>
                </a:solidFill>
                <a:latin typeface="Times New Roman" panose="02020603050405020304" pitchFamily="18" charset="0"/>
                <a:cs typeface="Times New Roman" panose="02020603050405020304" pitchFamily="18" charset="0"/>
              </a:rPr>
              <a:t>The region of the channel, </a:t>
            </a:r>
            <a:r>
              <a:rPr lang="el-GR" altLang="en-US" sz="2452" dirty="0">
                <a:solidFill>
                  <a:srgbClr val="002060"/>
                </a:solidFill>
                <a:latin typeface="Times New Roman" panose="02020603050405020304" pitchFamily="18" charset="0"/>
                <a:cs typeface="Times New Roman" panose="02020603050405020304" pitchFamily="18" charset="0"/>
              </a:rPr>
              <a:t>Δ</a:t>
            </a:r>
            <a:r>
              <a:rPr lang="en-US" altLang="en-US" sz="2452" i="1" dirty="0">
                <a:solidFill>
                  <a:srgbClr val="002060"/>
                </a:solidFill>
                <a:latin typeface="Times New Roman" panose="02020603050405020304" pitchFamily="18" charset="0"/>
                <a:cs typeface="Times New Roman" panose="02020603050405020304" pitchFamily="18" charset="0"/>
              </a:rPr>
              <a:t>L</a:t>
            </a:r>
            <a:r>
              <a:rPr lang="en-US" altLang="en-US" sz="2452" dirty="0">
                <a:solidFill>
                  <a:srgbClr val="002060"/>
                </a:solidFill>
                <a:latin typeface="Times New Roman" panose="02020603050405020304" pitchFamily="18" charset="0"/>
                <a:cs typeface="Times New Roman" panose="02020603050405020304" pitchFamily="18" charset="0"/>
              </a:rPr>
              <a:t> is depleted and thus, is high resistivity.</a:t>
            </a:r>
          </a:p>
        </p:txBody>
      </p:sp>
      <p:pic>
        <p:nvPicPr>
          <p:cNvPr id="2048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0043" y="4747856"/>
            <a:ext cx="6957578" cy="2701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8" name="Rectangle 2"/>
          <p:cNvSpPr>
            <a:spLocks noChangeArrowheads="1"/>
          </p:cNvSpPr>
          <p:nvPr/>
        </p:nvSpPr>
        <p:spPr bwMode="auto">
          <a:xfrm>
            <a:off x="267801" y="3455007"/>
            <a:ext cx="11617048" cy="1130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pPr>
            <a:r>
              <a:rPr lang="en-US" altLang="en-US" sz="2248" dirty="0">
                <a:solidFill>
                  <a:srgbClr val="002060"/>
                </a:solidFill>
                <a:latin typeface="Times New Roman" panose="02020603050405020304" pitchFamily="18" charset="0"/>
                <a:cs typeface="Times New Roman" panose="02020603050405020304" pitchFamily="18" charset="0"/>
              </a:rPr>
              <a:t>If </a:t>
            </a:r>
            <a:r>
              <a:rPr lang="el-GR" altLang="en-US" sz="2248" dirty="0">
                <a:solidFill>
                  <a:srgbClr val="002060"/>
                </a:solidFill>
                <a:latin typeface="Times New Roman" panose="02020603050405020304" pitchFamily="18" charset="0"/>
                <a:cs typeface="Times New Roman" panose="02020603050405020304" pitchFamily="18" charset="0"/>
              </a:rPr>
              <a:t>Δ</a:t>
            </a:r>
            <a:r>
              <a:rPr lang="en-US" altLang="en-US" sz="2248" i="1" dirty="0">
                <a:solidFill>
                  <a:srgbClr val="002060"/>
                </a:solidFill>
                <a:latin typeface="Times New Roman" panose="02020603050405020304" pitchFamily="18" charset="0"/>
                <a:cs typeface="Times New Roman" panose="02020603050405020304" pitchFamily="18" charset="0"/>
              </a:rPr>
              <a:t>L</a:t>
            </a:r>
            <a:r>
              <a:rPr lang="en-US" altLang="en-US" sz="2248" dirty="0">
                <a:solidFill>
                  <a:srgbClr val="002060"/>
                </a:solidFill>
                <a:latin typeface="Times New Roman" panose="02020603050405020304" pitchFamily="18" charset="0"/>
                <a:cs typeface="Times New Roman" panose="02020603050405020304" pitchFamily="18" charset="0"/>
              </a:rPr>
              <a:t> ~</a:t>
            </a:r>
            <a:r>
              <a:rPr lang="en-US" altLang="en-US" sz="2248" i="1" dirty="0">
                <a:solidFill>
                  <a:srgbClr val="002060"/>
                </a:solidFill>
                <a:latin typeface="Times New Roman" panose="02020603050405020304" pitchFamily="18" charset="0"/>
                <a:cs typeface="Times New Roman" panose="02020603050405020304" pitchFamily="18" charset="0"/>
              </a:rPr>
              <a:t>L</a:t>
            </a:r>
            <a:r>
              <a:rPr lang="en-US" altLang="en-US" sz="2248" dirty="0">
                <a:solidFill>
                  <a:srgbClr val="002060"/>
                </a:solidFill>
                <a:latin typeface="Times New Roman" panose="02020603050405020304" pitchFamily="18" charset="0"/>
                <a:cs typeface="Times New Roman" panose="02020603050405020304" pitchFamily="18" charset="0"/>
              </a:rPr>
              <a:t>, the voltage dropped across the channel (</a:t>
            </a:r>
            <a:r>
              <a:rPr lang="en-US" altLang="en-US" sz="2248" i="1" dirty="0" err="1">
                <a:solidFill>
                  <a:srgbClr val="002060"/>
                </a:solidFill>
                <a:latin typeface="Times New Roman" panose="02020603050405020304" pitchFamily="18" charset="0"/>
                <a:cs typeface="Times New Roman" panose="02020603050405020304" pitchFamily="18" charset="0"/>
              </a:rPr>
              <a:t>V</a:t>
            </a:r>
            <a:r>
              <a:rPr lang="en-US" altLang="en-US" sz="2248" i="1" baseline="-25000" dirty="0" err="1">
                <a:solidFill>
                  <a:srgbClr val="002060"/>
                </a:solidFill>
                <a:latin typeface="Times New Roman" panose="02020603050405020304" pitchFamily="18" charset="0"/>
                <a:cs typeface="Times New Roman" panose="02020603050405020304" pitchFamily="18" charset="0"/>
              </a:rPr>
              <a:t>sat</a:t>
            </a:r>
            <a:r>
              <a:rPr lang="en-US" altLang="en-US" sz="2248" dirty="0">
                <a:solidFill>
                  <a:srgbClr val="002060"/>
                </a:solidFill>
                <a:latin typeface="Times New Roman" panose="02020603050405020304" pitchFamily="18" charset="0"/>
                <a:cs typeface="Times New Roman" panose="02020603050405020304" pitchFamily="18" charset="0"/>
              </a:rPr>
              <a:t>) varies greatly with V</a:t>
            </a:r>
            <a:r>
              <a:rPr lang="en-US" altLang="en-US" sz="2248" baseline="-25000" dirty="0">
                <a:solidFill>
                  <a:srgbClr val="002060"/>
                </a:solidFill>
                <a:latin typeface="Times New Roman" panose="02020603050405020304" pitchFamily="18" charset="0"/>
                <a:cs typeface="Times New Roman" panose="02020603050405020304" pitchFamily="18" charset="0"/>
              </a:rPr>
              <a:t>DS</a:t>
            </a:r>
            <a:r>
              <a:rPr lang="en-US" altLang="en-US" sz="2248" dirty="0">
                <a:solidFill>
                  <a:srgbClr val="002060"/>
                </a:solidFill>
                <a:latin typeface="Times New Roman" panose="02020603050405020304" pitchFamily="18" charset="0"/>
                <a:cs typeface="Times New Roman" panose="02020603050405020304" pitchFamily="18" charset="0"/>
              </a:rPr>
              <a:t> due to large modulations in the electric field across the pinched off region ( </a:t>
            </a:r>
            <a:r>
              <a:rPr lang="en-US" altLang="en-US" sz="2248" i="1" dirty="0">
                <a:solidFill>
                  <a:srgbClr val="002060"/>
                </a:solidFill>
                <a:latin typeface="Times New Roman" panose="02020603050405020304" pitchFamily="18" charset="0"/>
                <a:cs typeface="Times New Roman" panose="02020603050405020304" pitchFamily="18" charset="0"/>
              </a:rPr>
              <a:t>E</a:t>
            </a:r>
            <a:r>
              <a:rPr lang="en-US" altLang="en-US" sz="2248" dirty="0">
                <a:solidFill>
                  <a:srgbClr val="002060"/>
                </a:solidFill>
                <a:latin typeface="Times New Roman" panose="02020603050405020304" pitchFamily="18" charset="0"/>
                <a:cs typeface="Times New Roman" panose="02020603050405020304" pitchFamily="18" charset="0"/>
              </a:rPr>
              <a:t>=[</a:t>
            </a:r>
            <a:r>
              <a:rPr lang="en-US" altLang="en-US" sz="2248" i="1" dirty="0">
                <a:solidFill>
                  <a:srgbClr val="002060"/>
                </a:solidFill>
                <a:latin typeface="Times New Roman" panose="02020603050405020304" pitchFamily="18" charset="0"/>
                <a:cs typeface="Times New Roman" panose="02020603050405020304" pitchFamily="18" charset="0"/>
              </a:rPr>
              <a:t>V</a:t>
            </a:r>
            <a:r>
              <a:rPr lang="en-US" altLang="en-US" sz="2248" i="1" baseline="-25000" dirty="0">
                <a:solidFill>
                  <a:srgbClr val="002060"/>
                </a:solidFill>
                <a:latin typeface="Times New Roman" panose="02020603050405020304" pitchFamily="18" charset="0"/>
                <a:cs typeface="Times New Roman" panose="02020603050405020304" pitchFamily="18" charset="0"/>
              </a:rPr>
              <a:t>DS</a:t>
            </a:r>
            <a:r>
              <a:rPr lang="en-US" altLang="en-US" sz="2248" baseline="-25000" dirty="0">
                <a:solidFill>
                  <a:srgbClr val="002060"/>
                </a:solidFill>
                <a:latin typeface="Times New Roman" panose="02020603050405020304" pitchFamily="18" charset="0"/>
                <a:cs typeface="Times New Roman" panose="02020603050405020304" pitchFamily="18" charset="0"/>
              </a:rPr>
              <a:t> </a:t>
            </a:r>
            <a:r>
              <a:rPr lang="en-US" altLang="en-US" sz="2248" dirty="0">
                <a:solidFill>
                  <a:srgbClr val="002060"/>
                </a:solidFill>
                <a:latin typeface="Times New Roman" panose="02020603050405020304" pitchFamily="18" charset="0"/>
                <a:cs typeface="Times New Roman" panose="02020603050405020304" pitchFamily="18" charset="0"/>
              </a:rPr>
              <a:t>-</a:t>
            </a:r>
            <a:r>
              <a:rPr lang="en-US" altLang="en-US" sz="2248" i="1" dirty="0" err="1">
                <a:solidFill>
                  <a:srgbClr val="002060"/>
                </a:solidFill>
                <a:latin typeface="Times New Roman" panose="02020603050405020304" pitchFamily="18" charset="0"/>
                <a:cs typeface="Times New Roman" panose="02020603050405020304" pitchFamily="18" charset="0"/>
              </a:rPr>
              <a:t>V</a:t>
            </a:r>
            <a:r>
              <a:rPr lang="en-US" altLang="en-US" sz="2248" i="1" baseline="-25000" dirty="0" err="1">
                <a:solidFill>
                  <a:srgbClr val="002060"/>
                </a:solidFill>
                <a:latin typeface="Times New Roman" panose="02020603050405020304" pitchFamily="18" charset="0"/>
                <a:cs typeface="Times New Roman" panose="02020603050405020304" pitchFamily="18" charset="0"/>
              </a:rPr>
              <a:t>sat</a:t>
            </a:r>
            <a:r>
              <a:rPr lang="en-US" altLang="en-US" sz="2248" dirty="0">
                <a:solidFill>
                  <a:srgbClr val="002060"/>
                </a:solidFill>
                <a:latin typeface="Times New Roman" panose="02020603050405020304" pitchFamily="18" charset="0"/>
                <a:cs typeface="Times New Roman" panose="02020603050405020304" pitchFamily="18" charset="0"/>
              </a:rPr>
              <a:t>]/[</a:t>
            </a:r>
            <a:r>
              <a:rPr lang="el-GR" altLang="en-US" sz="2248" dirty="0">
                <a:solidFill>
                  <a:srgbClr val="002060"/>
                </a:solidFill>
                <a:latin typeface="Times New Roman" panose="02020603050405020304" pitchFamily="18" charset="0"/>
                <a:cs typeface="Times New Roman" panose="02020603050405020304" pitchFamily="18" charset="0"/>
              </a:rPr>
              <a:t>Δ</a:t>
            </a:r>
            <a:r>
              <a:rPr lang="en-US" altLang="en-US" sz="2248" i="1" dirty="0">
                <a:solidFill>
                  <a:srgbClr val="002060"/>
                </a:solidFill>
                <a:latin typeface="Times New Roman" panose="02020603050405020304" pitchFamily="18" charset="0"/>
                <a:cs typeface="Times New Roman" panose="02020603050405020304" pitchFamily="18" charset="0"/>
              </a:rPr>
              <a:t>L</a:t>
            </a:r>
            <a:r>
              <a:rPr lang="en-US" altLang="en-US" sz="2248" dirty="0">
                <a:solidFill>
                  <a:srgbClr val="002060"/>
                </a:solidFill>
                <a:latin typeface="Times New Roman" panose="02020603050405020304" pitchFamily="18" charset="0"/>
                <a:cs typeface="Times New Roman" panose="02020603050405020304" pitchFamily="18" charset="0"/>
              </a:rPr>
              <a:t>]).</a:t>
            </a:r>
          </a:p>
          <a:p>
            <a:pPr algn="just">
              <a:lnSpc>
                <a:spcPct val="100000"/>
              </a:lnSpc>
              <a:spcBef>
                <a:spcPct val="0"/>
              </a:spcBef>
            </a:pPr>
            <a:r>
              <a:rPr lang="en-US" altLang="en-US" sz="2248" dirty="0">
                <a:solidFill>
                  <a:srgbClr val="002060"/>
                </a:solidFill>
                <a:latin typeface="Times New Roman" panose="02020603050405020304" pitchFamily="18" charset="0"/>
                <a:cs typeface="Times New Roman" panose="02020603050405020304" pitchFamily="18" charset="0"/>
              </a:rPr>
              <a:t>In this case, </a:t>
            </a:r>
            <a:r>
              <a:rPr lang="en-US" altLang="en-US" sz="2248" i="1" dirty="0">
                <a:solidFill>
                  <a:srgbClr val="002060"/>
                </a:solidFill>
                <a:latin typeface="Times New Roman" panose="02020603050405020304" pitchFamily="18" charset="0"/>
                <a:cs typeface="Times New Roman" panose="02020603050405020304" pitchFamily="18" charset="0"/>
              </a:rPr>
              <a:t>I</a:t>
            </a:r>
            <a:r>
              <a:rPr lang="en-US" altLang="en-US" sz="2248" i="1" baseline="-25000" dirty="0">
                <a:solidFill>
                  <a:srgbClr val="002060"/>
                </a:solidFill>
                <a:latin typeface="Times New Roman" panose="02020603050405020304" pitchFamily="18" charset="0"/>
                <a:cs typeface="Times New Roman" panose="02020603050405020304" pitchFamily="18" charset="0"/>
              </a:rPr>
              <a:t>D</a:t>
            </a:r>
            <a:r>
              <a:rPr lang="en-US" altLang="en-US" sz="2248" dirty="0">
                <a:solidFill>
                  <a:srgbClr val="002060"/>
                </a:solidFill>
                <a:latin typeface="Times New Roman" panose="02020603050405020304" pitchFamily="18" charset="0"/>
                <a:cs typeface="Times New Roman" panose="02020603050405020304" pitchFamily="18" charset="0"/>
              </a:rPr>
              <a:t> increases slightly with </a:t>
            </a:r>
            <a:r>
              <a:rPr lang="en-US" altLang="en-US" sz="2248" i="1" dirty="0">
                <a:solidFill>
                  <a:srgbClr val="002060"/>
                </a:solidFill>
                <a:latin typeface="Times New Roman" panose="02020603050405020304" pitchFamily="18" charset="0"/>
                <a:cs typeface="Times New Roman" panose="02020603050405020304" pitchFamily="18" charset="0"/>
              </a:rPr>
              <a:t>V</a:t>
            </a:r>
            <a:r>
              <a:rPr lang="en-US" altLang="en-US" sz="2248" i="1" baseline="-25000" dirty="0">
                <a:solidFill>
                  <a:srgbClr val="002060"/>
                </a:solidFill>
                <a:latin typeface="Times New Roman" panose="02020603050405020304" pitchFamily="18" charset="0"/>
                <a:cs typeface="Times New Roman" panose="02020603050405020304" pitchFamily="18" charset="0"/>
              </a:rPr>
              <a:t>DS</a:t>
            </a:r>
            <a:r>
              <a:rPr lang="en-US" altLang="en-US" sz="2248" dirty="0">
                <a:solidFill>
                  <a:srgbClr val="002060"/>
                </a:solidFill>
                <a:latin typeface="Times New Roman" panose="02020603050405020304" pitchFamily="18" charset="0"/>
                <a:cs typeface="Times New Roman" panose="02020603050405020304" pitchFamily="18" charset="0"/>
              </a:rPr>
              <a:t>.</a:t>
            </a:r>
          </a:p>
        </p:txBody>
      </p:sp>
      <p:pic>
        <p:nvPicPr>
          <p:cNvPr id="20489"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71177" y="4697579"/>
            <a:ext cx="3979929" cy="2802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307143" y="2362062"/>
            <a:ext cx="11617048" cy="830997"/>
          </a:xfrm>
          <a:prstGeom prst="rect">
            <a:avLst/>
          </a:prstGeom>
        </p:spPr>
        <p:txBody>
          <a:bodyPr wrap="square">
            <a:spAutoFit/>
          </a:bodyPr>
          <a:lstStyle/>
          <a:p>
            <a:pPr marL="342900" indent="-342900" algn="just">
              <a:lnSpc>
                <a:spcPct val="100000"/>
              </a:lnSpc>
              <a:spcBef>
                <a:spcPct val="0"/>
              </a:spcBef>
              <a:buFont typeface="Arial" panose="020B0604020202020204" pitchFamily="34" charset="0"/>
              <a:buChar char="•"/>
            </a:pPr>
            <a:r>
              <a:rPr lang="en-US" altLang="en-US" sz="2400" dirty="0">
                <a:solidFill>
                  <a:srgbClr val="002060"/>
                </a:solidFill>
                <a:latin typeface="Times New Roman" panose="02020603050405020304" pitchFamily="18" charset="0"/>
                <a:cs typeface="Times New Roman" panose="02020603050405020304" pitchFamily="18" charset="0"/>
              </a:rPr>
              <a:t>If </a:t>
            </a:r>
            <a:r>
              <a:rPr lang="el-GR" altLang="en-US" sz="2400" dirty="0">
                <a:solidFill>
                  <a:srgbClr val="002060"/>
                </a:solidFill>
                <a:latin typeface="Times New Roman" panose="02020603050405020304" pitchFamily="18" charset="0"/>
                <a:cs typeface="Times New Roman" panose="02020603050405020304" pitchFamily="18" charset="0"/>
              </a:rPr>
              <a:t>Δ</a:t>
            </a:r>
            <a:r>
              <a:rPr lang="en-US" altLang="en-US" sz="2400" i="1" dirty="0">
                <a:solidFill>
                  <a:srgbClr val="002060"/>
                </a:solidFill>
                <a:latin typeface="Times New Roman" panose="02020603050405020304" pitchFamily="18" charset="0"/>
                <a:cs typeface="Times New Roman" panose="02020603050405020304" pitchFamily="18" charset="0"/>
              </a:rPr>
              <a:t>L </a:t>
            </a:r>
            <a:r>
              <a:rPr lang="en-US" altLang="en-US" sz="2400" dirty="0">
                <a:solidFill>
                  <a:srgbClr val="002060"/>
                </a:solidFill>
                <a:latin typeface="Times New Roman" panose="02020603050405020304" pitchFamily="18" charset="0"/>
                <a:cs typeface="Times New Roman" panose="02020603050405020304" pitchFamily="18" charset="0"/>
              </a:rPr>
              <a:t>&lt;&lt;</a:t>
            </a:r>
            <a:r>
              <a:rPr lang="en-US" altLang="en-US" sz="2400" i="1" dirty="0">
                <a:solidFill>
                  <a:srgbClr val="002060"/>
                </a:solidFill>
                <a:latin typeface="Times New Roman" panose="02020603050405020304" pitchFamily="18" charset="0"/>
                <a:cs typeface="Times New Roman" panose="02020603050405020304" pitchFamily="18" charset="0"/>
              </a:rPr>
              <a:t>L</a:t>
            </a:r>
            <a:r>
              <a:rPr lang="en-US" altLang="en-US" sz="2400" dirty="0">
                <a:solidFill>
                  <a:srgbClr val="002060"/>
                </a:solidFill>
                <a:latin typeface="Times New Roman" panose="02020603050405020304" pitchFamily="18" charset="0"/>
                <a:cs typeface="Times New Roman" panose="02020603050405020304" pitchFamily="18" charset="0"/>
              </a:rPr>
              <a:t>, the voltage at the end of the channel will be constant (</a:t>
            </a:r>
            <a:r>
              <a:rPr lang="en-US" altLang="en-US" sz="2400" i="1" dirty="0" err="1">
                <a:solidFill>
                  <a:srgbClr val="002060"/>
                </a:solidFill>
                <a:latin typeface="Times New Roman" panose="02020603050405020304" pitchFamily="18" charset="0"/>
                <a:cs typeface="Times New Roman" panose="02020603050405020304" pitchFamily="18" charset="0"/>
              </a:rPr>
              <a:t>V</a:t>
            </a:r>
            <a:r>
              <a:rPr lang="en-US" altLang="en-US" sz="2400" i="1" baseline="-25000" dirty="0" err="1">
                <a:solidFill>
                  <a:srgbClr val="002060"/>
                </a:solidFill>
                <a:latin typeface="Times New Roman" panose="02020603050405020304" pitchFamily="18" charset="0"/>
                <a:cs typeface="Times New Roman" panose="02020603050405020304" pitchFamily="18" charset="0"/>
              </a:rPr>
              <a:t>sat</a:t>
            </a:r>
            <a:r>
              <a:rPr lang="en-US" altLang="en-US" sz="2400" dirty="0">
                <a:solidFill>
                  <a:srgbClr val="002060"/>
                </a:solidFill>
                <a:latin typeface="Times New Roman" panose="02020603050405020304" pitchFamily="18" charset="0"/>
                <a:cs typeface="Times New Roman" panose="02020603050405020304" pitchFamily="18" charset="0"/>
              </a:rPr>
              <a:t> ) for all </a:t>
            </a:r>
            <a:r>
              <a:rPr lang="en-US" altLang="en-US" sz="2400" i="1" dirty="0">
                <a:solidFill>
                  <a:srgbClr val="002060"/>
                </a:solidFill>
                <a:latin typeface="Times New Roman" panose="02020603050405020304" pitchFamily="18" charset="0"/>
                <a:cs typeface="Times New Roman" panose="02020603050405020304" pitchFamily="18" charset="0"/>
              </a:rPr>
              <a:t>V</a:t>
            </a:r>
            <a:r>
              <a:rPr lang="en-US" altLang="en-US" sz="2400" i="1" baseline="-25000" dirty="0">
                <a:solidFill>
                  <a:srgbClr val="002060"/>
                </a:solidFill>
                <a:latin typeface="Times New Roman" panose="02020603050405020304" pitchFamily="18" charset="0"/>
                <a:cs typeface="Times New Roman" panose="02020603050405020304" pitchFamily="18" charset="0"/>
              </a:rPr>
              <a:t>DS</a:t>
            </a:r>
            <a:r>
              <a:rPr lang="en-US" altLang="en-US" sz="2400" dirty="0">
                <a:solidFill>
                  <a:srgbClr val="002060"/>
                </a:solidFill>
                <a:latin typeface="Times New Roman" panose="02020603050405020304" pitchFamily="18" charset="0"/>
                <a:cs typeface="Times New Roman" panose="02020603050405020304" pitchFamily="18" charset="0"/>
              </a:rPr>
              <a:t>&gt;</a:t>
            </a:r>
            <a:r>
              <a:rPr lang="en-US" altLang="en-US" sz="2400" i="1" dirty="0" err="1">
                <a:solidFill>
                  <a:srgbClr val="002060"/>
                </a:solidFill>
                <a:latin typeface="Times New Roman" panose="02020603050405020304" pitchFamily="18" charset="0"/>
                <a:cs typeface="Times New Roman" panose="02020603050405020304" pitchFamily="18" charset="0"/>
              </a:rPr>
              <a:t>V</a:t>
            </a:r>
            <a:r>
              <a:rPr lang="en-US" altLang="en-US" sz="2400" i="1" baseline="-25000" dirty="0" err="1">
                <a:solidFill>
                  <a:srgbClr val="002060"/>
                </a:solidFill>
                <a:latin typeface="Times New Roman" panose="02020603050405020304" pitchFamily="18" charset="0"/>
                <a:cs typeface="Times New Roman" panose="02020603050405020304" pitchFamily="18" charset="0"/>
              </a:rPr>
              <a:t>sat</a:t>
            </a:r>
            <a:r>
              <a:rPr lang="en-US" altLang="en-US" sz="2400" dirty="0">
                <a:solidFill>
                  <a:srgbClr val="002060"/>
                </a:solidFill>
                <a:latin typeface="Times New Roman" panose="02020603050405020304" pitchFamily="18" charset="0"/>
                <a:cs typeface="Times New Roman" panose="02020603050405020304" pitchFamily="18" charset="0"/>
              </a:rPr>
              <a:t>.  </a:t>
            </a:r>
          </a:p>
          <a:p>
            <a:pPr marL="800100" lvl="1" indent="-342900" algn="just">
              <a:lnSpc>
                <a:spcPct val="100000"/>
              </a:lnSpc>
              <a:spcBef>
                <a:spcPct val="0"/>
              </a:spcBef>
              <a:buFont typeface="Arial" panose="020B0604020202020204" pitchFamily="34" charset="0"/>
              <a:buChar char="•"/>
            </a:pPr>
            <a:r>
              <a:rPr lang="en-US" altLang="en-US" sz="2000" i="1" dirty="0">
                <a:solidFill>
                  <a:srgbClr val="002060"/>
                </a:solidFill>
                <a:latin typeface="Times New Roman" panose="02020603050405020304" pitchFamily="18" charset="0"/>
                <a:cs typeface="Times New Roman" panose="02020603050405020304" pitchFamily="18" charset="0"/>
              </a:rPr>
              <a:t>I</a:t>
            </a:r>
            <a:r>
              <a:rPr lang="en-US" altLang="en-US" sz="2000" i="1" baseline="-25000" dirty="0">
                <a:solidFill>
                  <a:srgbClr val="002060"/>
                </a:solidFill>
                <a:latin typeface="Times New Roman" panose="02020603050405020304" pitchFamily="18" charset="0"/>
                <a:cs typeface="Times New Roman" panose="02020603050405020304" pitchFamily="18" charset="0"/>
              </a:rPr>
              <a:t>D</a:t>
            </a:r>
            <a:r>
              <a:rPr lang="en-US" altLang="en-US" sz="2000" dirty="0">
                <a:solidFill>
                  <a:srgbClr val="002060"/>
                </a:solidFill>
                <a:latin typeface="Times New Roman" panose="02020603050405020304" pitchFamily="18" charset="0"/>
                <a:cs typeface="Times New Roman" panose="02020603050405020304" pitchFamily="18" charset="0"/>
              </a:rPr>
              <a:t> will be </a:t>
            </a:r>
            <a:r>
              <a:rPr lang="en-US" altLang="en-US" sz="2400" dirty="0">
                <a:solidFill>
                  <a:srgbClr val="002060"/>
                </a:solidFill>
                <a:latin typeface="Times New Roman" panose="02020603050405020304" pitchFamily="18" charset="0"/>
                <a:cs typeface="Times New Roman" panose="02020603050405020304" pitchFamily="18" charset="0"/>
              </a:rPr>
              <a:t>constant</a:t>
            </a:r>
            <a:r>
              <a:rPr lang="en-US" altLang="en-US" sz="2000" dirty="0">
                <a:solidFill>
                  <a:srgbClr val="00206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316146250"/>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487"/>
                                        </p:tgtEl>
                                        <p:attrNameLst>
                                          <p:attrName>style.visibility</p:attrName>
                                        </p:attrNameLst>
                                      </p:cBhvr>
                                      <p:to>
                                        <p:strVal val="visible"/>
                                      </p:to>
                                    </p:set>
                                    <p:anim calcmode="lin" valueType="num">
                                      <p:cBhvr additive="base">
                                        <p:cTn id="7" dur="500" fill="hold"/>
                                        <p:tgtEl>
                                          <p:spTgt spid="20487"/>
                                        </p:tgtEl>
                                        <p:attrNameLst>
                                          <p:attrName>ppt_x</p:attrName>
                                        </p:attrNameLst>
                                      </p:cBhvr>
                                      <p:tavLst>
                                        <p:tav tm="0">
                                          <p:val>
                                            <p:strVal val="#ppt_x"/>
                                          </p:val>
                                        </p:tav>
                                        <p:tav tm="100000">
                                          <p:val>
                                            <p:strVal val="#ppt_x"/>
                                          </p:val>
                                        </p:tav>
                                      </p:tavLst>
                                    </p:anim>
                                    <p:anim calcmode="lin" valueType="num">
                                      <p:cBhvr additive="base">
                                        <p:cTn id="8" dur="500" fill="hold"/>
                                        <p:tgtEl>
                                          <p:spTgt spid="2048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486"/>
                                        </p:tgtEl>
                                        <p:attrNameLst>
                                          <p:attrName>style.visibility</p:attrName>
                                        </p:attrNameLst>
                                      </p:cBhvr>
                                      <p:to>
                                        <p:strVal val="visible"/>
                                      </p:to>
                                    </p:set>
                                    <p:anim calcmode="lin" valueType="num">
                                      <p:cBhvr additive="base">
                                        <p:cTn id="13" dur="500" fill="hold"/>
                                        <p:tgtEl>
                                          <p:spTgt spid="20486"/>
                                        </p:tgtEl>
                                        <p:attrNameLst>
                                          <p:attrName>ppt_x</p:attrName>
                                        </p:attrNameLst>
                                      </p:cBhvr>
                                      <p:tavLst>
                                        <p:tav tm="0">
                                          <p:val>
                                            <p:strVal val="#ppt_x"/>
                                          </p:val>
                                        </p:tav>
                                        <p:tav tm="100000">
                                          <p:val>
                                            <p:strVal val="#ppt_x"/>
                                          </p:val>
                                        </p:tav>
                                      </p:tavLst>
                                    </p:anim>
                                    <p:anim calcmode="lin" valueType="num">
                                      <p:cBhvr additive="base">
                                        <p:cTn id="14" dur="500" fill="hold"/>
                                        <p:tgtEl>
                                          <p:spTgt spid="2048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488"/>
                                        </p:tgtEl>
                                        <p:attrNameLst>
                                          <p:attrName>style.visibility</p:attrName>
                                        </p:attrNameLst>
                                      </p:cBhvr>
                                      <p:to>
                                        <p:strVal val="visible"/>
                                      </p:to>
                                    </p:set>
                                    <p:anim calcmode="lin" valueType="num">
                                      <p:cBhvr additive="base">
                                        <p:cTn id="25" dur="500" fill="hold"/>
                                        <p:tgtEl>
                                          <p:spTgt spid="20488"/>
                                        </p:tgtEl>
                                        <p:attrNameLst>
                                          <p:attrName>ppt_x</p:attrName>
                                        </p:attrNameLst>
                                      </p:cBhvr>
                                      <p:tavLst>
                                        <p:tav tm="0">
                                          <p:val>
                                            <p:strVal val="#ppt_x"/>
                                          </p:val>
                                        </p:tav>
                                        <p:tav tm="100000">
                                          <p:val>
                                            <p:strVal val="#ppt_x"/>
                                          </p:val>
                                        </p:tav>
                                      </p:tavLst>
                                    </p:anim>
                                    <p:anim calcmode="lin" valueType="num">
                                      <p:cBhvr additive="base">
                                        <p:cTn id="26" dur="500" fill="hold"/>
                                        <p:tgtEl>
                                          <p:spTgt spid="2048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0489"/>
                                        </p:tgtEl>
                                        <p:attrNameLst>
                                          <p:attrName>style.visibility</p:attrName>
                                        </p:attrNameLst>
                                      </p:cBhvr>
                                      <p:to>
                                        <p:strVal val="visible"/>
                                      </p:to>
                                    </p:set>
                                    <p:anim calcmode="lin" valueType="num">
                                      <p:cBhvr additive="base">
                                        <p:cTn id="31" dur="500" fill="hold"/>
                                        <p:tgtEl>
                                          <p:spTgt spid="20489"/>
                                        </p:tgtEl>
                                        <p:attrNameLst>
                                          <p:attrName>ppt_x</p:attrName>
                                        </p:attrNameLst>
                                      </p:cBhvr>
                                      <p:tavLst>
                                        <p:tav tm="0">
                                          <p:val>
                                            <p:strVal val="#ppt_x"/>
                                          </p:val>
                                        </p:tav>
                                        <p:tav tm="100000">
                                          <p:val>
                                            <p:strVal val="#ppt_x"/>
                                          </p:val>
                                        </p:tav>
                                      </p:tavLst>
                                    </p:anim>
                                    <p:anim calcmode="lin" valueType="num">
                                      <p:cBhvr additive="base">
                                        <p:cTn id="32" dur="500" fill="hold"/>
                                        <p:tgtEl>
                                          <p:spTgt spid="204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6" grpId="0"/>
      <p:bldP spid="20488"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8200FF6A-A0F6-4DEC-98F5-56791FF77467}" type="datetime1">
              <a:rPr lang="en-IN" smtClean="0"/>
              <a:pPr>
                <a:defRPr/>
              </a:pPr>
              <a:t>23-12-2024</a:t>
            </a:fld>
            <a:endParaRPr lang="en-US" dirty="0"/>
          </a:p>
        </p:txBody>
      </p:sp>
      <p:sp>
        <p:nvSpPr>
          <p:cNvPr id="21507"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6" name="Slide Number Placeholder 5"/>
          <p:cNvSpPr>
            <a:spLocks noGrp="1"/>
          </p:cNvSpPr>
          <p:nvPr>
            <p:ph type="sldNum" sz="quarter" idx="12"/>
          </p:nvPr>
        </p:nvSpPr>
        <p:spPr/>
        <p:txBody>
          <a:bodyPr/>
          <a:lstStyle/>
          <a:p>
            <a:pPr>
              <a:defRPr/>
            </a:pPr>
            <a:fld id="{DCF2AE9B-A04B-40D2-943F-04473CFA71A3}" type="slidenum">
              <a:rPr lang="en-US" smtClean="0"/>
              <a:pPr>
                <a:defRPr/>
              </a:pPr>
              <a:t>24</a:t>
            </a:fld>
            <a:endParaRPr lang="en-US" dirty="0"/>
          </a:p>
        </p:txBody>
      </p:sp>
      <p:sp>
        <p:nvSpPr>
          <p:cNvPr id="21509" name="Rectangle 7"/>
          <p:cNvSpPr>
            <a:spLocks noChangeArrowheads="1"/>
          </p:cNvSpPr>
          <p:nvPr/>
        </p:nvSpPr>
        <p:spPr bwMode="auto">
          <a:xfrm>
            <a:off x="917945" y="1417177"/>
            <a:ext cx="6227763" cy="865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52">
                <a:solidFill>
                  <a:srgbClr val="002060"/>
                </a:solidFill>
                <a:latin typeface="Times New Roman" panose="02020603050405020304" pitchFamily="18" charset="0"/>
                <a:cs typeface="Times New Roman" panose="02020603050405020304" pitchFamily="18" charset="0"/>
              </a:rPr>
              <a:t>Finally,</a:t>
            </a:r>
          </a:p>
          <a:p>
            <a:pPr>
              <a:lnSpc>
                <a:spcPct val="100000"/>
              </a:lnSpc>
              <a:spcBef>
                <a:spcPct val="0"/>
              </a:spcBef>
              <a:buFontTx/>
              <a:buNone/>
            </a:pPr>
            <a:r>
              <a:rPr lang="en-US" altLang="en-US" sz="2452" b="1">
                <a:solidFill>
                  <a:srgbClr val="002060"/>
                </a:solidFill>
                <a:latin typeface="Times New Roman" panose="02020603050405020304" pitchFamily="18" charset="0"/>
                <a:cs typeface="Times New Roman" panose="02020603050405020304" pitchFamily="18" charset="0"/>
              </a:rPr>
              <a:t>I</a:t>
            </a:r>
            <a:r>
              <a:rPr lang="en-US" altLang="en-US" sz="2452" b="1" baseline="-25000">
                <a:solidFill>
                  <a:srgbClr val="002060"/>
                </a:solidFill>
                <a:latin typeface="Times New Roman" panose="02020603050405020304" pitchFamily="18" charset="0"/>
                <a:cs typeface="Times New Roman" panose="02020603050405020304" pitchFamily="18" charset="0"/>
              </a:rPr>
              <a:t>D</a:t>
            </a:r>
            <a:r>
              <a:rPr lang="en-US" altLang="en-US" sz="2452" b="1">
                <a:solidFill>
                  <a:srgbClr val="002060"/>
                </a:solidFill>
                <a:latin typeface="Times New Roman" panose="02020603050405020304" pitchFamily="18" charset="0"/>
                <a:cs typeface="Times New Roman" panose="02020603050405020304" pitchFamily="18" charset="0"/>
              </a:rPr>
              <a:t>-V</a:t>
            </a:r>
            <a:r>
              <a:rPr lang="en-US" altLang="en-US" sz="2452" b="1" baseline="-25000">
                <a:solidFill>
                  <a:srgbClr val="002060"/>
                </a:solidFill>
                <a:latin typeface="Times New Roman" panose="02020603050405020304" pitchFamily="18" charset="0"/>
                <a:cs typeface="Times New Roman" panose="02020603050405020304" pitchFamily="18" charset="0"/>
              </a:rPr>
              <a:t>DS</a:t>
            </a:r>
            <a:r>
              <a:rPr lang="en-US" altLang="en-US" sz="2452" b="1">
                <a:solidFill>
                  <a:srgbClr val="002060"/>
                </a:solidFill>
                <a:latin typeface="Times New Roman" panose="02020603050405020304" pitchFamily="18" charset="0"/>
                <a:cs typeface="Times New Roman" panose="02020603050405020304" pitchFamily="18" charset="0"/>
              </a:rPr>
              <a:t> curves for various V</a:t>
            </a:r>
            <a:r>
              <a:rPr lang="en-US" altLang="en-US" sz="2452" b="1" baseline="-25000">
                <a:solidFill>
                  <a:srgbClr val="002060"/>
                </a:solidFill>
                <a:latin typeface="Times New Roman" panose="02020603050405020304" pitchFamily="18" charset="0"/>
                <a:cs typeface="Times New Roman" panose="02020603050405020304" pitchFamily="18" charset="0"/>
              </a:rPr>
              <a:t>GS</a:t>
            </a:r>
            <a:r>
              <a:rPr lang="en-US" altLang="en-US" sz="2452" b="1">
                <a:solidFill>
                  <a:srgbClr val="002060"/>
                </a:solidFill>
                <a:latin typeface="Times New Roman" panose="02020603050405020304" pitchFamily="18" charset="0"/>
                <a:cs typeface="Times New Roman" panose="02020603050405020304" pitchFamily="18" charset="0"/>
              </a:rPr>
              <a:t>:</a:t>
            </a:r>
          </a:p>
        </p:txBody>
      </p:sp>
      <p:pic>
        <p:nvPicPr>
          <p:cNvPr id="21510"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15022" y="2245922"/>
            <a:ext cx="5351983" cy="4417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1" name="Rectangle 6"/>
          <p:cNvSpPr>
            <a:spLocks noChangeArrowheads="1"/>
          </p:cNvSpPr>
          <p:nvPr/>
        </p:nvSpPr>
        <p:spPr bwMode="auto">
          <a:xfrm>
            <a:off x="917946" y="6637793"/>
            <a:ext cx="10506106" cy="375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 typeface="Arial" panose="020B0604020202020204" pitchFamily="34" charset="0"/>
              <a:buNone/>
            </a:pPr>
            <a:r>
              <a:rPr lang="en-US" altLang="en-US" sz="1839">
                <a:solidFill>
                  <a:srgbClr val="C00000"/>
                </a:solidFill>
                <a:latin typeface="Times New Roman" panose="02020603050405020304" pitchFamily="18" charset="0"/>
                <a:cs typeface="Times New Roman" panose="02020603050405020304" pitchFamily="18" charset="0"/>
              </a:rPr>
              <a:t>Fig. 12 The Final drain current versus the drain-to source voltage for an enhancement type NMOS transistor.</a:t>
            </a:r>
            <a:endParaRPr lang="en-US" altLang="en-US" sz="1839" i="1" baseline="-2500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1752217"/>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Date Placeholder 5"/>
          <p:cNvSpPr>
            <a:spLocks noGrp="1" noChangeArrowheads="1"/>
          </p:cNvSpPr>
          <p:nvPr>
            <p:ph type="dt" sz="quarter" idx="10"/>
          </p:nvPr>
        </p:nvSpPr>
        <p:spPr bwMode="auto">
          <a:xfrm>
            <a:off x="272464" y="7296248"/>
            <a:ext cx="2257564" cy="30652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19ACF993-9643-432A-8275-771CD45DC23E}" type="datetime1">
              <a:rPr lang="en-IN" altLang="en-US" sz="2500">
                <a:solidFill>
                  <a:schemeClr val="bg1"/>
                </a:solidFill>
                <a:latin typeface="Times" panose="02020603050405020304" pitchFamily="18" charset="0"/>
                <a:cs typeface="Times" panose="02020603050405020304" pitchFamily="18" charset="0"/>
              </a:rPr>
              <a:pPr fontAlgn="base">
                <a:lnSpc>
                  <a:spcPct val="100000"/>
                </a:lnSpc>
                <a:spcBef>
                  <a:spcPct val="0"/>
                </a:spcBef>
                <a:spcAft>
                  <a:spcPct val="0"/>
                </a:spcAft>
                <a:buFontTx/>
                <a:buNone/>
              </a:pPr>
              <a:t>23-12-2024</a:t>
            </a:fld>
            <a:endParaRPr lang="en-US" altLang="en-US" sz="2500">
              <a:solidFill>
                <a:schemeClr val="bg1"/>
              </a:solidFill>
              <a:latin typeface="Times" panose="02020603050405020304" pitchFamily="18" charset="0"/>
              <a:cs typeface="Times" panose="02020603050405020304" pitchFamily="18" charset="0"/>
            </a:endParaRPr>
          </a:p>
        </p:txBody>
      </p:sp>
      <p:sp>
        <p:nvSpPr>
          <p:cNvPr id="22531" name="Slide Number Placeholder 6"/>
          <p:cNvSpPr>
            <a:spLocks noGrp="1" noChangeArrowheads="1"/>
          </p:cNvSpPr>
          <p:nvPr>
            <p:ph type="sldNum" sz="quarter" idx="12"/>
          </p:nvPr>
        </p:nvSpPr>
        <p:spPr bwMode="auto">
          <a:xfrm>
            <a:off x="9815213" y="7229755"/>
            <a:ext cx="2022402" cy="37301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7E81E14C-577D-48C8-8330-741861F27C4C}" type="slidenum">
              <a:rPr lang="en-US" altLang="en-US" sz="2500">
                <a:solidFill>
                  <a:schemeClr val="bg1"/>
                </a:solidFill>
                <a:latin typeface="Times" panose="02020603050405020304" pitchFamily="18" charset="0"/>
                <a:cs typeface="Times" panose="02020603050405020304" pitchFamily="18" charset="0"/>
              </a:rPr>
              <a:pPr fontAlgn="base">
                <a:lnSpc>
                  <a:spcPct val="100000"/>
                </a:lnSpc>
                <a:spcBef>
                  <a:spcPct val="0"/>
                </a:spcBef>
                <a:spcAft>
                  <a:spcPct val="0"/>
                </a:spcAft>
                <a:buFontTx/>
                <a:buNone/>
              </a:pPr>
              <a:t>25</a:t>
            </a:fld>
            <a:endParaRPr lang="en-US" altLang="en-US" sz="2500">
              <a:solidFill>
                <a:schemeClr val="bg1"/>
              </a:solidFill>
              <a:latin typeface="Times" panose="02020603050405020304" pitchFamily="18" charset="0"/>
              <a:cs typeface="Times" panose="02020603050405020304" pitchFamily="18" charset="0"/>
            </a:endParaRPr>
          </a:p>
        </p:txBody>
      </p:sp>
      <p:sp>
        <p:nvSpPr>
          <p:cNvPr id="22532" name="Footer Placeholder 9"/>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2500">
                <a:solidFill>
                  <a:schemeClr val="bg1"/>
                </a:solidFill>
                <a:latin typeface="Times" panose="02020603050405020304" pitchFamily="18" charset="0"/>
                <a:cs typeface="Times" panose="02020603050405020304" pitchFamily="18" charset="0"/>
              </a:rPr>
              <a:t>International Institute of Information Technology, Naya Raipur</a:t>
            </a:r>
          </a:p>
        </p:txBody>
      </p:sp>
      <p:sp>
        <p:nvSpPr>
          <p:cNvPr id="22533" name="Title 2"/>
          <p:cNvSpPr>
            <a:spLocks noGrp="1"/>
          </p:cNvSpPr>
          <p:nvPr>
            <p:ph type="title"/>
          </p:nvPr>
        </p:nvSpPr>
        <p:spPr>
          <a:xfrm>
            <a:off x="2669351" y="450862"/>
            <a:ext cx="7530939" cy="653590"/>
          </a:xfrm>
          <a:solidFill>
            <a:schemeClr val="tx1"/>
          </a:solidFill>
        </p:spPr>
        <p:txBody>
          <a:bodyPr>
            <a:normAutofit fontScale="90000"/>
          </a:bodyPr>
          <a:lstStyle/>
          <a:p>
            <a:pPr algn="ctr"/>
            <a:r>
              <a:rPr lang="en-US" altLang="en-US" dirty="0">
                <a:solidFill>
                  <a:srgbClr val="FFFF00"/>
                </a:solidFill>
                <a:latin typeface="Times New Roman" panose="02020603050405020304" pitchFamily="18" charset="0"/>
                <a:cs typeface="Times New Roman" panose="02020603050405020304" pitchFamily="18" charset="0"/>
              </a:rPr>
              <a:t>The Depletion type MOSFET</a:t>
            </a:r>
          </a:p>
        </p:txBody>
      </p:sp>
      <p:sp>
        <p:nvSpPr>
          <p:cNvPr id="22534" name="Rectangle 3"/>
          <p:cNvSpPr>
            <a:spLocks noChangeArrowheads="1"/>
          </p:cNvSpPr>
          <p:nvPr/>
        </p:nvSpPr>
        <p:spPr bwMode="auto">
          <a:xfrm>
            <a:off x="320144" y="1592309"/>
            <a:ext cx="11645884"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pPr>
            <a:r>
              <a:rPr lang="en-US" altLang="en-US" sz="2500" dirty="0">
                <a:solidFill>
                  <a:srgbClr val="002060"/>
                </a:solidFill>
                <a:latin typeface="Times" panose="02020603050405020304" pitchFamily="18" charset="0"/>
                <a:cs typeface="Times" panose="02020603050405020304" pitchFamily="18" charset="0"/>
              </a:rPr>
              <a:t>Its structure is </a:t>
            </a:r>
            <a:r>
              <a:rPr lang="en-US" altLang="en-US" sz="2500" b="1" dirty="0">
                <a:solidFill>
                  <a:srgbClr val="002060"/>
                </a:solidFill>
                <a:latin typeface="Times" panose="02020603050405020304" pitchFamily="18" charset="0"/>
                <a:cs typeface="Times" panose="02020603050405020304" pitchFamily="18" charset="0"/>
              </a:rPr>
              <a:t>similar</a:t>
            </a:r>
            <a:r>
              <a:rPr lang="en-US" altLang="en-US" sz="2500" dirty="0">
                <a:solidFill>
                  <a:srgbClr val="002060"/>
                </a:solidFill>
                <a:latin typeface="Times" panose="02020603050405020304" pitchFamily="18" charset="0"/>
                <a:cs typeface="Times" panose="02020603050405020304" pitchFamily="18" charset="0"/>
              </a:rPr>
              <a:t> to that of the </a:t>
            </a:r>
            <a:r>
              <a:rPr lang="en-US" altLang="en-US" sz="2500" b="1" dirty="0">
                <a:solidFill>
                  <a:srgbClr val="002060"/>
                </a:solidFill>
                <a:latin typeface="Times" panose="02020603050405020304" pitchFamily="18" charset="0"/>
                <a:cs typeface="Times" panose="02020603050405020304" pitchFamily="18" charset="0"/>
              </a:rPr>
              <a:t>enhancement</a:t>
            </a:r>
            <a:r>
              <a:rPr lang="en-US" altLang="en-US" sz="2500" dirty="0">
                <a:solidFill>
                  <a:srgbClr val="002060"/>
                </a:solidFill>
                <a:latin typeface="Times" panose="02020603050405020304" pitchFamily="18" charset="0"/>
                <a:cs typeface="Times" panose="02020603050405020304" pitchFamily="18" charset="0"/>
              </a:rPr>
              <a:t>-type MOSFET with </a:t>
            </a:r>
            <a:r>
              <a:rPr lang="en-US" altLang="en-US" sz="2500" b="1" dirty="0">
                <a:solidFill>
                  <a:srgbClr val="002060"/>
                </a:solidFill>
                <a:latin typeface="Times" panose="02020603050405020304" pitchFamily="18" charset="0"/>
                <a:cs typeface="Times" panose="02020603050405020304" pitchFamily="18" charset="0"/>
              </a:rPr>
              <a:t>one important difference</a:t>
            </a:r>
            <a:r>
              <a:rPr lang="en-US" altLang="en-US" sz="2500" dirty="0">
                <a:solidFill>
                  <a:srgbClr val="002060"/>
                </a:solidFill>
                <a:latin typeface="Times" panose="02020603050405020304" pitchFamily="18" charset="0"/>
                <a:cs typeface="Times" panose="02020603050405020304" pitchFamily="18" charset="0"/>
              </a:rPr>
              <a:t>: </a:t>
            </a:r>
          </a:p>
        </p:txBody>
      </p:sp>
      <p:sp>
        <p:nvSpPr>
          <p:cNvPr id="22535" name="Rectangle 4"/>
          <p:cNvSpPr>
            <a:spLocks noChangeArrowheads="1"/>
          </p:cNvSpPr>
          <p:nvPr/>
        </p:nvSpPr>
        <p:spPr bwMode="auto">
          <a:xfrm>
            <a:off x="302345" y="6584174"/>
            <a:ext cx="11535268" cy="865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pPr>
            <a:r>
              <a:rPr lang="en-US" altLang="en-US" sz="2500" dirty="0">
                <a:solidFill>
                  <a:srgbClr val="002060"/>
                </a:solidFill>
                <a:latin typeface="Times" panose="02020603050405020304" pitchFamily="18" charset="0"/>
                <a:cs typeface="Times" panose="02020603050405020304" pitchFamily="18" charset="0"/>
              </a:rPr>
              <a:t>The negative </a:t>
            </a:r>
            <a:r>
              <a:rPr lang="en-US" altLang="en-US" sz="2500" i="1" dirty="0">
                <a:solidFill>
                  <a:srgbClr val="002060"/>
                </a:solidFill>
                <a:latin typeface="Times" panose="02020603050405020304" pitchFamily="18" charset="0"/>
                <a:cs typeface="Times" panose="02020603050405020304" pitchFamily="18" charset="0"/>
              </a:rPr>
              <a:t>V</a:t>
            </a:r>
            <a:r>
              <a:rPr lang="en-US" altLang="en-US" sz="2500" i="1" baseline="-25000" dirty="0">
                <a:solidFill>
                  <a:srgbClr val="002060"/>
                </a:solidFill>
                <a:latin typeface="Times" panose="02020603050405020304" pitchFamily="18" charset="0"/>
                <a:cs typeface="Times" panose="02020603050405020304" pitchFamily="18" charset="0"/>
              </a:rPr>
              <a:t>GS</a:t>
            </a:r>
            <a:r>
              <a:rPr lang="en-US" altLang="en-US" sz="2500" dirty="0">
                <a:solidFill>
                  <a:srgbClr val="002060"/>
                </a:solidFill>
                <a:latin typeface="Times" panose="02020603050405020304" pitchFamily="18" charset="0"/>
                <a:cs typeface="Times" panose="02020603050405020304" pitchFamily="18" charset="0"/>
              </a:rPr>
              <a:t> is said to </a:t>
            </a:r>
            <a:r>
              <a:rPr lang="en-US" altLang="en-US" sz="2500" b="1" dirty="0">
                <a:solidFill>
                  <a:srgbClr val="002060"/>
                </a:solidFill>
                <a:latin typeface="Times" panose="02020603050405020304" pitchFamily="18" charset="0"/>
                <a:cs typeface="Times" panose="02020603050405020304" pitchFamily="18" charset="0"/>
              </a:rPr>
              <a:t>deplete</a:t>
            </a:r>
            <a:r>
              <a:rPr lang="en-US" altLang="en-US" sz="2500" dirty="0">
                <a:solidFill>
                  <a:srgbClr val="002060"/>
                </a:solidFill>
                <a:latin typeface="Times" panose="02020603050405020304" pitchFamily="18" charset="0"/>
                <a:cs typeface="Times" panose="02020603050405020304" pitchFamily="18" charset="0"/>
              </a:rPr>
              <a:t> the channel of its charge carriers, and this mode of operation (negative </a:t>
            </a:r>
            <a:r>
              <a:rPr lang="en-US" altLang="en-US" sz="2500" i="1" dirty="0">
                <a:solidFill>
                  <a:srgbClr val="002060"/>
                </a:solidFill>
                <a:latin typeface="Times" panose="02020603050405020304" pitchFamily="18" charset="0"/>
                <a:cs typeface="Times" panose="02020603050405020304" pitchFamily="18" charset="0"/>
              </a:rPr>
              <a:t>V</a:t>
            </a:r>
            <a:r>
              <a:rPr lang="en-US" altLang="en-US" sz="2500" i="1" baseline="-25000" dirty="0">
                <a:solidFill>
                  <a:srgbClr val="002060"/>
                </a:solidFill>
                <a:latin typeface="Times" panose="02020603050405020304" pitchFamily="18" charset="0"/>
                <a:cs typeface="Times" panose="02020603050405020304" pitchFamily="18" charset="0"/>
              </a:rPr>
              <a:t>GS</a:t>
            </a:r>
            <a:r>
              <a:rPr lang="en-US" altLang="en-US" sz="2500" dirty="0">
                <a:solidFill>
                  <a:srgbClr val="002060"/>
                </a:solidFill>
                <a:latin typeface="Times" panose="02020603050405020304" pitchFamily="18" charset="0"/>
                <a:cs typeface="Times" panose="02020603050405020304" pitchFamily="18" charset="0"/>
              </a:rPr>
              <a:t>) is called </a:t>
            </a:r>
            <a:r>
              <a:rPr lang="en-US" altLang="en-US" sz="2500" b="1" dirty="0">
                <a:solidFill>
                  <a:srgbClr val="002060"/>
                </a:solidFill>
                <a:latin typeface="Times" panose="02020603050405020304" pitchFamily="18" charset="0"/>
                <a:cs typeface="Times" panose="02020603050405020304" pitchFamily="18" charset="0"/>
              </a:rPr>
              <a:t>depletion mode</a:t>
            </a:r>
            <a:r>
              <a:rPr lang="en-US" altLang="en-US" sz="2500" dirty="0">
                <a:solidFill>
                  <a:srgbClr val="002060"/>
                </a:solidFill>
                <a:latin typeface="Times" panose="02020603050405020304" pitchFamily="18" charset="0"/>
                <a:cs typeface="Times" panose="02020603050405020304" pitchFamily="18" charset="0"/>
              </a:rPr>
              <a:t>.</a:t>
            </a:r>
          </a:p>
        </p:txBody>
      </p:sp>
      <p:sp>
        <p:nvSpPr>
          <p:cNvPr id="2" name="Rectangle 1"/>
          <p:cNvSpPr/>
          <p:nvPr/>
        </p:nvSpPr>
        <p:spPr>
          <a:xfrm>
            <a:off x="302345" y="2594551"/>
            <a:ext cx="11850835" cy="477054"/>
          </a:xfrm>
          <a:prstGeom prst="rect">
            <a:avLst/>
          </a:prstGeom>
        </p:spPr>
        <p:txBody>
          <a:bodyPr wrap="square">
            <a:spAutoFit/>
          </a:bodyPr>
          <a:lstStyle/>
          <a:p>
            <a:pPr marL="285750" indent="-285750" algn="just">
              <a:lnSpc>
                <a:spcPct val="100000"/>
              </a:lnSpc>
              <a:spcBef>
                <a:spcPct val="0"/>
              </a:spcBef>
              <a:buFont typeface="Arial" panose="020B0604020202020204" pitchFamily="34" charset="0"/>
              <a:buChar char="•"/>
            </a:pPr>
            <a:r>
              <a:rPr lang="en-US" altLang="en-US" sz="2500" dirty="0">
                <a:solidFill>
                  <a:srgbClr val="002060"/>
                </a:solidFill>
                <a:latin typeface="Times" panose="02020603050405020304" pitchFamily="18" charset="0"/>
                <a:cs typeface="Times" panose="02020603050405020304" pitchFamily="18" charset="0"/>
              </a:rPr>
              <a:t>The depletion MOSFET has a </a:t>
            </a:r>
            <a:r>
              <a:rPr lang="en-US" altLang="en-US" sz="2500" b="1" dirty="0">
                <a:solidFill>
                  <a:srgbClr val="002060"/>
                </a:solidFill>
                <a:latin typeface="Times" panose="02020603050405020304" pitchFamily="18" charset="0"/>
                <a:cs typeface="Times" panose="02020603050405020304" pitchFamily="18" charset="0"/>
              </a:rPr>
              <a:t>physically implanted channel</a:t>
            </a:r>
            <a:r>
              <a:rPr lang="en-US" altLang="en-US" sz="2500" dirty="0">
                <a:solidFill>
                  <a:srgbClr val="002060"/>
                </a:solidFill>
                <a:latin typeface="Times" panose="02020603050405020304" pitchFamily="18" charset="0"/>
                <a:cs typeface="Times" panose="02020603050405020304" pitchFamily="18" charset="0"/>
              </a:rPr>
              <a:t>. </a:t>
            </a:r>
          </a:p>
        </p:txBody>
      </p:sp>
      <p:sp>
        <p:nvSpPr>
          <p:cNvPr id="3" name="Rectangle 2"/>
          <p:cNvSpPr/>
          <p:nvPr/>
        </p:nvSpPr>
        <p:spPr>
          <a:xfrm>
            <a:off x="272462" y="3245843"/>
            <a:ext cx="11693565" cy="861774"/>
          </a:xfrm>
          <a:prstGeom prst="rect">
            <a:avLst/>
          </a:prstGeom>
        </p:spPr>
        <p:txBody>
          <a:bodyPr wrap="square">
            <a:spAutoFit/>
          </a:bodyPr>
          <a:lstStyle/>
          <a:p>
            <a:pPr marL="285750" indent="-285750" algn="just">
              <a:lnSpc>
                <a:spcPct val="100000"/>
              </a:lnSpc>
              <a:spcBef>
                <a:spcPct val="0"/>
              </a:spcBef>
              <a:buFont typeface="Arial" panose="020B0604020202020204" pitchFamily="34" charset="0"/>
              <a:buChar char="•"/>
            </a:pPr>
            <a:r>
              <a:rPr lang="en-US" altLang="en-US" sz="2500" dirty="0">
                <a:solidFill>
                  <a:srgbClr val="002060"/>
                </a:solidFill>
                <a:latin typeface="Times" panose="02020603050405020304" pitchFamily="18" charset="0"/>
                <a:cs typeface="Times" panose="02020603050405020304" pitchFamily="18" charset="0"/>
              </a:rPr>
              <a:t>An </a:t>
            </a:r>
            <a:r>
              <a:rPr lang="en-US" altLang="en-US" sz="2500" b="1" dirty="0">
                <a:solidFill>
                  <a:srgbClr val="002060"/>
                </a:solidFill>
                <a:latin typeface="Times" panose="02020603050405020304" pitchFamily="18" charset="0"/>
                <a:cs typeface="Times" panose="02020603050405020304" pitchFamily="18" charset="0"/>
              </a:rPr>
              <a:t>n-channel depletion-type MOSFET </a:t>
            </a:r>
            <a:r>
              <a:rPr lang="en-US" altLang="en-US" sz="2500" dirty="0">
                <a:solidFill>
                  <a:srgbClr val="002060"/>
                </a:solidFill>
                <a:latin typeface="Times" panose="02020603050405020304" pitchFamily="18" charset="0"/>
                <a:cs typeface="Times" panose="02020603050405020304" pitchFamily="18" charset="0"/>
              </a:rPr>
              <a:t>has an </a:t>
            </a:r>
            <a:r>
              <a:rPr lang="en-US" altLang="en-US" sz="2500" b="1" dirty="0">
                <a:solidFill>
                  <a:srgbClr val="002060"/>
                </a:solidFill>
                <a:latin typeface="Times" panose="02020603050405020304" pitchFamily="18" charset="0"/>
                <a:cs typeface="Times" panose="02020603050405020304" pitchFamily="18" charset="0"/>
              </a:rPr>
              <a:t>n-type channel </a:t>
            </a:r>
            <a:r>
              <a:rPr lang="en-US" altLang="en-US" sz="2500" dirty="0">
                <a:solidFill>
                  <a:srgbClr val="002060"/>
                </a:solidFill>
                <a:latin typeface="Times" panose="02020603050405020304" pitchFamily="18" charset="0"/>
                <a:cs typeface="Times" panose="02020603050405020304" pitchFamily="18" charset="0"/>
              </a:rPr>
              <a:t>region connecting the </a:t>
            </a:r>
            <a:r>
              <a:rPr lang="en-US" altLang="en-US" sz="2500" b="1" dirty="0">
                <a:solidFill>
                  <a:srgbClr val="002060"/>
                </a:solidFill>
                <a:latin typeface="Times" panose="02020603050405020304" pitchFamily="18" charset="0"/>
                <a:cs typeface="Times" panose="02020603050405020304" pitchFamily="18" charset="0"/>
              </a:rPr>
              <a:t>n+ source </a:t>
            </a:r>
            <a:r>
              <a:rPr lang="en-US" altLang="en-US" sz="2500" dirty="0">
                <a:solidFill>
                  <a:srgbClr val="002060"/>
                </a:solidFill>
                <a:latin typeface="Times" panose="02020603050405020304" pitchFamily="18" charset="0"/>
                <a:cs typeface="Times" panose="02020603050405020304" pitchFamily="18" charset="0"/>
              </a:rPr>
              <a:t>and the </a:t>
            </a:r>
            <a:r>
              <a:rPr lang="en-US" altLang="en-US" sz="2500" b="1" dirty="0">
                <a:solidFill>
                  <a:srgbClr val="002060"/>
                </a:solidFill>
                <a:latin typeface="Times" panose="02020603050405020304" pitchFamily="18" charset="0"/>
                <a:cs typeface="Times" panose="02020603050405020304" pitchFamily="18" charset="0"/>
              </a:rPr>
              <a:t>n+ drain </a:t>
            </a:r>
            <a:r>
              <a:rPr lang="en-US" altLang="en-US" sz="2500" dirty="0">
                <a:solidFill>
                  <a:srgbClr val="002060"/>
                </a:solidFill>
                <a:latin typeface="Times" panose="02020603050405020304" pitchFamily="18" charset="0"/>
                <a:cs typeface="Times" panose="02020603050405020304" pitchFamily="18" charset="0"/>
              </a:rPr>
              <a:t>regions at the top of the </a:t>
            </a:r>
            <a:r>
              <a:rPr lang="en-US" altLang="en-US" sz="2500" b="1" dirty="0">
                <a:solidFill>
                  <a:srgbClr val="002060"/>
                </a:solidFill>
                <a:latin typeface="Times" panose="02020603050405020304" pitchFamily="18" charset="0"/>
                <a:cs typeface="Times" panose="02020603050405020304" pitchFamily="18" charset="0"/>
              </a:rPr>
              <a:t>p-type substrate</a:t>
            </a:r>
            <a:r>
              <a:rPr lang="en-US" altLang="en-US" sz="2500" dirty="0">
                <a:solidFill>
                  <a:srgbClr val="002060"/>
                </a:solidFill>
                <a:latin typeface="Times" panose="02020603050405020304" pitchFamily="18" charset="0"/>
                <a:cs typeface="Times" panose="02020603050405020304" pitchFamily="18" charset="0"/>
              </a:rPr>
              <a:t>. </a:t>
            </a:r>
          </a:p>
        </p:txBody>
      </p:sp>
      <p:sp>
        <p:nvSpPr>
          <p:cNvPr id="4" name="Rectangle 3"/>
          <p:cNvSpPr/>
          <p:nvPr/>
        </p:nvSpPr>
        <p:spPr>
          <a:xfrm>
            <a:off x="272460" y="4819691"/>
            <a:ext cx="11565151" cy="477054"/>
          </a:xfrm>
          <a:prstGeom prst="rect">
            <a:avLst/>
          </a:prstGeom>
        </p:spPr>
        <p:txBody>
          <a:bodyPr wrap="square">
            <a:spAutoFit/>
          </a:bodyPr>
          <a:lstStyle/>
          <a:p>
            <a:pPr marL="457200" indent="-457200" algn="just">
              <a:lnSpc>
                <a:spcPct val="100000"/>
              </a:lnSpc>
              <a:spcBef>
                <a:spcPct val="0"/>
              </a:spcBef>
              <a:buFont typeface="Arial" panose="020B0604020202020204" pitchFamily="34" charset="0"/>
              <a:buChar char="•"/>
            </a:pPr>
            <a:r>
              <a:rPr lang="en-US" altLang="en-US" sz="2500" dirty="0">
                <a:solidFill>
                  <a:srgbClr val="002060"/>
                </a:solidFill>
                <a:latin typeface="Times" panose="02020603050405020304" pitchFamily="18" charset="0"/>
                <a:cs typeface="Times" panose="02020603050405020304" pitchFamily="18" charset="0"/>
              </a:rPr>
              <a:t>If a voltage </a:t>
            </a:r>
            <a:r>
              <a:rPr lang="en-US" altLang="en-US" sz="2500" i="1" dirty="0">
                <a:solidFill>
                  <a:srgbClr val="002060"/>
                </a:solidFill>
                <a:latin typeface="Times" panose="02020603050405020304" pitchFamily="18" charset="0"/>
                <a:cs typeface="Times" panose="02020603050405020304" pitchFamily="18" charset="0"/>
              </a:rPr>
              <a:t>V</a:t>
            </a:r>
            <a:r>
              <a:rPr lang="en-US" altLang="en-US" sz="2500" i="1" baseline="-25000" dirty="0">
                <a:solidFill>
                  <a:srgbClr val="002060"/>
                </a:solidFill>
                <a:latin typeface="Times" panose="02020603050405020304" pitchFamily="18" charset="0"/>
                <a:cs typeface="Times" panose="02020603050405020304" pitchFamily="18" charset="0"/>
              </a:rPr>
              <a:t>DS</a:t>
            </a:r>
            <a:r>
              <a:rPr lang="en-US" altLang="en-US" sz="2500" dirty="0">
                <a:solidFill>
                  <a:srgbClr val="002060"/>
                </a:solidFill>
                <a:latin typeface="Times" panose="02020603050405020304" pitchFamily="18" charset="0"/>
                <a:cs typeface="Times" panose="02020603050405020304" pitchFamily="18" charset="0"/>
              </a:rPr>
              <a:t> is applied between drain and source, a current </a:t>
            </a:r>
            <a:r>
              <a:rPr lang="en-US" altLang="en-US" sz="2500" i="1" dirty="0">
                <a:solidFill>
                  <a:srgbClr val="002060"/>
                </a:solidFill>
                <a:latin typeface="Times" panose="02020603050405020304" pitchFamily="18" charset="0"/>
                <a:cs typeface="Times" panose="02020603050405020304" pitchFamily="18" charset="0"/>
              </a:rPr>
              <a:t>I</a:t>
            </a:r>
            <a:r>
              <a:rPr lang="en-US" altLang="en-US" sz="2500" i="1" baseline="-25000" dirty="0">
                <a:solidFill>
                  <a:srgbClr val="002060"/>
                </a:solidFill>
                <a:latin typeface="Times" panose="02020603050405020304" pitchFamily="18" charset="0"/>
                <a:cs typeface="Times" panose="02020603050405020304" pitchFamily="18" charset="0"/>
              </a:rPr>
              <a:t>D</a:t>
            </a:r>
            <a:r>
              <a:rPr lang="en-US" altLang="en-US" sz="2500" dirty="0">
                <a:solidFill>
                  <a:srgbClr val="002060"/>
                </a:solidFill>
                <a:latin typeface="Times" panose="02020603050405020304" pitchFamily="18" charset="0"/>
                <a:cs typeface="Times" panose="02020603050405020304" pitchFamily="18" charset="0"/>
              </a:rPr>
              <a:t> flows for </a:t>
            </a:r>
            <a:r>
              <a:rPr lang="en-US" altLang="en-US" sz="2500" i="1" dirty="0">
                <a:solidFill>
                  <a:srgbClr val="002060"/>
                </a:solidFill>
                <a:latin typeface="Times" panose="02020603050405020304" pitchFamily="18" charset="0"/>
                <a:cs typeface="Times" panose="02020603050405020304" pitchFamily="18" charset="0"/>
              </a:rPr>
              <a:t>V</a:t>
            </a:r>
            <a:r>
              <a:rPr lang="en-US" altLang="en-US" sz="2500" i="1" baseline="-25000" dirty="0">
                <a:solidFill>
                  <a:srgbClr val="002060"/>
                </a:solidFill>
                <a:latin typeface="Times" panose="02020603050405020304" pitchFamily="18" charset="0"/>
                <a:cs typeface="Times" panose="02020603050405020304" pitchFamily="18" charset="0"/>
              </a:rPr>
              <a:t>GS</a:t>
            </a:r>
            <a:r>
              <a:rPr lang="en-US" altLang="en-US" sz="2500" dirty="0">
                <a:solidFill>
                  <a:srgbClr val="002060"/>
                </a:solidFill>
                <a:latin typeface="Times" panose="02020603050405020304" pitchFamily="18" charset="0"/>
                <a:cs typeface="Times" panose="02020603050405020304" pitchFamily="18" charset="0"/>
              </a:rPr>
              <a:t> = 0. </a:t>
            </a:r>
          </a:p>
        </p:txBody>
      </p:sp>
      <p:sp>
        <p:nvSpPr>
          <p:cNvPr id="5" name="Rectangle 4"/>
          <p:cNvSpPr/>
          <p:nvPr/>
        </p:nvSpPr>
        <p:spPr>
          <a:xfrm>
            <a:off x="272461" y="5751083"/>
            <a:ext cx="11565151" cy="477054"/>
          </a:xfrm>
          <a:prstGeom prst="rect">
            <a:avLst/>
          </a:prstGeom>
        </p:spPr>
        <p:txBody>
          <a:bodyPr wrap="square">
            <a:spAutoFit/>
          </a:bodyPr>
          <a:lstStyle/>
          <a:p>
            <a:pPr marL="457200" indent="-457200" algn="just">
              <a:lnSpc>
                <a:spcPct val="100000"/>
              </a:lnSpc>
              <a:spcBef>
                <a:spcPct val="0"/>
              </a:spcBef>
              <a:buFont typeface="Arial" panose="020B0604020202020204" pitchFamily="34" charset="0"/>
              <a:buChar char="•"/>
            </a:pPr>
            <a:r>
              <a:rPr lang="en-US" altLang="en-US" sz="2500" dirty="0">
                <a:solidFill>
                  <a:srgbClr val="002060"/>
                </a:solidFill>
                <a:latin typeface="Times" panose="02020603050405020304" pitchFamily="18" charset="0"/>
                <a:cs typeface="Times" panose="02020603050405020304" pitchFamily="18" charset="0"/>
              </a:rPr>
              <a:t>There is no need to induce a </a:t>
            </a:r>
            <a:r>
              <a:rPr lang="en-US" altLang="en-US" sz="2500" b="1" dirty="0">
                <a:solidFill>
                  <a:srgbClr val="002060"/>
                </a:solidFill>
                <a:latin typeface="Times" panose="02020603050405020304" pitchFamily="18" charset="0"/>
                <a:cs typeface="Times" panose="02020603050405020304" pitchFamily="18" charset="0"/>
              </a:rPr>
              <a:t>channel</a:t>
            </a:r>
            <a:r>
              <a:rPr lang="en-US" altLang="en-US" sz="2500" dirty="0">
                <a:solidFill>
                  <a:srgbClr val="002060"/>
                </a:solidFill>
                <a:latin typeface="Times" panose="02020603050405020304" pitchFamily="18" charset="0"/>
                <a:cs typeface="Times" panose="02020603050405020304" pitchFamily="18" charset="0"/>
              </a:rPr>
              <a:t>, unlike the case of the enhancement MOSFET.</a:t>
            </a:r>
          </a:p>
        </p:txBody>
      </p:sp>
    </p:spTree>
    <p:extLst>
      <p:ext uri="{BB962C8B-B14F-4D97-AF65-F5344CB8AC3E}">
        <p14:creationId xmlns:p14="http://schemas.microsoft.com/office/powerpoint/2010/main" val="3148706780"/>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534"/>
                                        </p:tgtEl>
                                        <p:attrNameLst>
                                          <p:attrName>style.visibility</p:attrName>
                                        </p:attrNameLst>
                                      </p:cBhvr>
                                      <p:to>
                                        <p:strVal val="visible"/>
                                      </p:to>
                                    </p:set>
                                    <p:anim calcmode="lin" valueType="num">
                                      <p:cBhvr additive="base">
                                        <p:cTn id="7" dur="500" fill="hold"/>
                                        <p:tgtEl>
                                          <p:spTgt spid="22534"/>
                                        </p:tgtEl>
                                        <p:attrNameLst>
                                          <p:attrName>ppt_x</p:attrName>
                                        </p:attrNameLst>
                                      </p:cBhvr>
                                      <p:tavLst>
                                        <p:tav tm="0">
                                          <p:val>
                                            <p:strVal val="#ppt_x"/>
                                          </p:val>
                                        </p:tav>
                                        <p:tav tm="100000">
                                          <p:val>
                                            <p:strVal val="#ppt_x"/>
                                          </p:val>
                                        </p:tav>
                                      </p:tavLst>
                                    </p:anim>
                                    <p:anim calcmode="lin" valueType="num">
                                      <p:cBhvr additive="base">
                                        <p:cTn id="8" dur="500" fill="hold"/>
                                        <p:tgtEl>
                                          <p:spTgt spid="2253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2535"/>
                                        </p:tgtEl>
                                        <p:attrNameLst>
                                          <p:attrName>style.visibility</p:attrName>
                                        </p:attrNameLst>
                                      </p:cBhvr>
                                      <p:to>
                                        <p:strVal val="visible"/>
                                      </p:to>
                                    </p:set>
                                    <p:anim calcmode="lin" valueType="num">
                                      <p:cBhvr additive="base">
                                        <p:cTn id="37" dur="500" fill="hold"/>
                                        <p:tgtEl>
                                          <p:spTgt spid="22535"/>
                                        </p:tgtEl>
                                        <p:attrNameLst>
                                          <p:attrName>ppt_x</p:attrName>
                                        </p:attrNameLst>
                                      </p:cBhvr>
                                      <p:tavLst>
                                        <p:tav tm="0">
                                          <p:val>
                                            <p:strVal val="#ppt_x"/>
                                          </p:val>
                                        </p:tav>
                                        <p:tav tm="100000">
                                          <p:val>
                                            <p:strVal val="#ppt_x"/>
                                          </p:val>
                                        </p:tav>
                                      </p:tavLst>
                                    </p:anim>
                                    <p:anim calcmode="lin" valueType="num">
                                      <p:cBhvr additive="base">
                                        <p:cTn id="38" dur="500" fill="hold"/>
                                        <p:tgtEl>
                                          <p:spTgt spid="225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4" grpId="0"/>
      <p:bldP spid="22535" grpId="0"/>
      <p:bldP spid="2" grpId="0"/>
      <p:bldP spid="3" grpId="0"/>
      <p:bldP spid="4"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2"/>
          <p:cNvSpPr>
            <a:spLocks noGrp="1"/>
          </p:cNvSpPr>
          <p:nvPr>
            <p:ph type="title"/>
          </p:nvPr>
        </p:nvSpPr>
        <p:spPr>
          <a:xfrm>
            <a:off x="2617075" y="289442"/>
            <a:ext cx="7660355" cy="1068774"/>
          </a:xfr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Autofit/>
          </a:bodyPr>
          <a:lstStyle/>
          <a:p>
            <a:pPr algn="ctr"/>
            <a:r>
              <a:rPr lang="fr-FR" altLang="en-US" sz="3600" dirty="0" err="1">
                <a:solidFill>
                  <a:srgbClr val="FFFF00"/>
                </a:solidFill>
                <a:latin typeface="Times New Roman" panose="02020603050405020304" pitchFamily="18" charset="0"/>
                <a:cs typeface="Times New Roman" panose="02020603050405020304" pitchFamily="18" charset="0"/>
              </a:rPr>
              <a:t>Enhancement</a:t>
            </a:r>
            <a:r>
              <a:rPr lang="fr-FR" altLang="en-US" sz="3600" dirty="0">
                <a:solidFill>
                  <a:srgbClr val="FFFF00"/>
                </a:solidFill>
                <a:latin typeface="Times New Roman" panose="02020603050405020304" pitchFamily="18" charset="0"/>
                <a:cs typeface="Times New Roman" panose="02020603050405020304" pitchFamily="18" charset="0"/>
              </a:rPr>
              <a:t> Mode verses </a:t>
            </a:r>
            <a:r>
              <a:rPr lang="fr-FR" altLang="en-US" sz="3600" dirty="0" err="1">
                <a:solidFill>
                  <a:srgbClr val="FFFF00"/>
                </a:solidFill>
                <a:latin typeface="Times New Roman" panose="02020603050405020304" pitchFamily="18" charset="0"/>
                <a:cs typeface="Times New Roman" panose="02020603050405020304" pitchFamily="18" charset="0"/>
              </a:rPr>
              <a:t>Depletion</a:t>
            </a:r>
            <a:r>
              <a:rPr lang="fr-FR" altLang="en-US" sz="3600" dirty="0">
                <a:solidFill>
                  <a:srgbClr val="FFFF00"/>
                </a:solidFill>
                <a:latin typeface="Times New Roman" panose="02020603050405020304" pitchFamily="18" charset="0"/>
                <a:cs typeface="Times New Roman" panose="02020603050405020304" pitchFamily="18" charset="0"/>
              </a:rPr>
              <a:t> Mode MOSFET</a:t>
            </a:r>
            <a:endParaRPr lang="en-US" altLang="en-US" sz="3600" dirty="0">
              <a:solidFill>
                <a:srgbClr val="FFFF00"/>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quarter" idx="10"/>
          </p:nvPr>
        </p:nvSpPr>
        <p:spPr/>
        <p:txBody>
          <a:bodyPr/>
          <a:lstStyle/>
          <a:p>
            <a:pPr>
              <a:defRPr/>
            </a:pPr>
            <a:fld id="{0D5C34D5-D3AA-4EDD-A3B2-A4309A9A6E03}" type="datetime1">
              <a:rPr lang="en-IN" smtClean="0"/>
              <a:pPr>
                <a:defRPr/>
              </a:pPr>
              <a:t>23-12-2024</a:t>
            </a:fld>
            <a:endParaRPr lang="en-US" dirty="0"/>
          </a:p>
        </p:txBody>
      </p:sp>
      <p:sp>
        <p:nvSpPr>
          <p:cNvPr id="23556"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6" name="Slide Number Placeholder 5"/>
          <p:cNvSpPr>
            <a:spLocks noGrp="1"/>
          </p:cNvSpPr>
          <p:nvPr>
            <p:ph type="sldNum" sz="quarter" idx="12"/>
          </p:nvPr>
        </p:nvSpPr>
        <p:spPr/>
        <p:txBody>
          <a:bodyPr/>
          <a:lstStyle/>
          <a:p>
            <a:pPr>
              <a:defRPr/>
            </a:pPr>
            <a:fld id="{547C18A4-BD97-4617-ACA7-FF21350E68CB}" type="slidenum">
              <a:rPr lang="en-US" smtClean="0"/>
              <a:pPr>
                <a:defRPr/>
              </a:pPr>
              <a:t>26</a:t>
            </a:fld>
            <a:endParaRPr lang="en-US" dirty="0"/>
          </a:p>
        </p:txBody>
      </p:sp>
      <p:pic>
        <p:nvPicPr>
          <p:cNvPr id="23558"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8243" y="2184294"/>
            <a:ext cx="4276722" cy="1916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1742" y="4367254"/>
            <a:ext cx="4403223" cy="1931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0" name="Picture 9"/>
          <p:cNvPicPr>
            <a:picLocks noChangeAspect="1"/>
          </p:cNvPicPr>
          <p:nvPr/>
        </p:nvPicPr>
        <p:blipFill>
          <a:blip r:embed="rId4">
            <a:extLst>
              <a:ext uri="{28A0092B-C50C-407E-A947-70E740481C1C}">
                <a14:useLocalDpi xmlns:a14="http://schemas.microsoft.com/office/drawing/2010/main" val="0"/>
              </a:ext>
            </a:extLst>
          </a:blip>
          <a:srcRect r="15903"/>
          <a:stretch>
            <a:fillRect/>
          </a:stretch>
        </p:blipFill>
        <p:spPr bwMode="auto">
          <a:xfrm>
            <a:off x="6461303" y="1517728"/>
            <a:ext cx="3199838" cy="2789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1" name="Picture 10"/>
          <p:cNvPicPr>
            <a:picLocks noChangeAspect="1"/>
          </p:cNvPicPr>
          <p:nvPr/>
        </p:nvPicPr>
        <p:blipFill>
          <a:blip r:embed="rId5">
            <a:extLst>
              <a:ext uri="{28A0092B-C50C-407E-A947-70E740481C1C}">
                <a14:useLocalDpi xmlns:a14="http://schemas.microsoft.com/office/drawing/2010/main" val="0"/>
              </a:ext>
            </a:extLst>
          </a:blip>
          <a:srcRect r="15862"/>
          <a:stretch>
            <a:fillRect/>
          </a:stretch>
        </p:blipFill>
        <p:spPr bwMode="auto">
          <a:xfrm>
            <a:off x="6597536" y="4242375"/>
            <a:ext cx="3376615" cy="2992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2" name="Title 2"/>
          <p:cNvSpPr txBox="1">
            <a:spLocks/>
          </p:cNvSpPr>
          <p:nvPr/>
        </p:nvSpPr>
        <p:spPr bwMode="auto">
          <a:xfrm>
            <a:off x="1401247" y="1598820"/>
            <a:ext cx="4738938" cy="48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spcBef>
                <a:spcPct val="0"/>
              </a:spcBef>
              <a:buFontTx/>
              <a:buNone/>
            </a:pPr>
            <a:r>
              <a:rPr lang="fr-FR" altLang="en-US" sz="3269" b="1" dirty="0">
                <a:solidFill>
                  <a:srgbClr val="002060"/>
                </a:solidFill>
                <a:latin typeface="Times New Roman" panose="02020603050405020304" pitchFamily="18" charset="0"/>
                <a:cs typeface="Times New Roman" panose="02020603050405020304" pitchFamily="18" charset="0"/>
              </a:rPr>
              <a:t>N-</a:t>
            </a:r>
            <a:r>
              <a:rPr lang="fr-FR" altLang="en-US" sz="3269" b="1" dirty="0" err="1">
                <a:solidFill>
                  <a:srgbClr val="002060"/>
                </a:solidFill>
                <a:latin typeface="Times New Roman" panose="02020603050405020304" pitchFamily="18" charset="0"/>
                <a:cs typeface="Times New Roman" panose="02020603050405020304" pitchFamily="18" charset="0"/>
              </a:rPr>
              <a:t>channel</a:t>
            </a:r>
            <a:r>
              <a:rPr lang="fr-FR" altLang="en-US" sz="3269" b="1" dirty="0">
                <a:solidFill>
                  <a:srgbClr val="002060"/>
                </a:solidFill>
                <a:latin typeface="Times New Roman" panose="02020603050405020304" pitchFamily="18" charset="0"/>
                <a:cs typeface="Times New Roman" panose="02020603050405020304" pitchFamily="18" charset="0"/>
              </a:rPr>
              <a:t> MOSFET</a:t>
            </a:r>
            <a:endParaRPr lang="en-US" altLang="en-US" sz="3269" b="1" dirty="0">
              <a:solidFill>
                <a:srgbClr val="002060"/>
              </a:solidFill>
              <a:latin typeface="Times New Roman" panose="02020603050405020304" pitchFamily="18" charset="0"/>
              <a:cs typeface="Times New Roman" panose="02020603050405020304" pitchFamily="18" charset="0"/>
            </a:endParaRPr>
          </a:p>
        </p:txBody>
      </p:sp>
      <p:sp>
        <p:nvSpPr>
          <p:cNvPr id="15" name="Right Brace 14"/>
          <p:cNvSpPr/>
          <p:nvPr/>
        </p:nvSpPr>
        <p:spPr>
          <a:xfrm>
            <a:off x="9687090" y="1915073"/>
            <a:ext cx="590340" cy="2327302"/>
          </a:xfrm>
          <a:prstGeom prst="rightBrace">
            <a:avLst>
              <a:gd name="adj1" fmla="val 43983"/>
              <a:gd name="adj2" fmla="val 46802"/>
            </a:avLst>
          </a:prstGeom>
          <a:ln w="38100"/>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39"/>
          </a:p>
        </p:txBody>
      </p:sp>
      <p:sp>
        <p:nvSpPr>
          <p:cNvPr id="23564" name="TextBox 15"/>
          <p:cNvSpPr txBox="1">
            <a:spLocks noChangeArrowheads="1"/>
          </p:cNvSpPr>
          <p:nvPr/>
        </p:nvSpPr>
        <p:spPr bwMode="auto">
          <a:xfrm rot="16200000">
            <a:off x="9383104" y="2794746"/>
            <a:ext cx="2460081" cy="4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043" b="1">
                <a:solidFill>
                  <a:srgbClr val="002060"/>
                </a:solidFill>
                <a:latin typeface="Times New Roman" panose="02020603050405020304" pitchFamily="18" charset="0"/>
                <a:cs typeface="Times New Roman" panose="02020603050405020304" pitchFamily="18" charset="0"/>
              </a:rPr>
              <a:t>Enhancement mode</a:t>
            </a:r>
          </a:p>
        </p:txBody>
      </p:sp>
      <p:sp>
        <p:nvSpPr>
          <p:cNvPr id="17" name="Right Brace 16"/>
          <p:cNvSpPr/>
          <p:nvPr/>
        </p:nvSpPr>
        <p:spPr>
          <a:xfrm>
            <a:off x="9661141" y="4521327"/>
            <a:ext cx="590340" cy="2327301"/>
          </a:xfrm>
          <a:prstGeom prst="rightBrace">
            <a:avLst>
              <a:gd name="adj1" fmla="val 43983"/>
              <a:gd name="adj2" fmla="val 46802"/>
            </a:avLst>
          </a:prstGeom>
          <a:ln w="38100"/>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39"/>
          </a:p>
        </p:txBody>
      </p:sp>
      <p:sp>
        <p:nvSpPr>
          <p:cNvPr id="23566" name="TextBox 17"/>
          <p:cNvSpPr txBox="1">
            <a:spLocks noChangeArrowheads="1"/>
          </p:cNvSpPr>
          <p:nvPr/>
        </p:nvSpPr>
        <p:spPr bwMode="auto">
          <a:xfrm rot="16200000">
            <a:off x="9596253" y="5401000"/>
            <a:ext cx="1981886" cy="4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043" b="1">
                <a:solidFill>
                  <a:srgbClr val="002060"/>
                </a:solidFill>
                <a:latin typeface="Times New Roman" panose="02020603050405020304" pitchFamily="18" charset="0"/>
                <a:cs typeface="Times New Roman" panose="02020603050405020304" pitchFamily="18" charset="0"/>
              </a:rPr>
              <a:t>Depletion mode</a:t>
            </a:r>
          </a:p>
        </p:txBody>
      </p:sp>
      <p:sp>
        <p:nvSpPr>
          <p:cNvPr id="19" name="Right Brace 18"/>
          <p:cNvSpPr/>
          <p:nvPr/>
        </p:nvSpPr>
        <p:spPr>
          <a:xfrm rot="5400000">
            <a:off x="2219452" y="5217896"/>
            <a:ext cx="426537" cy="2325680"/>
          </a:xfrm>
          <a:prstGeom prst="rightBrace">
            <a:avLst>
              <a:gd name="adj1" fmla="val 43983"/>
              <a:gd name="adj2" fmla="val 46802"/>
            </a:avLst>
          </a:prstGeom>
          <a:ln w="38100"/>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39"/>
          </a:p>
        </p:txBody>
      </p:sp>
      <p:sp>
        <p:nvSpPr>
          <p:cNvPr id="23568" name="TextBox 19"/>
          <p:cNvSpPr txBox="1">
            <a:spLocks noChangeArrowheads="1"/>
          </p:cNvSpPr>
          <p:nvPr/>
        </p:nvSpPr>
        <p:spPr bwMode="auto">
          <a:xfrm>
            <a:off x="1900765" y="6761050"/>
            <a:ext cx="1285950" cy="4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043" b="1">
                <a:solidFill>
                  <a:srgbClr val="002060"/>
                </a:solidFill>
                <a:latin typeface="Times New Roman" panose="02020603050405020304" pitchFamily="18" charset="0"/>
                <a:cs typeface="Times New Roman" panose="02020603050405020304" pitchFamily="18" charset="0"/>
              </a:rPr>
              <a:t>Structure</a:t>
            </a:r>
          </a:p>
        </p:txBody>
      </p:sp>
      <p:sp>
        <p:nvSpPr>
          <p:cNvPr id="21" name="Right Brace 20"/>
          <p:cNvSpPr/>
          <p:nvPr/>
        </p:nvSpPr>
        <p:spPr>
          <a:xfrm rot="5400000">
            <a:off x="4622978" y="5543880"/>
            <a:ext cx="426537" cy="1673711"/>
          </a:xfrm>
          <a:prstGeom prst="rightBrace">
            <a:avLst>
              <a:gd name="adj1" fmla="val 43983"/>
              <a:gd name="adj2" fmla="val 46802"/>
            </a:avLst>
          </a:prstGeom>
          <a:ln w="38100"/>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39"/>
          </a:p>
        </p:txBody>
      </p:sp>
      <p:sp>
        <p:nvSpPr>
          <p:cNvPr id="23570" name="TextBox 21"/>
          <p:cNvSpPr txBox="1">
            <a:spLocks noChangeArrowheads="1"/>
          </p:cNvSpPr>
          <p:nvPr/>
        </p:nvSpPr>
        <p:spPr bwMode="auto">
          <a:xfrm>
            <a:off x="4382139" y="6778890"/>
            <a:ext cx="1051700" cy="4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043" b="1">
                <a:solidFill>
                  <a:srgbClr val="002060"/>
                </a:solidFill>
                <a:latin typeface="Times New Roman" panose="02020603050405020304" pitchFamily="18" charset="0"/>
                <a:cs typeface="Times New Roman" panose="02020603050405020304" pitchFamily="18" charset="0"/>
              </a:rPr>
              <a:t>Symbol</a:t>
            </a:r>
          </a:p>
        </p:txBody>
      </p:sp>
    </p:spTree>
    <p:extLst>
      <p:ext uri="{BB962C8B-B14F-4D97-AF65-F5344CB8AC3E}">
        <p14:creationId xmlns:p14="http://schemas.microsoft.com/office/powerpoint/2010/main" val="959820563"/>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562"/>
                                        </p:tgtEl>
                                        <p:attrNameLst>
                                          <p:attrName>style.visibility</p:attrName>
                                        </p:attrNameLst>
                                      </p:cBhvr>
                                      <p:to>
                                        <p:strVal val="visible"/>
                                      </p:to>
                                    </p:set>
                                    <p:anim calcmode="lin" valueType="num">
                                      <p:cBhvr additive="base">
                                        <p:cTn id="7" dur="500" fill="hold"/>
                                        <p:tgtEl>
                                          <p:spTgt spid="23562"/>
                                        </p:tgtEl>
                                        <p:attrNameLst>
                                          <p:attrName>ppt_x</p:attrName>
                                        </p:attrNameLst>
                                      </p:cBhvr>
                                      <p:tavLst>
                                        <p:tav tm="0">
                                          <p:val>
                                            <p:strVal val="#ppt_x"/>
                                          </p:val>
                                        </p:tav>
                                        <p:tav tm="100000">
                                          <p:val>
                                            <p:strVal val="#ppt_x"/>
                                          </p:val>
                                        </p:tav>
                                      </p:tavLst>
                                    </p:anim>
                                    <p:anim calcmode="lin" valueType="num">
                                      <p:cBhvr additive="base">
                                        <p:cTn id="8" dur="500" fill="hold"/>
                                        <p:tgtEl>
                                          <p:spTgt spid="2356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3558"/>
                                        </p:tgtEl>
                                        <p:attrNameLst>
                                          <p:attrName>style.visibility</p:attrName>
                                        </p:attrNameLst>
                                      </p:cBhvr>
                                      <p:to>
                                        <p:strVal val="visible"/>
                                      </p:to>
                                    </p:set>
                                    <p:anim calcmode="lin" valueType="num">
                                      <p:cBhvr additive="base">
                                        <p:cTn id="13" dur="500" fill="hold"/>
                                        <p:tgtEl>
                                          <p:spTgt spid="23558"/>
                                        </p:tgtEl>
                                        <p:attrNameLst>
                                          <p:attrName>ppt_x</p:attrName>
                                        </p:attrNameLst>
                                      </p:cBhvr>
                                      <p:tavLst>
                                        <p:tav tm="0">
                                          <p:val>
                                            <p:strVal val="#ppt_x"/>
                                          </p:val>
                                        </p:tav>
                                        <p:tav tm="100000">
                                          <p:val>
                                            <p:strVal val="#ppt_x"/>
                                          </p:val>
                                        </p:tav>
                                      </p:tavLst>
                                    </p:anim>
                                    <p:anim calcmode="lin" valueType="num">
                                      <p:cBhvr additive="base">
                                        <p:cTn id="14" dur="500" fill="hold"/>
                                        <p:tgtEl>
                                          <p:spTgt spid="2355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3560"/>
                                        </p:tgtEl>
                                        <p:attrNameLst>
                                          <p:attrName>style.visibility</p:attrName>
                                        </p:attrNameLst>
                                      </p:cBhvr>
                                      <p:to>
                                        <p:strVal val="visible"/>
                                      </p:to>
                                    </p:set>
                                    <p:anim calcmode="lin" valueType="num">
                                      <p:cBhvr additive="base">
                                        <p:cTn id="19" dur="500" fill="hold"/>
                                        <p:tgtEl>
                                          <p:spTgt spid="23560"/>
                                        </p:tgtEl>
                                        <p:attrNameLst>
                                          <p:attrName>ppt_x</p:attrName>
                                        </p:attrNameLst>
                                      </p:cBhvr>
                                      <p:tavLst>
                                        <p:tav tm="0">
                                          <p:val>
                                            <p:strVal val="#ppt_x"/>
                                          </p:val>
                                        </p:tav>
                                        <p:tav tm="100000">
                                          <p:val>
                                            <p:strVal val="#ppt_x"/>
                                          </p:val>
                                        </p:tav>
                                      </p:tavLst>
                                    </p:anim>
                                    <p:anim calcmode="lin" valueType="num">
                                      <p:cBhvr additive="base">
                                        <p:cTn id="20" dur="500" fill="hold"/>
                                        <p:tgtEl>
                                          <p:spTgt spid="2356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3564"/>
                                        </p:tgtEl>
                                        <p:attrNameLst>
                                          <p:attrName>style.visibility</p:attrName>
                                        </p:attrNameLst>
                                      </p:cBhvr>
                                      <p:to>
                                        <p:strVal val="visible"/>
                                      </p:to>
                                    </p:set>
                                    <p:anim calcmode="lin" valueType="num">
                                      <p:cBhvr additive="base">
                                        <p:cTn id="27" dur="500" fill="hold"/>
                                        <p:tgtEl>
                                          <p:spTgt spid="23564"/>
                                        </p:tgtEl>
                                        <p:attrNameLst>
                                          <p:attrName>ppt_x</p:attrName>
                                        </p:attrNameLst>
                                      </p:cBhvr>
                                      <p:tavLst>
                                        <p:tav tm="0">
                                          <p:val>
                                            <p:strVal val="#ppt_x"/>
                                          </p:val>
                                        </p:tav>
                                        <p:tav tm="100000">
                                          <p:val>
                                            <p:strVal val="#ppt_x"/>
                                          </p:val>
                                        </p:tav>
                                      </p:tavLst>
                                    </p:anim>
                                    <p:anim calcmode="lin" valueType="num">
                                      <p:cBhvr additive="base">
                                        <p:cTn id="28" dur="500" fill="hold"/>
                                        <p:tgtEl>
                                          <p:spTgt spid="2356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3559"/>
                                        </p:tgtEl>
                                        <p:attrNameLst>
                                          <p:attrName>style.visibility</p:attrName>
                                        </p:attrNameLst>
                                      </p:cBhvr>
                                      <p:to>
                                        <p:strVal val="visible"/>
                                      </p:to>
                                    </p:set>
                                    <p:anim calcmode="lin" valueType="num">
                                      <p:cBhvr additive="base">
                                        <p:cTn id="33" dur="500" fill="hold"/>
                                        <p:tgtEl>
                                          <p:spTgt spid="23559"/>
                                        </p:tgtEl>
                                        <p:attrNameLst>
                                          <p:attrName>ppt_x</p:attrName>
                                        </p:attrNameLst>
                                      </p:cBhvr>
                                      <p:tavLst>
                                        <p:tav tm="0">
                                          <p:val>
                                            <p:strVal val="#ppt_x"/>
                                          </p:val>
                                        </p:tav>
                                        <p:tav tm="100000">
                                          <p:val>
                                            <p:strVal val="#ppt_x"/>
                                          </p:val>
                                        </p:tav>
                                      </p:tavLst>
                                    </p:anim>
                                    <p:anim calcmode="lin" valueType="num">
                                      <p:cBhvr additive="base">
                                        <p:cTn id="34" dur="500" fill="hold"/>
                                        <p:tgtEl>
                                          <p:spTgt spid="2355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ppt_x"/>
                                          </p:val>
                                        </p:tav>
                                        <p:tav tm="100000">
                                          <p:val>
                                            <p:strVal val="#ppt_x"/>
                                          </p:val>
                                        </p:tav>
                                      </p:tavLst>
                                    </p:anim>
                                    <p:anim calcmode="lin" valueType="num">
                                      <p:cBhvr additive="base">
                                        <p:cTn id="42" dur="500" fill="hold"/>
                                        <p:tgtEl>
                                          <p:spTgt spid="2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3570"/>
                                        </p:tgtEl>
                                        <p:attrNameLst>
                                          <p:attrName>style.visibility</p:attrName>
                                        </p:attrNameLst>
                                      </p:cBhvr>
                                      <p:to>
                                        <p:strVal val="visible"/>
                                      </p:to>
                                    </p:set>
                                    <p:anim calcmode="lin" valueType="num">
                                      <p:cBhvr additive="base">
                                        <p:cTn id="45" dur="500" fill="hold"/>
                                        <p:tgtEl>
                                          <p:spTgt spid="23570"/>
                                        </p:tgtEl>
                                        <p:attrNameLst>
                                          <p:attrName>ppt_x</p:attrName>
                                        </p:attrNameLst>
                                      </p:cBhvr>
                                      <p:tavLst>
                                        <p:tav tm="0">
                                          <p:val>
                                            <p:strVal val="#ppt_x"/>
                                          </p:val>
                                        </p:tav>
                                        <p:tav tm="100000">
                                          <p:val>
                                            <p:strVal val="#ppt_x"/>
                                          </p:val>
                                        </p:tav>
                                      </p:tavLst>
                                    </p:anim>
                                    <p:anim calcmode="lin" valueType="num">
                                      <p:cBhvr additive="base">
                                        <p:cTn id="46" dur="500" fill="hold"/>
                                        <p:tgtEl>
                                          <p:spTgt spid="23570"/>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3568"/>
                                        </p:tgtEl>
                                        <p:attrNameLst>
                                          <p:attrName>style.visibility</p:attrName>
                                        </p:attrNameLst>
                                      </p:cBhvr>
                                      <p:to>
                                        <p:strVal val="visible"/>
                                      </p:to>
                                    </p:set>
                                    <p:anim calcmode="lin" valueType="num">
                                      <p:cBhvr additive="base">
                                        <p:cTn id="49" dur="500" fill="hold"/>
                                        <p:tgtEl>
                                          <p:spTgt spid="23568"/>
                                        </p:tgtEl>
                                        <p:attrNameLst>
                                          <p:attrName>ppt_x</p:attrName>
                                        </p:attrNameLst>
                                      </p:cBhvr>
                                      <p:tavLst>
                                        <p:tav tm="0">
                                          <p:val>
                                            <p:strVal val="#ppt_x"/>
                                          </p:val>
                                        </p:tav>
                                        <p:tav tm="100000">
                                          <p:val>
                                            <p:strVal val="#ppt_x"/>
                                          </p:val>
                                        </p:tav>
                                      </p:tavLst>
                                    </p:anim>
                                    <p:anim calcmode="lin" valueType="num">
                                      <p:cBhvr additive="base">
                                        <p:cTn id="50" dur="500" fill="hold"/>
                                        <p:tgtEl>
                                          <p:spTgt spid="23568"/>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3561"/>
                                        </p:tgtEl>
                                        <p:attrNameLst>
                                          <p:attrName>style.visibility</p:attrName>
                                        </p:attrNameLst>
                                      </p:cBhvr>
                                      <p:to>
                                        <p:strVal val="visible"/>
                                      </p:to>
                                    </p:set>
                                    <p:anim calcmode="lin" valueType="num">
                                      <p:cBhvr additive="base">
                                        <p:cTn id="55" dur="500" fill="hold"/>
                                        <p:tgtEl>
                                          <p:spTgt spid="23561"/>
                                        </p:tgtEl>
                                        <p:attrNameLst>
                                          <p:attrName>ppt_x</p:attrName>
                                        </p:attrNameLst>
                                      </p:cBhvr>
                                      <p:tavLst>
                                        <p:tav tm="0">
                                          <p:val>
                                            <p:strVal val="#ppt_x"/>
                                          </p:val>
                                        </p:tav>
                                        <p:tav tm="100000">
                                          <p:val>
                                            <p:strVal val="#ppt_x"/>
                                          </p:val>
                                        </p:tav>
                                      </p:tavLst>
                                    </p:anim>
                                    <p:anim calcmode="lin" valueType="num">
                                      <p:cBhvr additive="base">
                                        <p:cTn id="56" dur="500" fill="hold"/>
                                        <p:tgtEl>
                                          <p:spTgt spid="23561"/>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3566"/>
                                        </p:tgtEl>
                                        <p:attrNameLst>
                                          <p:attrName>style.visibility</p:attrName>
                                        </p:attrNameLst>
                                      </p:cBhvr>
                                      <p:to>
                                        <p:strVal val="visible"/>
                                      </p:to>
                                    </p:set>
                                    <p:anim calcmode="lin" valueType="num">
                                      <p:cBhvr additive="base">
                                        <p:cTn id="59" dur="500" fill="hold"/>
                                        <p:tgtEl>
                                          <p:spTgt spid="23566"/>
                                        </p:tgtEl>
                                        <p:attrNameLst>
                                          <p:attrName>ppt_x</p:attrName>
                                        </p:attrNameLst>
                                      </p:cBhvr>
                                      <p:tavLst>
                                        <p:tav tm="0">
                                          <p:val>
                                            <p:strVal val="#ppt_x"/>
                                          </p:val>
                                        </p:tav>
                                        <p:tav tm="100000">
                                          <p:val>
                                            <p:strVal val="#ppt_x"/>
                                          </p:val>
                                        </p:tav>
                                      </p:tavLst>
                                    </p:anim>
                                    <p:anim calcmode="lin" valueType="num">
                                      <p:cBhvr additive="base">
                                        <p:cTn id="60" dur="500" fill="hold"/>
                                        <p:tgtEl>
                                          <p:spTgt spid="23566"/>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anim calcmode="lin" valueType="num">
                                      <p:cBhvr additive="base">
                                        <p:cTn id="63" dur="500" fill="hold"/>
                                        <p:tgtEl>
                                          <p:spTgt spid="17"/>
                                        </p:tgtEl>
                                        <p:attrNameLst>
                                          <p:attrName>ppt_x</p:attrName>
                                        </p:attrNameLst>
                                      </p:cBhvr>
                                      <p:tavLst>
                                        <p:tav tm="0">
                                          <p:val>
                                            <p:strVal val="#ppt_x"/>
                                          </p:val>
                                        </p:tav>
                                        <p:tav tm="100000">
                                          <p:val>
                                            <p:strVal val="#ppt_x"/>
                                          </p:val>
                                        </p:tav>
                                      </p:tavLst>
                                    </p:anim>
                                    <p:anim calcmode="lin" valueType="num">
                                      <p:cBhvr additive="base">
                                        <p:cTn id="6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62" grpId="0"/>
      <p:bldP spid="15" grpId="0" animBg="1"/>
      <p:bldP spid="23564" grpId="0"/>
      <p:bldP spid="17" grpId="0" animBg="1"/>
      <p:bldP spid="23566" grpId="0"/>
      <p:bldP spid="19" grpId="0" animBg="1"/>
      <p:bldP spid="23568" grpId="0"/>
      <p:bldP spid="21" grpId="0" animBg="1"/>
      <p:bldP spid="2357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r>
              <a:rPr lang="en-US" sz="4000" dirty="0">
                <a:solidFill>
                  <a:srgbClr val="FFFF00"/>
                </a:solidFill>
                <a:latin typeface="Times" panose="02020603050405020304" pitchFamily="18" charset="0"/>
                <a:cs typeface="Times" panose="02020603050405020304" pitchFamily="18" charset="0"/>
              </a:rPr>
              <a:t>Derivation of I-V Characteristics</a:t>
            </a:r>
          </a:p>
        </p:txBody>
      </p:sp>
      <p:sp>
        <p:nvSpPr>
          <p:cNvPr id="4" name="Date Placeholder 3"/>
          <p:cNvSpPr>
            <a:spLocks noGrp="1"/>
          </p:cNvSpPr>
          <p:nvPr>
            <p:ph type="dt" sz="half" idx="10"/>
          </p:nvPr>
        </p:nvSpPr>
        <p:spPr/>
        <p:txBody>
          <a:bodyPr/>
          <a:lstStyle/>
          <a:p>
            <a:fld id="{F56775A8-F6F8-48A4-AE2F-3119CC15B529}" type="datetime1">
              <a:rPr lang="en-IN" smtClean="0"/>
              <a:t>23-12-2024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27</a:t>
            </a:fld>
            <a:endParaRPr lang="en-IN"/>
          </a:p>
        </p:txBody>
      </p:sp>
      <p:sp>
        <p:nvSpPr>
          <p:cNvPr id="6" name="Rectangle 5"/>
          <p:cNvSpPr/>
          <p:nvPr/>
        </p:nvSpPr>
        <p:spPr>
          <a:xfrm>
            <a:off x="687515" y="1181431"/>
            <a:ext cx="3108543" cy="369332"/>
          </a:xfrm>
          <a:prstGeom prst="rect">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r>
              <a:rPr lang="en-US" b="1" dirty="0">
                <a:solidFill>
                  <a:srgbClr val="FFFF00"/>
                </a:solidFill>
                <a:latin typeface="AkzidenzGroteskBE-Bold"/>
              </a:rPr>
              <a:t>1. Channel Charge Density</a:t>
            </a:r>
            <a:endParaRPr lang="en-US" dirty="0">
              <a:solidFill>
                <a:srgbClr val="FFFF00"/>
              </a:solidFill>
            </a:endParaRPr>
          </a:p>
        </p:txBody>
      </p:sp>
      <p:pic>
        <p:nvPicPr>
          <p:cNvPr id="7" name="Picture 6"/>
          <p:cNvPicPr>
            <a:picLocks noChangeAspect="1"/>
          </p:cNvPicPr>
          <p:nvPr/>
        </p:nvPicPr>
        <p:blipFill>
          <a:blip r:embed="rId2"/>
          <a:stretch>
            <a:fillRect/>
          </a:stretch>
        </p:blipFill>
        <p:spPr>
          <a:xfrm>
            <a:off x="6259381" y="1153212"/>
            <a:ext cx="5929195" cy="1621520"/>
          </a:xfrm>
          <a:prstGeom prst="rect">
            <a:avLst/>
          </a:prstGeom>
          <a:ln>
            <a:solidFill>
              <a:schemeClr val="accent1"/>
            </a:solidFill>
          </a:ln>
        </p:spPr>
      </p:pic>
      <p:sp>
        <p:nvSpPr>
          <p:cNvPr id="8" name="Rectangle 7"/>
          <p:cNvSpPr/>
          <p:nvPr/>
        </p:nvSpPr>
        <p:spPr>
          <a:xfrm>
            <a:off x="1774965" y="1656583"/>
            <a:ext cx="2064989" cy="461665"/>
          </a:xfrm>
          <a:prstGeom prst="rect">
            <a:avLst/>
          </a:prstGeom>
        </p:spPr>
        <p:txBody>
          <a:bodyPr wrap="none">
            <a:spAutoFit/>
          </a:bodyPr>
          <a:lstStyle/>
          <a:p>
            <a:r>
              <a:rPr lang="en-US" sz="2400" dirty="0">
                <a:latin typeface="Times" panose="02020603050405020304" pitchFamily="18" charset="0"/>
                <a:cs typeface="Times" panose="02020603050405020304" pitchFamily="18" charset="0"/>
              </a:rPr>
              <a:t>From </a:t>
            </a:r>
            <a:r>
              <a:rPr lang="en-US" sz="2400" i="1" dirty="0" err="1">
                <a:latin typeface="Times" panose="02020603050405020304" pitchFamily="18" charset="0"/>
                <a:cs typeface="Times" panose="02020603050405020304" pitchFamily="18" charset="0"/>
              </a:rPr>
              <a:t>Q</a:t>
            </a:r>
            <a:r>
              <a:rPr lang="en-US" sz="2400" i="1" baseline="-25000" dirty="0" err="1">
                <a:latin typeface="Times" panose="02020603050405020304" pitchFamily="18" charset="0"/>
                <a:cs typeface="Times" panose="02020603050405020304" pitchFamily="18" charset="0"/>
              </a:rPr>
              <a:t>ch</a:t>
            </a:r>
            <a:r>
              <a:rPr lang="en-US" sz="2400" i="1" dirty="0">
                <a:latin typeface="Times" panose="02020603050405020304" pitchFamily="18" charset="0"/>
                <a:cs typeface="Times" panose="02020603050405020304" pitchFamily="18" charset="0"/>
              </a:rPr>
              <a:t> </a:t>
            </a:r>
            <a:r>
              <a:rPr lang="en-US" sz="2400" dirty="0">
                <a:latin typeface="Times" panose="02020603050405020304" pitchFamily="18" charset="0"/>
                <a:cs typeface="Times" panose="02020603050405020304" pitchFamily="18" charset="0"/>
              </a:rPr>
              <a:t>= </a:t>
            </a:r>
            <a:r>
              <a:rPr lang="en-US" sz="2400" i="1" dirty="0">
                <a:latin typeface="Times" panose="02020603050405020304" pitchFamily="18" charset="0"/>
                <a:cs typeface="Times" panose="02020603050405020304" pitchFamily="18" charset="0"/>
              </a:rPr>
              <a:t>CV</a:t>
            </a:r>
            <a:endParaRPr lang="en-US" sz="2400" dirty="0">
              <a:latin typeface="Times" panose="02020603050405020304" pitchFamily="18" charset="0"/>
              <a:cs typeface="Times" panose="02020603050405020304" pitchFamily="18" charset="0"/>
            </a:endParaRPr>
          </a:p>
        </p:txBody>
      </p:sp>
      <p:sp>
        <p:nvSpPr>
          <p:cNvPr id="9" name="Rectangle 8"/>
          <p:cNvSpPr/>
          <p:nvPr/>
        </p:nvSpPr>
        <p:spPr>
          <a:xfrm>
            <a:off x="272833" y="2188991"/>
            <a:ext cx="5681754" cy="1107996"/>
          </a:xfrm>
          <a:prstGeom prst="rect">
            <a:avLst/>
          </a:prstGeom>
        </p:spPr>
        <p:txBody>
          <a:bodyPr wrap="square">
            <a:spAutoFit/>
          </a:bodyPr>
          <a:lstStyle/>
          <a:p>
            <a:pPr algn="just"/>
            <a:r>
              <a:rPr lang="en-US" sz="2200" i="1" dirty="0">
                <a:latin typeface="Times" panose="02020603050405020304" pitchFamily="18" charset="0"/>
                <a:cs typeface="Times" panose="02020603050405020304" pitchFamily="18" charset="0"/>
              </a:rPr>
              <a:t>C </a:t>
            </a:r>
            <a:r>
              <a:rPr lang="en-US" sz="2200" dirty="0">
                <a:latin typeface="Times" panose="02020603050405020304" pitchFamily="18" charset="0"/>
                <a:cs typeface="Times" panose="02020603050405020304" pitchFamily="18" charset="0"/>
              </a:rPr>
              <a:t>is the gate capacitance per unit length and </a:t>
            </a:r>
            <a:r>
              <a:rPr lang="en-US" sz="2200" i="1" dirty="0">
                <a:latin typeface="Times" panose="02020603050405020304" pitchFamily="18" charset="0"/>
                <a:cs typeface="Times" panose="02020603050405020304" pitchFamily="18" charset="0"/>
              </a:rPr>
              <a:t>V </a:t>
            </a:r>
            <a:r>
              <a:rPr lang="en-US" sz="2200" dirty="0">
                <a:latin typeface="Times" panose="02020603050405020304" pitchFamily="18" charset="0"/>
                <a:cs typeface="Times" panose="02020603050405020304" pitchFamily="18" charset="0"/>
              </a:rPr>
              <a:t>the voltage difference between the gate and the channel, then </a:t>
            </a:r>
            <a:r>
              <a:rPr lang="en-US" sz="2200" i="1" dirty="0" err="1">
                <a:latin typeface="Times" panose="02020603050405020304" pitchFamily="18" charset="0"/>
                <a:cs typeface="Times" panose="02020603050405020304" pitchFamily="18" charset="0"/>
              </a:rPr>
              <a:t>Q</a:t>
            </a:r>
            <a:r>
              <a:rPr lang="en-US" sz="2200" i="1" baseline="-25000" dirty="0" err="1">
                <a:latin typeface="Times" panose="02020603050405020304" pitchFamily="18" charset="0"/>
                <a:cs typeface="Times" panose="02020603050405020304" pitchFamily="18" charset="0"/>
              </a:rPr>
              <a:t>ch</a:t>
            </a:r>
            <a:r>
              <a:rPr lang="en-US" sz="2200" i="1" dirty="0">
                <a:latin typeface="Times" panose="02020603050405020304" pitchFamily="18" charset="0"/>
                <a:cs typeface="Times" panose="02020603050405020304" pitchFamily="18" charset="0"/>
              </a:rPr>
              <a:t> </a:t>
            </a:r>
            <a:r>
              <a:rPr lang="en-US" sz="2200" dirty="0">
                <a:latin typeface="Times" panose="02020603050405020304" pitchFamily="18" charset="0"/>
                <a:cs typeface="Times" panose="02020603050405020304" pitchFamily="18" charset="0"/>
              </a:rPr>
              <a:t>is the desired charge density.</a:t>
            </a:r>
          </a:p>
        </p:txBody>
      </p:sp>
      <p:sp>
        <p:nvSpPr>
          <p:cNvPr id="10" name="Rectangle 9"/>
          <p:cNvSpPr/>
          <p:nvPr/>
        </p:nvSpPr>
        <p:spPr>
          <a:xfrm>
            <a:off x="2276769" y="3419803"/>
            <a:ext cx="1372492" cy="461665"/>
          </a:xfrm>
          <a:prstGeom prst="rect">
            <a:avLst/>
          </a:prstGeom>
          <a:ln>
            <a:solidFill>
              <a:schemeClr val="accent1"/>
            </a:solidFill>
          </a:ln>
        </p:spPr>
        <p:txBody>
          <a:bodyPr wrap="none">
            <a:spAutoFit/>
          </a:bodyPr>
          <a:lstStyle/>
          <a:p>
            <a:r>
              <a:rPr lang="en-US" sz="2400" i="1" dirty="0">
                <a:latin typeface="Times" panose="02020603050405020304" pitchFamily="18" charset="0"/>
                <a:cs typeface="Times" panose="02020603050405020304" pitchFamily="18" charset="0"/>
              </a:rPr>
              <a:t>C </a:t>
            </a:r>
            <a:r>
              <a:rPr lang="en-US" sz="2400" dirty="0">
                <a:latin typeface="Times" panose="02020603050405020304" pitchFamily="18" charset="0"/>
                <a:cs typeface="Times" panose="02020603050405020304" pitchFamily="18" charset="0"/>
              </a:rPr>
              <a:t>= </a:t>
            </a:r>
            <a:r>
              <a:rPr lang="en-US" sz="2400" i="1" dirty="0" err="1">
                <a:latin typeface="Times" panose="02020603050405020304" pitchFamily="18" charset="0"/>
                <a:cs typeface="Times" panose="02020603050405020304" pitchFamily="18" charset="0"/>
              </a:rPr>
              <a:t>WC</a:t>
            </a:r>
            <a:r>
              <a:rPr lang="en-US" sz="2400" i="1" baseline="-25000" dirty="0" err="1">
                <a:latin typeface="Times" panose="02020603050405020304" pitchFamily="18" charset="0"/>
                <a:cs typeface="Times" panose="02020603050405020304" pitchFamily="18" charset="0"/>
              </a:rPr>
              <a:t>ox</a:t>
            </a:r>
            <a:endParaRPr lang="en-US" sz="2400" baseline="-25000" dirty="0">
              <a:latin typeface="Times" panose="02020603050405020304" pitchFamily="18" charset="0"/>
              <a:cs typeface="Times" panose="02020603050405020304" pitchFamily="18" charset="0"/>
            </a:endParaRPr>
          </a:p>
        </p:txBody>
      </p:sp>
      <p:sp>
        <p:nvSpPr>
          <p:cNvPr id="11" name="Rectangle 10"/>
          <p:cNvSpPr/>
          <p:nvPr/>
        </p:nvSpPr>
        <p:spPr>
          <a:xfrm>
            <a:off x="703291" y="3893861"/>
            <a:ext cx="9737325" cy="430887"/>
          </a:xfrm>
          <a:prstGeom prst="rect">
            <a:avLst/>
          </a:prstGeom>
        </p:spPr>
        <p:txBody>
          <a:bodyPr wrap="square">
            <a:spAutoFit/>
          </a:bodyPr>
          <a:lstStyle/>
          <a:p>
            <a:r>
              <a:rPr lang="en-US" sz="2200" i="1" dirty="0">
                <a:latin typeface="Times" panose="02020603050405020304" pitchFamily="18" charset="0"/>
                <a:cs typeface="Times" panose="02020603050405020304" pitchFamily="18" charset="0"/>
              </a:rPr>
              <a:t>V </a:t>
            </a:r>
            <a:r>
              <a:rPr lang="en-US" sz="2200" dirty="0">
                <a:latin typeface="Times" panose="02020603050405020304" pitchFamily="18" charset="0"/>
                <a:cs typeface="Times" panose="02020603050405020304" pitchFamily="18" charset="0"/>
              </a:rPr>
              <a:t>= </a:t>
            </a:r>
            <a:r>
              <a:rPr lang="en-US" sz="2200" i="1" dirty="0">
                <a:latin typeface="Times" panose="02020603050405020304" pitchFamily="18" charset="0"/>
                <a:cs typeface="Times" panose="02020603050405020304" pitchFamily="18" charset="0"/>
              </a:rPr>
              <a:t>V</a:t>
            </a:r>
            <a:r>
              <a:rPr lang="en-US" sz="2200" i="1" baseline="-25000" dirty="0">
                <a:latin typeface="Times" panose="02020603050405020304" pitchFamily="18" charset="0"/>
                <a:cs typeface="Times" panose="02020603050405020304" pitchFamily="18" charset="0"/>
              </a:rPr>
              <a:t>GS</a:t>
            </a:r>
            <a:r>
              <a:rPr lang="en-US" sz="2200" i="1" dirty="0">
                <a:latin typeface="Times" panose="02020603050405020304" pitchFamily="18" charset="0"/>
                <a:cs typeface="Times" panose="02020603050405020304" pitchFamily="18" charset="0"/>
              </a:rPr>
              <a:t> </a:t>
            </a:r>
            <a:r>
              <a:rPr lang="en-US" sz="2200" dirty="0">
                <a:latin typeface="Times" panose="02020603050405020304" pitchFamily="18" charset="0"/>
                <a:cs typeface="Times" panose="02020603050405020304" pitchFamily="18" charset="0"/>
              </a:rPr>
              <a:t>− </a:t>
            </a:r>
            <a:r>
              <a:rPr lang="en-US" sz="2200" i="1" dirty="0">
                <a:latin typeface="Times" panose="02020603050405020304" pitchFamily="18" charset="0"/>
                <a:cs typeface="Times" panose="02020603050405020304" pitchFamily="18" charset="0"/>
              </a:rPr>
              <a:t>V</a:t>
            </a:r>
            <a:r>
              <a:rPr lang="en-US" sz="2200" i="1" baseline="-25000" dirty="0">
                <a:latin typeface="Times" panose="02020603050405020304" pitchFamily="18" charset="0"/>
                <a:cs typeface="Times" panose="02020603050405020304" pitchFamily="18" charset="0"/>
              </a:rPr>
              <a:t>TH</a:t>
            </a:r>
            <a:r>
              <a:rPr lang="en-US" sz="2200" i="1" dirty="0">
                <a:latin typeface="Times" panose="02020603050405020304" pitchFamily="18" charset="0"/>
                <a:cs typeface="Times" panose="02020603050405020304" pitchFamily="18" charset="0"/>
              </a:rPr>
              <a:t>  </a:t>
            </a:r>
            <a:r>
              <a:rPr lang="en-US" sz="2200" dirty="0">
                <a:latin typeface="Times" panose="02020603050405020304" pitchFamily="18" charset="0"/>
                <a:cs typeface="Times" panose="02020603050405020304" pitchFamily="18" charset="0"/>
              </a:rPr>
              <a:t>because no mobile charge exists for </a:t>
            </a:r>
            <a:r>
              <a:rPr lang="en-US" sz="2200" i="1" dirty="0">
                <a:latin typeface="Times" panose="02020603050405020304" pitchFamily="18" charset="0"/>
                <a:cs typeface="Times" panose="02020603050405020304" pitchFamily="18" charset="0"/>
              </a:rPr>
              <a:t>V</a:t>
            </a:r>
            <a:r>
              <a:rPr lang="en-US" sz="2200" i="1" baseline="-25000" dirty="0">
                <a:latin typeface="Times" panose="02020603050405020304" pitchFamily="18" charset="0"/>
                <a:cs typeface="Times" panose="02020603050405020304" pitchFamily="18" charset="0"/>
              </a:rPr>
              <a:t>GS</a:t>
            </a:r>
            <a:r>
              <a:rPr lang="en-US" sz="2200" i="1" dirty="0">
                <a:latin typeface="Times" panose="02020603050405020304" pitchFamily="18" charset="0"/>
                <a:cs typeface="Times" panose="02020603050405020304" pitchFamily="18" charset="0"/>
              </a:rPr>
              <a:t> &lt; V</a:t>
            </a:r>
            <a:r>
              <a:rPr lang="en-US" sz="2200" i="1" baseline="-25000" dirty="0">
                <a:latin typeface="Times" panose="02020603050405020304" pitchFamily="18" charset="0"/>
                <a:cs typeface="Times" panose="02020603050405020304" pitchFamily="18" charset="0"/>
              </a:rPr>
              <a:t>TH</a:t>
            </a:r>
            <a:r>
              <a:rPr lang="en-US" sz="2200" dirty="0">
                <a:latin typeface="Times" panose="02020603050405020304" pitchFamily="18" charset="0"/>
                <a:cs typeface="Times" panose="02020603050405020304" pitchFamily="18" charset="0"/>
              </a:rPr>
              <a:t>.</a:t>
            </a:r>
          </a:p>
        </p:txBody>
      </p:sp>
      <p:sp>
        <p:nvSpPr>
          <p:cNvPr id="12" name="Rectangle 11"/>
          <p:cNvSpPr/>
          <p:nvPr/>
        </p:nvSpPr>
        <p:spPr>
          <a:xfrm>
            <a:off x="2236778" y="4466233"/>
            <a:ext cx="3175869" cy="461665"/>
          </a:xfrm>
          <a:prstGeom prst="rect">
            <a:avLst/>
          </a:prstGeom>
          <a:ln>
            <a:solidFill>
              <a:schemeClr val="accent1"/>
            </a:solidFill>
          </a:ln>
        </p:spPr>
        <p:txBody>
          <a:bodyPr wrap="none">
            <a:spAutoFit/>
          </a:bodyPr>
          <a:lstStyle/>
          <a:p>
            <a:r>
              <a:rPr lang="en-US" sz="2400" i="1" dirty="0" err="1">
                <a:latin typeface="Times" panose="02020603050405020304" pitchFamily="18" charset="0"/>
                <a:cs typeface="Times" panose="02020603050405020304" pitchFamily="18" charset="0"/>
              </a:rPr>
              <a:t>Q</a:t>
            </a:r>
            <a:r>
              <a:rPr lang="en-US" sz="2400" i="1" baseline="-25000" dirty="0" err="1">
                <a:latin typeface="Times" panose="02020603050405020304" pitchFamily="18" charset="0"/>
                <a:cs typeface="Times" panose="02020603050405020304" pitchFamily="18" charset="0"/>
              </a:rPr>
              <a:t>ch</a:t>
            </a:r>
            <a:r>
              <a:rPr lang="en-US" sz="2400" i="1" dirty="0">
                <a:latin typeface="Times" panose="02020603050405020304" pitchFamily="18" charset="0"/>
                <a:cs typeface="Times" panose="02020603050405020304" pitchFamily="18" charset="0"/>
              </a:rPr>
              <a:t> </a:t>
            </a:r>
            <a:r>
              <a:rPr lang="en-US" sz="2400" dirty="0">
                <a:latin typeface="Times" panose="02020603050405020304" pitchFamily="18" charset="0"/>
                <a:cs typeface="Times" panose="02020603050405020304" pitchFamily="18" charset="0"/>
              </a:rPr>
              <a:t>= </a:t>
            </a:r>
            <a:r>
              <a:rPr lang="en-US" sz="2400" i="1" dirty="0" err="1">
                <a:latin typeface="Times" panose="02020603050405020304" pitchFamily="18" charset="0"/>
                <a:cs typeface="Times" panose="02020603050405020304" pitchFamily="18" charset="0"/>
              </a:rPr>
              <a:t>WCox</a:t>
            </a:r>
            <a:r>
              <a:rPr lang="en-US" sz="2400" dirty="0">
                <a:latin typeface="Times" panose="02020603050405020304" pitchFamily="18" charset="0"/>
                <a:cs typeface="Times" panose="02020603050405020304" pitchFamily="18" charset="0"/>
              </a:rPr>
              <a:t>(</a:t>
            </a:r>
            <a:r>
              <a:rPr lang="en-US" sz="2400" i="1" dirty="0">
                <a:latin typeface="Times" panose="02020603050405020304" pitchFamily="18" charset="0"/>
                <a:cs typeface="Times" panose="02020603050405020304" pitchFamily="18" charset="0"/>
              </a:rPr>
              <a:t>V</a:t>
            </a:r>
            <a:r>
              <a:rPr lang="en-US" sz="2400" i="1" baseline="-25000" dirty="0">
                <a:latin typeface="Times" panose="02020603050405020304" pitchFamily="18" charset="0"/>
                <a:cs typeface="Times" panose="02020603050405020304" pitchFamily="18" charset="0"/>
              </a:rPr>
              <a:t>GS</a:t>
            </a:r>
            <a:r>
              <a:rPr lang="en-US" sz="2400" i="1" dirty="0">
                <a:latin typeface="Times" panose="02020603050405020304" pitchFamily="18" charset="0"/>
                <a:cs typeface="Times" panose="02020603050405020304" pitchFamily="18" charset="0"/>
              </a:rPr>
              <a:t> </a:t>
            </a:r>
            <a:r>
              <a:rPr lang="en-US" sz="2400" dirty="0">
                <a:latin typeface="Times" panose="02020603050405020304" pitchFamily="18" charset="0"/>
                <a:cs typeface="Times" panose="02020603050405020304" pitchFamily="18" charset="0"/>
              </a:rPr>
              <a:t>− </a:t>
            </a:r>
            <a:r>
              <a:rPr lang="en-US" sz="2400" i="1" dirty="0">
                <a:latin typeface="Times" panose="02020603050405020304" pitchFamily="18" charset="0"/>
                <a:cs typeface="Times" panose="02020603050405020304" pitchFamily="18" charset="0"/>
              </a:rPr>
              <a:t>V</a:t>
            </a:r>
            <a:r>
              <a:rPr lang="en-US" sz="2400" i="1" baseline="-25000" dirty="0">
                <a:latin typeface="Times" panose="02020603050405020304" pitchFamily="18" charset="0"/>
                <a:cs typeface="Times" panose="02020603050405020304" pitchFamily="18" charset="0"/>
              </a:rPr>
              <a:t>TH</a:t>
            </a:r>
            <a:r>
              <a:rPr lang="en-US" sz="2400" dirty="0">
                <a:latin typeface="Times" panose="02020603050405020304" pitchFamily="18" charset="0"/>
                <a:cs typeface="Times" panose="02020603050405020304" pitchFamily="18" charset="0"/>
              </a:rPr>
              <a:t>)</a:t>
            </a:r>
            <a:r>
              <a:rPr lang="en-US" sz="2400" i="1" dirty="0">
                <a:latin typeface="Times" panose="02020603050405020304" pitchFamily="18" charset="0"/>
                <a:cs typeface="Times" panose="02020603050405020304" pitchFamily="18" charset="0"/>
              </a:rPr>
              <a:t>.</a:t>
            </a:r>
            <a:endParaRPr lang="en-US" sz="2400" dirty="0">
              <a:latin typeface="Times" panose="02020603050405020304" pitchFamily="18" charset="0"/>
              <a:cs typeface="Times" panose="02020603050405020304" pitchFamily="18" charset="0"/>
            </a:endParaRPr>
          </a:p>
        </p:txBody>
      </p:sp>
      <p:sp>
        <p:nvSpPr>
          <p:cNvPr id="13" name="Rectangle 12"/>
          <p:cNvSpPr/>
          <p:nvPr/>
        </p:nvSpPr>
        <p:spPr>
          <a:xfrm>
            <a:off x="6670517" y="4558566"/>
            <a:ext cx="4130105" cy="430887"/>
          </a:xfrm>
          <a:prstGeom prst="rect">
            <a:avLst/>
          </a:prstGeom>
        </p:spPr>
        <p:txBody>
          <a:bodyPr wrap="none">
            <a:spAutoFit/>
          </a:bodyPr>
          <a:lstStyle/>
          <a:p>
            <a:r>
              <a:rPr lang="en-US" sz="2200" i="1" dirty="0" err="1">
                <a:latin typeface="Times" panose="02020603050405020304" pitchFamily="18" charset="0"/>
                <a:cs typeface="Times" panose="02020603050405020304" pitchFamily="18" charset="0"/>
              </a:rPr>
              <a:t>Q</a:t>
            </a:r>
            <a:r>
              <a:rPr lang="en-US" sz="2200" i="1" baseline="-25000" dirty="0" err="1">
                <a:latin typeface="Times" panose="02020603050405020304" pitchFamily="18" charset="0"/>
                <a:cs typeface="Times" panose="02020603050405020304" pitchFamily="18" charset="0"/>
              </a:rPr>
              <a:t>ch</a:t>
            </a:r>
            <a:r>
              <a:rPr lang="en-US" sz="2200" i="1" dirty="0">
                <a:latin typeface="Times" panose="02020603050405020304" pitchFamily="18" charset="0"/>
                <a:cs typeface="Times" panose="02020603050405020304" pitchFamily="18" charset="0"/>
              </a:rPr>
              <a:t> </a:t>
            </a:r>
            <a:r>
              <a:rPr lang="en-US" sz="2200" dirty="0">
                <a:latin typeface="Times" panose="02020603050405020304" pitchFamily="18" charset="0"/>
                <a:cs typeface="Times" panose="02020603050405020304" pitchFamily="18" charset="0"/>
              </a:rPr>
              <a:t>is expressed in coulomb/meter.</a:t>
            </a:r>
          </a:p>
        </p:txBody>
      </p:sp>
      <p:sp>
        <p:nvSpPr>
          <p:cNvPr id="14" name="Rectangle 13"/>
          <p:cNvSpPr/>
          <p:nvPr/>
        </p:nvSpPr>
        <p:spPr>
          <a:xfrm>
            <a:off x="856317" y="5154556"/>
            <a:ext cx="5967275" cy="430887"/>
          </a:xfrm>
          <a:prstGeom prst="rect">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r>
              <a:rPr lang="en-US" sz="2200" b="1" dirty="0">
                <a:solidFill>
                  <a:srgbClr val="FFFF00"/>
                </a:solidFill>
                <a:latin typeface="Times" panose="02020603050405020304" pitchFamily="18" charset="0"/>
                <a:cs typeface="Times" panose="02020603050405020304" pitchFamily="18" charset="0"/>
              </a:rPr>
              <a:t>2. Drain Current at the linear, or triode, region. </a:t>
            </a:r>
          </a:p>
        </p:txBody>
      </p:sp>
      <p:sp>
        <p:nvSpPr>
          <p:cNvPr id="15" name="Rectangle 14"/>
          <p:cNvSpPr/>
          <p:nvPr/>
        </p:nvSpPr>
        <p:spPr>
          <a:xfrm>
            <a:off x="856316" y="5797876"/>
            <a:ext cx="11332259" cy="769441"/>
          </a:xfrm>
          <a:prstGeom prst="rect">
            <a:avLst/>
          </a:prstGeom>
        </p:spPr>
        <p:txBody>
          <a:bodyPr wrap="square">
            <a:spAutoFit/>
          </a:bodyPr>
          <a:lstStyle/>
          <a:p>
            <a:r>
              <a:rPr lang="en-US" sz="2200" dirty="0">
                <a:latin typeface="Times" panose="02020603050405020304" pitchFamily="18" charset="0"/>
                <a:cs typeface="Times" panose="02020603050405020304" pitchFamily="18" charset="0"/>
              </a:rPr>
              <a:t>Consider a bar of semiconductor having a uniform charge density (per unit length) equal to </a:t>
            </a:r>
            <a:r>
              <a:rPr lang="en-US" sz="2200" i="1" dirty="0" err="1">
                <a:latin typeface="Times" panose="02020603050405020304" pitchFamily="18" charset="0"/>
                <a:cs typeface="Times" panose="02020603050405020304" pitchFamily="18" charset="0"/>
              </a:rPr>
              <a:t>Q</a:t>
            </a:r>
            <a:r>
              <a:rPr lang="en-US" sz="2200" i="1" baseline="-25000" dirty="0" err="1">
                <a:latin typeface="Times" panose="02020603050405020304" pitchFamily="18" charset="0"/>
                <a:cs typeface="Times" panose="02020603050405020304" pitchFamily="18" charset="0"/>
              </a:rPr>
              <a:t>ch</a:t>
            </a:r>
            <a:r>
              <a:rPr lang="en-US" sz="2200" i="1" dirty="0">
                <a:latin typeface="Times" panose="02020603050405020304" pitchFamily="18" charset="0"/>
                <a:cs typeface="Times" panose="02020603050405020304" pitchFamily="18" charset="0"/>
              </a:rPr>
              <a:t> </a:t>
            </a:r>
            <a:r>
              <a:rPr lang="en-US" sz="2200" dirty="0">
                <a:latin typeface="Times" panose="02020603050405020304" pitchFamily="18" charset="0"/>
                <a:cs typeface="Times" panose="02020603050405020304" pitchFamily="18" charset="0"/>
              </a:rPr>
              <a:t>and carrying a current </a:t>
            </a:r>
            <a:r>
              <a:rPr lang="en-US" sz="2200" i="1" dirty="0">
                <a:latin typeface="Times" panose="02020603050405020304" pitchFamily="18" charset="0"/>
                <a:cs typeface="Times" panose="02020603050405020304" pitchFamily="18" charset="0"/>
              </a:rPr>
              <a:t>I</a:t>
            </a:r>
            <a:endParaRPr lang="en-US" sz="2200" dirty="0">
              <a:latin typeface="Times" panose="02020603050405020304" pitchFamily="18" charset="0"/>
              <a:cs typeface="Times" panose="02020603050405020304" pitchFamily="18" charset="0"/>
            </a:endParaRPr>
          </a:p>
        </p:txBody>
      </p:sp>
      <p:pic>
        <p:nvPicPr>
          <p:cNvPr id="16" name="Picture 3"/>
          <p:cNvPicPr>
            <a:picLocks noChangeAspect="1" noChangeArrowheads="1"/>
          </p:cNvPicPr>
          <p:nvPr/>
        </p:nvPicPr>
        <p:blipFill>
          <a:blip r:embed="rId3"/>
          <a:srcRect/>
          <a:stretch>
            <a:fillRect/>
          </a:stretch>
        </p:blipFill>
        <p:spPr bwMode="auto">
          <a:xfrm>
            <a:off x="5403029" y="3410316"/>
            <a:ext cx="1103116" cy="512666"/>
          </a:xfrm>
          <a:prstGeom prst="rect">
            <a:avLst/>
          </a:prstGeom>
          <a:noFill/>
          <a:ln w="9525">
            <a:solidFill>
              <a:srgbClr val="C00000"/>
            </a:solidFill>
            <a:miter lim="800000"/>
            <a:headEnd/>
            <a:tailEnd/>
          </a:ln>
          <a:effectLst/>
        </p:spPr>
      </p:pic>
      <p:pic>
        <p:nvPicPr>
          <p:cNvPr id="19" name="Picture 1"/>
          <p:cNvPicPr>
            <a:picLocks noChangeAspect="1" noChangeArrowheads="1"/>
          </p:cNvPicPr>
          <p:nvPr/>
        </p:nvPicPr>
        <p:blipFill>
          <a:blip r:embed="rId4"/>
          <a:srcRect/>
          <a:stretch>
            <a:fillRect/>
          </a:stretch>
        </p:blipFill>
        <p:spPr bwMode="auto">
          <a:xfrm>
            <a:off x="4067929" y="6779750"/>
            <a:ext cx="2191452" cy="728785"/>
          </a:xfrm>
          <a:prstGeom prst="rect">
            <a:avLst/>
          </a:prstGeom>
          <a:noFill/>
          <a:ln w="9525">
            <a:solidFill>
              <a:srgbClr val="C00000"/>
            </a:solidFill>
            <a:miter lim="800000"/>
            <a:headEnd/>
            <a:tailEnd/>
          </a:ln>
          <a:effectLst/>
        </p:spPr>
      </p:pic>
    </p:spTree>
    <p:extLst>
      <p:ext uri="{BB962C8B-B14F-4D97-AF65-F5344CB8AC3E}">
        <p14:creationId xmlns:p14="http://schemas.microsoft.com/office/powerpoint/2010/main" val="2086821703"/>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ppt_x"/>
                                          </p:val>
                                        </p:tav>
                                        <p:tav tm="100000">
                                          <p:val>
                                            <p:strVal val="#ppt_x"/>
                                          </p:val>
                                        </p:tav>
                                      </p:tavLst>
                                    </p:anim>
                                    <p:anim calcmode="lin" valueType="num">
                                      <p:cBhvr additive="base">
                                        <p:cTn id="5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additive="base">
                                        <p:cTn id="55" dur="500" fill="hold"/>
                                        <p:tgtEl>
                                          <p:spTgt spid="13"/>
                                        </p:tgtEl>
                                        <p:attrNameLst>
                                          <p:attrName>ppt_x</p:attrName>
                                        </p:attrNameLst>
                                      </p:cBhvr>
                                      <p:tavLst>
                                        <p:tav tm="0">
                                          <p:val>
                                            <p:strVal val="#ppt_x"/>
                                          </p:val>
                                        </p:tav>
                                        <p:tav tm="100000">
                                          <p:val>
                                            <p:strVal val="#ppt_x"/>
                                          </p:val>
                                        </p:tav>
                                      </p:tavLst>
                                    </p:anim>
                                    <p:anim calcmode="lin" valueType="num">
                                      <p:cBhvr additive="base">
                                        <p:cTn id="5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additive="base">
                                        <p:cTn id="61" dur="500" fill="hold"/>
                                        <p:tgtEl>
                                          <p:spTgt spid="14"/>
                                        </p:tgtEl>
                                        <p:attrNameLst>
                                          <p:attrName>ppt_x</p:attrName>
                                        </p:attrNameLst>
                                      </p:cBhvr>
                                      <p:tavLst>
                                        <p:tav tm="0">
                                          <p:val>
                                            <p:strVal val="#ppt_x"/>
                                          </p:val>
                                        </p:tav>
                                        <p:tav tm="100000">
                                          <p:val>
                                            <p:strVal val="#ppt_x"/>
                                          </p:val>
                                        </p:tav>
                                      </p:tavLst>
                                    </p:anim>
                                    <p:anim calcmode="lin" valueType="num">
                                      <p:cBhvr additive="base">
                                        <p:cTn id="6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additive="base">
                                        <p:cTn id="67" dur="500" fill="hold"/>
                                        <p:tgtEl>
                                          <p:spTgt spid="15"/>
                                        </p:tgtEl>
                                        <p:attrNameLst>
                                          <p:attrName>ppt_x</p:attrName>
                                        </p:attrNameLst>
                                      </p:cBhvr>
                                      <p:tavLst>
                                        <p:tav tm="0">
                                          <p:val>
                                            <p:strVal val="#ppt_x"/>
                                          </p:val>
                                        </p:tav>
                                        <p:tav tm="100000">
                                          <p:val>
                                            <p:strVal val="#ppt_x"/>
                                          </p:val>
                                        </p:tav>
                                      </p:tavLst>
                                    </p:anim>
                                    <p:anim calcmode="lin" valueType="num">
                                      <p:cBhvr additive="base">
                                        <p:cTn id="6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9"/>
                                        </p:tgtEl>
                                        <p:attrNameLst>
                                          <p:attrName>style.visibility</p:attrName>
                                        </p:attrNameLst>
                                      </p:cBhvr>
                                      <p:to>
                                        <p:strVal val="visible"/>
                                      </p:to>
                                    </p:set>
                                    <p:anim calcmode="lin" valueType="num">
                                      <p:cBhvr additive="base">
                                        <p:cTn id="73" dur="500" fill="hold"/>
                                        <p:tgtEl>
                                          <p:spTgt spid="19"/>
                                        </p:tgtEl>
                                        <p:attrNameLst>
                                          <p:attrName>ppt_x</p:attrName>
                                        </p:attrNameLst>
                                      </p:cBhvr>
                                      <p:tavLst>
                                        <p:tav tm="0">
                                          <p:val>
                                            <p:strVal val="#ppt_x"/>
                                          </p:val>
                                        </p:tav>
                                        <p:tav tm="100000">
                                          <p:val>
                                            <p:strVal val="#ppt_x"/>
                                          </p:val>
                                        </p:tav>
                                      </p:tavLst>
                                    </p:anim>
                                    <p:anim calcmode="lin" valueType="num">
                                      <p:cBhvr additive="base">
                                        <p:cTn id="7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p:bldP spid="10" grpId="0" animBg="1"/>
      <p:bldP spid="11" grpId="0"/>
      <p:bldP spid="12" grpId="0" animBg="1"/>
      <p:bldP spid="13" grpId="0"/>
      <p:bldP spid="14" grpId="0" animBg="1"/>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r>
              <a:rPr lang="en-US" sz="4000" dirty="0">
                <a:solidFill>
                  <a:srgbClr val="FFFF00"/>
                </a:solidFill>
                <a:latin typeface="Times" panose="02020603050405020304" pitchFamily="18" charset="0"/>
                <a:cs typeface="Times" panose="02020603050405020304" pitchFamily="18" charset="0"/>
              </a:rPr>
              <a:t>Derivation of I-V Characteristics</a:t>
            </a:r>
          </a:p>
        </p:txBody>
      </p:sp>
      <p:sp>
        <p:nvSpPr>
          <p:cNvPr id="4" name="Date Placeholder 3"/>
          <p:cNvSpPr>
            <a:spLocks noGrp="1"/>
          </p:cNvSpPr>
          <p:nvPr>
            <p:ph type="dt" sz="half" idx="10"/>
          </p:nvPr>
        </p:nvSpPr>
        <p:spPr/>
        <p:txBody>
          <a:bodyPr/>
          <a:lstStyle/>
          <a:p>
            <a:fld id="{F56775A8-F6F8-48A4-AE2F-3119CC15B529}" type="datetime1">
              <a:rPr lang="en-IN" smtClean="0"/>
              <a:t>23-12-2024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28</a:t>
            </a:fld>
            <a:endParaRPr lang="en-IN"/>
          </a:p>
        </p:txBody>
      </p:sp>
      <p:sp>
        <p:nvSpPr>
          <p:cNvPr id="14" name="Rectangle 13"/>
          <p:cNvSpPr/>
          <p:nvPr/>
        </p:nvSpPr>
        <p:spPr>
          <a:xfrm>
            <a:off x="556772" y="1208483"/>
            <a:ext cx="11267366" cy="369332"/>
          </a:xfrm>
          <a:prstGeom prst="rect">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b="1" dirty="0">
                <a:solidFill>
                  <a:srgbClr val="FFFF00"/>
                </a:solidFill>
                <a:latin typeface="AkzidenzGroteskBE-Bold"/>
              </a:rPr>
              <a:t>2. Drain Current at the linear, or triode, region. (as long as VDS kept in low level </a:t>
            </a:r>
            <a:r>
              <a:rPr lang="en-US" b="1" dirty="0" err="1">
                <a:solidFill>
                  <a:srgbClr val="FFFF00"/>
                </a:solidFill>
                <a:latin typeface="AkzidenzGroteskBE-Bold"/>
              </a:rPr>
              <a:t>i.e</a:t>
            </a:r>
            <a:r>
              <a:rPr lang="en-US" b="1" dirty="0">
                <a:solidFill>
                  <a:srgbClr val="FFFF00"/>
                </a:solidFill>
                <a:latin typeface="AkzidenzGroteskBE-Bold"/>
              </a:rPr>
              <a:t> VDS &lt; VGS ‐ VTH) </a:t>
            </a:r>
          </a:p>
        </p:txBody>
      </p:sp>
      <p:sp>
        <p:nvSpPr>
          <p:cNvPr id="20" name="Rectangle 19"/>
          <p:cNvSpPr/>
          <p:nvPr/>
        </p:nvSpPr>
        <p:spPr>
          <a:xfrm>
            <a:off x="324652" y="1689221"/>
            <a:ext cx="11274555" cy="707886"/>
          </a:xfrm>
          <a:prstGeom prst="rect">
            <a:avLst/>
          </a:prstGeom>
        </p:spPr>
        <p:txBody>
          <a:bodyPr wrap="square">
            <a:spAutoFit/>
          </a:bodyPr>
          <a:lstStyle/>
          <a:p>
            <a:pPr algn="just"/>
            <a:r>
              <a:rPr lang="en-US" sz="2000" dirty="0">
                <a:latin typeface="Times" panose="02020603050405020304" pitchFamily="18" charset="0"/>
                <a:cs typeface="Times" panose="02020603050405020304" pitchFamily="18" charset="0"/>
              </a:rPr>
              <a:t>Drift time, td,  is directly proportional to the channel length L, and inversely proportional to the drift velocity of electrons, </a:t>
            </a:r>
            <a:r>
              <a:rPr lang="en-US" sz="2000" dirty="0" err="1">
                <a:latin typeface="Times" panose="02020603050405020304" pitchFamily="18" charset="0"/>
                <a:cs typeface="Times" panose="02020603050405020304" pitchFamily="18" charset="0"/>
              </a:rPr>
              <a:t>vd</a:t>
            </a:r>
            <a:endParaRPr lang="en-US" sz="2000" dirty="0">
              <a:latin typeface="Times" panose="02020603050405020304" pitchFamily="18" charset="0"/>
              <a:cs typeface="Times" panose="02020603050405020304" pitchFamily="18" charset="0"/>
            </a:endParaRPr>
          </a:p>
        </p:txBody>
      </p:sp>
      <p:sp>
        <p:nvSpPr>
          <p:cNvPr id="22" name="Rectangle 21"/>
          <p:cNvSpPr/>
          <p:nvPr/>
        </p:nvSpPr>
        <p:spPr>
          <a:xfrm>
            <a:off x="556772" y="3272393"/>
            <a:ext cx="10770137" cy="400110"/>
          </a:xfrm>
          <a:prstGeom prst="rect">
            <a:avLst/>
          </a:prstGeom>
        </p:spPr>
        <p:txBody>
          <a:bodyPr wrap="square">
            <a:spAutoFit/>
          </a:bodyPr>
          <a:lstStyle/>
          <a:p>
            <a:r>
              <a:rPr lang="en-US" sz="2000" dirty="0">
                <a:latin typeface="Times" panose="02020603050405020304" pitchFamily="18" charset="0"/>
                <a:cs typeface="Times" panose="02020603050405020304" pitchFamily="18" charset="0"/>
              </a:rPr>
              <a:t>Drift velocity, </a:t>
            </a:r>
            <a:r>
              <a:rPr lang="en-US" sz="2000" dirty="0" err="1">
                <a:latin typeface="Times" panose="02020603050405020304" pitchFamily="18" charset="0"/>
                <a:cs typeface="Times" panose="02020603050405020304" pitchFamily="18" charset="0"/>
              </a:rPr>
              <a:t>vd</a:t>
            </a:r>
            <a:r>
              <a:rPr lang="en-US" sz="2000" dirty="0">
                <a:latin typeface="Times" panose="02020603050405020304" pitchFamily="18" charset="0"/>
                <a:cs typeface="Times" panose="02020603050405020304" pitchFamily="18" charset="0"/>
              </a:rPr>
              <a:t>, is proportional to the horizontal electric field, </a:t>
            </a:r>
            <a:r>
              <a:rPr lang="en-US" sz="2000" dirty="0" err="1">
                <a:latin typeface="Times" panose="02020603050405020304" pitchFamily="18" charset="0"/>
                <a:cs typeface="Times" panose="02020603050405020304" pitchFamily="18" charset="0"/>
              </a:rPr>
              <a:t>εy</a:t>
            </a:r>
            <a:r>
              <a:rPr lang="en-US" sz="2000" dirty="0">
                <a:latin typeface="Times" panose="02020603050405020304" pitchFamily="18" charset="0"/>
                <a:cs typeface="Times" panose="02020603050405020304" pitchFamily="18" charset="0"/>
              </a:rPr>
              <a:t>, i.e.:</a:t>
            </a:r>
          </a:p>
        </p:txBody>
      </p:sp>
      <p:pic>
        <p:nvPicPr>
          <p:cNvPr id="23" name="Picture 3"/>
          <p:cNvPicPr>
            <a:picLocks noChangeAspect="1" noChangeArrowheads="1"/>
          </p:cNvPicPr>
          <p:nvPr/>
        </p:nvPicPr>
        <p:blipFill>
          <a:blip r:embed="rId2"/>
          <a:srcRect/>
          <a:stretch>
            <a:fillRect/>
          </a:stretch>
        </p:blipFill>
        <p:spPr bwMode="auto">
          <a:xfrm>
            <a:off x="5051379" y="2468121"/>
            <a:ext cx="1119285" cy="688791"/>
          </a:xfrm>
          <a:prstGeom prst="rect">
            <a:avLst/>
          </a:prstGeom>
          <a:noFill/>
          <a:ln w="9525">
            <a:solidFill>
              <a:srgbClr val="C00000"/>
            </a:solidFill>
            <a:miter lim="800000"/>
            <a:headEnd/>
            <a:tailEnd/>
          </a:ln>
          <a:effectLst/>
        </p:spPr>
      </p:pic>
      <p:pic>
        <p:nvPicPr>
          <p:cNvPr id="24" name="Picture 4"/>
          <p:cNvPicPr>
            <a:picLocks noChangeAspect="1" noChangeArrowheads="1"/>
          </p:cNvPicPr>
          <p:nvPr/>
        </p:nvPicPr>
        <p:blipFill>
          <a:blip r:embed="rId3"/>
          <a:srcRect/>
          <a:stretch>
            <a:fillRect/>
          </a:stretch>
        </p:blipFill>
        <p:spPr bwMode="auto">
          <a:xfrm>
            <a:off x="4807037" y="3813685"/>
            <a:ext cx="1704755" cy="445272"/>
          </a:xfrm>
          <a:prstGeom prst="rect">
            <a:avLst/>
          </a:prstGeom>
          <a:noFill/>
          <a:ln w="9525">
            <a:solidFill>
              <a:srgbClr val="C00000"/>
            </a:solidFill>
            <a:miter lim="800000"/>
            <a:headEnd/>
            <a:tailEnd/>
          </a:ln>
          <a:effectLst/>
        </p:spPr>
      </p:pic>
      <p:sp>
        <p:nvSpPr>
          <p:cNvPr id="25" name="Rectangle 24"/>
          <p:cNvSpPr/>
          <p:nvPr/>
        </p:nvSpPr>
        <p:spPr>
          <a:xfrm>
            <a:off x="556772" y="4376385"/>
            <a:ext cx="11641998" cy="707886"/>
          </a:xfrm>
          <a:prstGeom prst="rect">
            <a:avLst/>
          </a:prstGeom>
        </p:spPr>
        <p:txBody>
          <a:bodyPr wrap="square">
            <a:spAutoFit/>
          </a:bodyPr>
          <a:lstStyle/>
          <a:p>
            <a:r>
              <a:rPr lang="en-US" sz="2000" dirty="0">
                <a:latin typeface="Times" panose="02020603050405020304" pitchFamily="18" charset="0"/>
                <a:cs typeface="Times" panose="02020603050405020304" pitchFamily="18" charset="0"/>
              </a:rPr>
              <a:t>where µn is the electron mobility in the channel. The value of the horizontal electric field,  </a:t>
            </a:r>
            <a:r>
              <a:rPr lang="en-US" sz="2000" dirty="0" err="1">
                <a:latin typeface="Times" panose="02020603050405020304" pitchFamily="18" charset="0"/>
                <a:cs typeface="Times" panose="02020603050405020304" pitchFamily="18" charset="0"/>
              </a:rPr>
              <a:t>εy</a:t>
            </a:r>
            <a:r>
              <a:rPr lang="en-US" sz="2000" dirty="0">
                <a:latin typeface="Times" panose="02020603050405020304" pitchFamily="18" charset="0"/>
                <a:cs typeface="Times" panose="02020603050405020304" pitchFamily="18" charset="0"/>
              </a:rPr>
              <a:t>, is, approximately, calculated as follows:</a:t>
            </a:r>
          </a:p>
        </p:txBody>
      </p:sp>
      <p:pic>
        <p:nvPicPr>
          <p:cNvPr id="26" name="Picture 5"/>
          <p:cNvPicPr>
            <a:picLocks noChangeAspect="1" noChangeArrowheads="1"/>
          </p:cNvPicPr>
          <p:nvPr/>
        </p:nvPicPr>
        <p:blipFill>
          <a:blip r:embed="rId4"/>
          <a:srcRect/>
          <a:stretch>
            <a:fillRect/>
          </a:stretch>
        </p:blipFill>
        <p:spPr bwMode="auto">
          <a:xfrm>
            <a:off x="5229045" y="5007217"/>
            <a:ext cx="1326691" cy="630646"/>
          </a:xfrm>
          <a:prstGeom prst="rect">
            <a:avLst/>
          </a:prstGeom>
          <a:noFill/>
          <a:ln w="9525">
            <a:solidFill>
              <a:srgbClr val="C00000"/>
            </a:solidFill>
            <a:miter lim="800000"/>
            <a:headEnd/>
            <a:tailEnd/>
          </a:ln>
          <a:effectLst/>
        </p:spPr>
      </p:pic>
      <p:sp>
        <p:nvSpPr>
          <p:cNvPr id="27" name="Rectangle 26"/>
          <p:cNvSpPr/>
          <p:nvPr/>
        </p:nvSpPr>
        <p:spPr>
          <a:xfrm>
            <a:off x="701651" y="5659920"/>
            <a:ext cx="9915525" cy="400110"/>
          </a:xfrm>
          <a:prstGeom prst="rect">
            <a:avLst/>
          </a:prstGeom>
        </p:spPr>
        <p:txBody>
          <a:bodyPr wrap="square">
            <a:spAutoFit/>
          </a:bodyPr>
          <a:lstStyle/>
          <a:p>
            <a:r>
              <a:rPr lang="en-US" sz="2000" dirty="0">
                <a:latin typeface="Times" panose="02020603050405020304" pitchFamily="18" charset="0"/>
                <a:cs typeface="Times" panose="02020603050405020304" pitchFamily="18" charset="0"/>
              </a:rPr>
              <a:t>the following expression for IDS can be written as:</a:t>
            </a:r>
          </a:p>
        </p:txBody>
      </p:sp>
      <p:pic>
        <p:nvPicPr>
          <p:cNvPr id="28" name="Picture 6"/>
          <p:cNvPicPr>
            <a:picLocks noChangeAspect="1" noChangeArrowheads="1"/>
          </p:cNvPicPr>
          <p:nvPr/>
        </p:nvPicPr>
        <p:blipFill>
          <a:blip r:embed="rId5"/>
          <a:srcRect/>
          <a:stretch>
            <a:fillRect/>
          </a:stretch>
        </p:blipFill>
        <p:spPr bwMode="auto">
          <a:xfrm>
            <a:off x="2913322" y="6128637"/>
            <a:ext cx="6753089" cy="598652"/>
          </a:xfrm>
          <a:prstGeom prst="rect">
            <a:avLst/>
          </a:prstGeom>
          <a:noFill/>
          <a:ln w="9525">
            <a:solidFill>
              <a:srgbClr val="C00000"/>
            </a:solidFill>
            <a:miter lim="800000"/>
            <a:headEnd/>
            <a:tailEnd/>
          </a:ln>
          <a:effectLst/>
        </p:spPr>
      </p:pic>
      <p:sp>
        <p:nvSpPr>
          <p:cNvPr id="30" name="Rectangle 29"/>
          <p:cNvSpPr/>
          <p:nvPr/>
        </p:nvSpPr>
        <p:spPr>
          <a:xfrm>
            <a:off x="701651" y="6833946"/>
            <a:ext cx="8175625" cy="400110"/>
          </a:xfrm>
          <a:prstGeom prst="rect">
            <a:avLst/>
          </a:prstGeom>
        </p:spPr>
        <p:txBody>
          <a:bodyPr wrap="square">
            <a:spAutoFit/>
          </a:bodyPr>
          <a:lstStyle/>
          <a:p>
            <a:r>
              <a:rPr lang="en-US" sz="2000" dirty="0">
                <a:latin typeface="Times" panose="02020603050405020304" pitchFamily="18" charset="0"/>
                <a:cs typeface="Times" panose="02020603050405020304" pitchFamily="18" charset="0"/>
              </a:rPr>
              <a:t>where </a:t>
            </a:r>
            <a:r>
              <a:rPr lang="en-US" sz="2000" dirty="0" err="1">
                <a:latin typeface="Times" panose="02020603050405020304" pitchFamily="18" charset="0"/>
                <a:cs typeface="Times" panose="02020603050405020304" pitchFamily="18" charset="0"/>
              </a:rPr>
              <a:t>kn</a:t>
            </a:r>
            <a:r>
              <a:rPr lang="en-US" sz="2000" dirty="0">
                <a:latin typeface="Times" panose="02020603050405020304" pitchFamily="18" charset="0"/>
                <a:cs typeface="Times" panose="02020603050405020304" pitchFamily="18" charset="0"/>
              </a:rPr>
              <a:t> is called conductivity factor for NMOS transistors. It is given by:</a:t>
            </a:r>
          </a:p>
        </p:txBody>
      </p:sp>
      <p:pic>
        <p:nvPicPr>
          <p:cNvPr id="31" name="Picture 2"/>
          <p:cNvPicPr>
            <a:picLocks noChangeAspect="1" noChangeArrowheads="1"/>
          </p:cNvPicPr>
          <p:nvPr/>
        </p:nvPicPr>
        <p:blipFill>
          <a:blip r:embed="rId6"/>
          <a:srcRect/>
          <a:stretch>
            <a:fillRect/>
          </a:stretch>
        </p:blipFill>
        <p:spPr bwMode="auto">
          <a:xfrm>
            <a:off x="5007026" y="7501205"/>
            <a:ext cx="2327275" cy="604656"/>
          </a:xfrm>
          <a:prstGeom prst="rect">
            <a:avLst/>
          </a:prstGeom>
          <a:noFill/>
          <a:ln w="9525">
            <a:solidFill>
              <a:srgbClr val="C00000"/>
            </a:solidFill>
            <a:miter lim="800000"/>
            <a:headEnd/>
            <a:tailEnd/>
          </a:ln>
          <a:effectLst/>
        </p:spPr>
      </p:pic>
      <p:pic>
        <p:nvPicPr>
          <p:cNvPr id="3" name="Graphic 2">
            <a:extLst>
              <a:ext uri="{FF2B5EF4-FFF2-40B4-BE49-F238E27FC236}">
                <a16:creationId xmlns:a16="http://schemas.microsoft.com/office/drawing/2014/main" id="{1A98DF8B-9CA7-CE8B-302D-DF6F9E051F4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64006" y="2372480"/>
            <a:ext cx="3225271" cy="1678038"/>
          </a:xfrm>
          <a:prstGeom prst="rect">
            <a:avLst/>
          </a:prstGeom>
        </p:spPr>
      </p:pic>
    </p:spTree>
    <p:extLst>
      <p:ext uri="{BB962C8B-B14F-4D97-AF65-F5344CB8AC3E}">
        <p14:creationId xmlns:p14="http://schemas.microsoft.com/office/powerpoint/2010/main" val="374617587"/>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500" fill="hold"/>
                                        <p:tgtEl>
                                          <p:spTgt spid="25"/>
                                        </p:tgtEl>
                                        <p:attrNameLst>
                                          <p:attrName>ppt_x</p:attrName>
                                        </p:attrNameLst>
                                      </p:cBhvr>
                                      <p:tavLst>
                                        <p:tav tm="0">
                                          <p:val>
                                            <p:strVal val="#ppt_x"/>
                                          </p:val>
                                        </p:tav>
                                        <p:tav tm="100000">
                                          <p:val>
                                            <p:strVal val="#ppt_x"/>
                                          </p:val>
                                        </p:tav>
                                      </p:tavLst>
                                    </p:anim>
                                    <p:anim calcmode="lin" valueType="num">
                                      <p:cBhvr additive="base">
                                        <p:cTn id="3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additive="base">
                                        <p:cTn id="37" dur="500" fill="hold"/>
                                        <p:tgtEl>
                                          <p:spTgt spid="26"/>
                                        </p:tgtEl>
                                        <p:attrNameLst>
                                          <p:attrName>ppt_x</p:attrName>
                                        </p:attrNameLst>
                                      </p:cBhvr>
                                      <p:tavLst>
                                        <p:tav tm="0">
                                          <p:val>
                                            <p:strVal val="#ppt_x"/>
                                          </p:val>
                                        </p:tav>
                                        <p:tav tm="100000">
                                          <p:val>
                                            <p:strVal val="#ppt_x"/>
                                          </p:val>
                                        </p:tav>
                                      </p:tavLst>
                                    </p:anim>
                                    <p:anim calcmode="lin" valueType="num">
                                      <p:cBhvr additive="base">
                                        <p:cTn id="3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anim calcmode="lin" valueType="num">
                                      <p:cBhvr additive="base">
                                        <p:cTn id="43" dur="500" fill="hold"/>
                                        <p:tgtEl>
                                          <p:spTgt spid="27"/>
                                        </p:tgtEl>
                                        <p:attrNameLst>
                                          <p:attrName>ppt_x</p:attrName>
                                        </p:attrNameLst>
                                      </p:cBhvr>
                                      <p:tavLst>
                                        <p:tav tm="0">
                                          <p:val>
                                            <p:strVal val="#ppt_x"/>
                                          </p:val>
                                        </p:tav>
                                        <p:tav tm="100000">
                                          <p:val>
                                            <p:strVal val="#ppt_x"/>
                                          </p:val>
                                        </p:tav>
                                      </p:tavLst>
                                    </p:anim>
                                    <p:anim calcmode="lin" valueType="num">
                                      <p:cBhvr additive="base">
                                        <p:cTn id="4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500" fill="hold"/>
                                        <p:tgtEl>
                                          <p:spTgt spid="28"/>
                                        </p:tgtEl>
                                        <p:attrNameLst>
                                          <p:attrName>ppt_x</p:attrName>
                                        </p:attrNameLst>
                                      </p:cBhvr>
                                      <p:tavLst>
                                        <p:tav tm="0">
                                          <p:val>
                                            <p:strVal val="#ppt_x"/>
                                          </p:val>
                                        </p:tav>
                                        <p:tav tm="100000">
                                          <p:val>
                                            <p:strVal val="#ppt_x"/>
                                          </p:val>
                                        </p:tav>
                                      </p:tavLst>
                                    </p:anim>
                                    <p:anim calcmode="lin" valueType="num">
                                      <p:cBhvr additive="base">
                                        <p:cTn id="5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ppt_x"/>
                                          </p:val>
                                        </p:tav>
                                        <p:tav tm="100000">
                                          <p:val>
                                            <p:strVal val="#ppt_x"/>
                                          </p:val>
                                        </p:tav>
                                      </p:tavLst>
                                    </p:anim>
                                    <p:anim calcmode="lin" valueType="num">
                                      <p:cBhvr additive="base">
                                        <p:cTn id="5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1"/>
                                        </p:tgtEl>
                                        <p:attrNameLst>
                                          <p:attrName>style.visibility</p:attrName>
                                        </p:attrNameLst>
                                      </p:cBhvr>
                                      <p:to>
                                        <p:strVal val="visible"/>
                                      </p:to>
                                    </p:set>
                                    <p:anim calcmode="lin" valueType="num">
                                      <p:cBhvr additive="base">
                                        <p:cTn id="61" dur="500" fill="hold"/>
                                        <p:tgtEl>
                                          <p:spTgt spid="31"/>
                                        </p:tgtEl>
                                        <p:attrNameLst>
                                          <p:attrName>ppt_x</p:attrName>
                                        </p:attrNameLst>
                                      </p:cBhvr>
                                      <p:tavLst>
                                        <p:tav tm="0">
                                          <p:val>
                                            <p:strVal val="#ppt_x"/>
                                          </p:val>
                                        </p:tav>
                                        <p:tav tm="100000">
                                          <p:val>
                                            <p:strVal val="#ppt_x"/>
                                          </p:val>
                                        </p:tav>
                                      </p:tavLst>
                                    </p:anim>
                                    <p:anim calcmode="lin" valueType="num">
                                      <p:cBhvr additive="base">
                                        <p:cTn id="6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5" grpId="0"/>
      <p:bldP spid="27" grpId="0"/>
      <p:bldP spid="3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r>
              <a:rPr lang="en-US" sz="4000" dirty="0">
                <a:solidFill>
                  <a:srgbClr val="FFFF00"/>
                </a:solidFill>
                <a:latin typeface="Times" panose="02020603050405020304" pitchFamily="18" charset="0"/>
                <a:cs typeface="Times" panose="02020603050405020304" pitchFamily="18" charset="0"/>
              </a:rPr>
              <a:t>Derivation of I-V Characteristics</a:t>
            </a:r>
          </a:p>
        </p:txBody>
      </p:sp>
      <p:sp>
        <p:nvSpPr>
          <p:cNvPr id="4" name="Date Placeholder 3"/>
          <p:cNvSpPr>
            <a:spLocks noGrp="1"/>
          </p:cNvSpPr>
          <p:nvPr>
            <p:ph type="dt" sz="half" idx="10"/>
          </p:nvPr>
        </p:nvSpPr>
        <p:spPr/>
        <p:txBody>
          <a:bodyPr/>
          <a:lstStyle/>
          <a:p>
            <a:fld id="{F56775A8-F6F8-48A4-AE2F-3119CC15B529}" type="datetime1">
              <a:rPr lang="en-IN" smtClean="0"/>
              <a:t>23-12-2024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29</a:t>
            </a:fld>
            <a:endParaRPr lang="en-IN"/>
          </a:p>
        </p:txBody>
      </p:sp>
      <p:pic>
        <p:nvPicPr>
          <p:cNvPr id="28" name="Picture 6"/>
          <p:cNvPicPr>
            <a:picLocks noChangeAspect="1" noChangeArrowheads="1"/>
          </p:cNvPicPr>
          <p:nvPr/>
        </p:nvPicPr>
        <p:blipFill>
          <a:blip r:embed="rId2"/>
          <a:srcRect/>
          <a:stretch>
            <a:fillRect/>
          </a:stretch>
        </p:blipFill>
        <p:spPr bwMode="auto">
          <a:xfrm>
            <a:off x="2043626" y="1822275"/>
            <a:ext cx="6753089" cy="598652"/>
          </a:xfrm>
          <a:prstGeom prst="rect">
            <a:avLst/>
          </a:prstGeom>
          <a:noFill/>
          <a:ln w="9525">
            <a:solidFill>
              <a:srgbClr val="C00000"/>
            </a:solidFill>
            <a:miter lim="800000"/>
            <a:headEnd/>
            <a:tailEnd/>
          </a:ln>
          <a:effectLst/>
        </p:spPr>
      </p:pic>
      <p:pic>
        <p:nvPicPr>
          <p:cNvPr id="31" name="Picture 2"/>
          <p:cNvPicPr>
            <a:picLocks noChangeAspect="1" noChangeArrowheads="1"/>
          </p:cNvPicPr>
          <p:nvPr/>
        </p:nvPicPr>
        <p:blipFill>
          <a:blip r:embed="rId3"/>
          <a:srcRect/>
          <a:stretch>
            <a:fillRect/>
          </a:stretch>
        </p:blipFill>
        <p:spPr bwMode="auto">
          <a:xfrm>
            <a:off x="9421370" y="1816271"/>
            <a:ext cx="2327275" cy="604656"/>
          </a:xfrm>
          <a:prstGeom prst="rect">
            <a:avLst/>
          </a:prstGeom>
          <a:noFill/>
          <a:ln w="9525">
            <a:solidFill>
              <a:srgbClr val="C00000"/>
            </a:solidFill>
            <a:miter lim="800000"/>
            <a:headEnd/>
            <a:tailEnd/>
          </a:ln>
          <a:effectLst/>
        </p:spPr>
      </p:pic>
      <p:sp>
        <p:nvSpPr>
          <p:cNvPr id="3" name="Rectangle 2"/>
          <p:cNvSpPr/>
          <p:nvPr/>
        </p:nvSpPr>
        <p:spPr>
          <a:xfrm>
            <a:off x="730193" y="2799486"/>
            <a:ext cx="11368561" cy="369332"/>
          </a:xfrm>
          <a:prstGeom prst="rect">
            <a:avLst/>
          </a:prstGeom>
        </p:spPr>
        <p:txBody>
          <a:bodyPr wrap="none">
            <a:spAutoFit/>
          </a:bodyPr>
          <a:lstStyle/>
          <a:p>
            <a:pPr marL="285750" indent="-285750">
              <a:buFont typeface="Arial" panose="020B0604020202020204" pitchFamily="34" charset="0"/>
              <a:buChar char="•"/>
            </a:pPr>
            <a:r>
              <a:rPr lang="en-US" dirty="0">
                <a:latin typeface="Times New Roman" pitchFamily="18" charset="0"/>
                <a:cs typeface="Times New Roman" pitchFamily="18" charset="0"/>
              </a:rPr>
              <a:t>The NMOS transistor operates in the linear, or triode, region, as long as VDS kept in low level </a:t>
            </a:r>
            <a:r>
              <a:rPr lang="en-US" dirty="0" err="1">
                <a:latin typeface="Times New Roman" pitchFamily="18" charset="0"/>
                <a:cs typeface="Times New Roman" pitchFamily="18" charset="0"/>
              </a:rPr>
              <a:t>i.e</a:t>
            </a:r>
            <a:r>
              <a:rPr lang="en-US" dirty="0">
                <a:latin typeface="Times New Roman" pitchFamily="18" charset="0"/>
                <a:cs typeface="Times New Roman" pitchFamily="18" charset="0"/>
              </a:rPr>
              <a:t> VDS &lt; VGS ‐ VTH</a:t>
            </a:r>
          </a:p>
        </p:txBody>
      </p:sp>
      <p:pic>
        <p:nvPicPr>
          <p:cNvPr id="17" name="Picture 3"/>
          <p:cNvPicPr>
            <a:picLocks noChangeAspect="1" noChangeArrowheads="1"/>
          </p:cNvPicPr>
          <p:nvPr/>
        </p:nvPicPr>
        <p:blipFill>
          <a:blip r:embed="rId4"/>
          <a:srcRect/>
          <a:stretch>
            <a:fillRect/>
          </a:stretch>
        </p:blipFill>
        <p:spPr bwMode="auto">
          <a:xfrm>
            <a:off x="3660252" y="3279177"/>
            <a:ext cx="3057741" cy="2870200"/>
          </a:xfrm>
          <a:prstGeom prst="rect">
            <a:avLst/>
          </a:prstGeom>
          <a:noFill/>
          <a:ln w="9525">
            <a:noFill/>
            <a:miter lim="800000"/>
            <a:headEnd/>
            <a:tailEnd/>
          </a:ln>
          <a:effectLst/>
        </p:spPr>
      </p:pic>
      <p:sp>
        <p:nvSpPr>
          <p:cNvPr id="18" name="Rectangle 17"/>
          <p:cNvSpPr/>
          <p:nvPr/>
        </p:nvSpPr>
        <p:spPr>
          <a:xfrm>
            <a:off x="7340600" y="4439335"/>
            <a:ext cx="3397250" cy="923330"/>
          </a:xfrm>
          <a:prstGeom prst="rect">
            <a:avLst/>
          </a:prstGeom>
        </p:spPr>
        <p:txBody>
          <a:bodyPr wrap="square">
            <a:spAutoFit/>
          </a:bodyPr>
          <a:lstStyle/>
          <a:p>
            <a:r>
              <a:rPr lang="en-US" dirty="0">
                <a:latin typeface="Times New Roman" pitchFamily="18" charset="0"/>
                <a:cs typeface="Times New Roman" pitchFamily="18" charset="0"/>
              </a:rPr>
              <a:t>Fig. 1 IDS ‐VDS curves of the NMOS transistor in linear region with VGS as parameter.</a:t>
            </a:r>
          </a:p>
        </p:txBody>
      </p:sp>
      <p:sp>
        <p:nvSpPr>
          <p:cNvPr id="6" name="Rectangle 5"/>
          <p:cNvSpPr/>
          <p:nvPr/>
        </p:nvSpPr>
        <p:spPr>
          <a:xfrm>
            <a:off x="840027" y="4344945"/>
            <a:ext cx="2835071" cy="369332"/>
          </a:xfrm>
          <a:prstGeom prst="rect">
            <a:avLst/>
          </a:prstGeom>
        </p:spPr>
        <p:txBody>
          <a:bodyPr wrap="none">
            <a:spAutoFit/>
          </a:bodyPr>
          <a:lstStyle/>
          <a:p>
            <a:r>
              <a:rPr lang="en-US" dirty="0">
                <a:latin typeface="Times New Roman" pitchFamily="18" charset="0"/>
                <a:cs typeface="Times New Roman" pitchFamily="18" charset="0"/>
              </a:rPr>
              <a:t>IDS is proportional to VDS. </a:t>
            </a:r>
            <a:endParaRPr lang="en-US" dirty="0"/>
          </a:p>
        </p:txBody>
      </p:sp>
      <p:sp>
        <p:nvSpPr>
          <p:cNvPr id="21" name="Rectangle 20"/>
          <p:cNvSpPr/>
          <p:nvPr/>
        </p:nvSpPr>
        <p:spPr>
          <a:xfrm>
            <a:off x="840027" y="6333043"/>
            <a:ext cx="10020299" cy="646331"/>
          </a:xfrm>
          <a:prstGeom prst="rect">
            <a:avLst/>
          </a:prstGeom>
        </p:spPr>
        <p:txBody>
          <a:bodyPr wrap="square">
            <a:spAutoFit/>
          </a:bodyPr>
          <a:lstStyle/>
          <a:p>
            <a:r>
              <a:rPr lang="en-US" dirty="0">
                <a:latin typeface="Times New Roman" pitchFamily="18" charset="0"/>
                <a:cs typeface="Times New Roman" pitchFamily="18" charset="0"/>
              </a:rPr>
              <a:t>Practically, in linear region, the NMOS transistor acts like a variable resistance, Ron, whose value depends on </a:t>
            </a:r>
            <a:r>
              <a:rPr lang="en-US" dirty="0" err="1">
                <a:latin typeface="Times New Roman" pitchFamily="18" charset="0"/>
                <a:cs typeface="Times New Roman" pitchFamily="18" charset="0"/>
              </a:rPr>
              <a:t>Vov</a:t>
            </a:r>
            <a:r>
              <a:rPr lang="en-US" dirty="0">
                <a:latin typeface="Times New Roman" pitchFamily="18" charset="0"/>
                <a:cs typeface="Times New Roman" pitchFamily="18" charset="0"/>
              </a:rPr>
              <a:t>. Ron is calculated as follows:</a:t>
            </a:r>
          </a:p>
        </p:txBody>
      </p:sp>
      <p:pic>
        <p:nvPicPr>
          <p:cNvPr id="29" name="Picture 4"/>
          <p:cNvPicPr>
            <a:picLocks noChangeAspect="1" noChangeArrowheads="1"/>
          </p:cNvPicPr>
          <p:nvPr/>
        </p:nvPicPr>
        <p:blipFill>
          <a:blip r:embed="rId5"/>
          <a:srcRect/>
          <a:stretch>
            <a:fillRect/>
          </a:stretch>
        </p:blipFill>
        <p:spPr bwMode="auto">
          <a:xfrm>
            <a:off x="4157044" y="7134356"/>
            <a:ext cx="3796714" cy="647700"/>
          </a:xfrm>
          <a:prstGeom prst="rect">
            <a:avLst/>
          </a:prstGeom>
          <a:noFill/>
          <a:ln w="9525">
            <a:noFill/>
            <a:miter lim="800000"/>
            <a:headEnd/>
            <a:tailEnd/>
          </a:ln>
          <a:effectLst/>
        </p:spPr>
      </p:pic>
      <p:sp>
        <p:nvSpPr>
          <p:cNvPr id="32" name="Rectangle 31"/>
          <p:cNvSpPr/>
          <p:nvPr/>
        </p:nvSpPr>
        <p:spPr>
          <a:xfrm>
            <a:off x="556772" y="1208483"/>
            <a:ext cx="11267366" cy="369332"/>
          </a:xfrm>
          <a:prstGeom prst="rect">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b="1" dirty="0">
                <a:solidFill>
                  <a:srgbClr val="FFFF00"/>
                </a:solidFill>
                <a:latin typeface="AkzidenzGroteskBE-Bold"/>
              </a:rPr>
              <a:t>2. Drain Current at the linear, or triode, region. (as long as VDS kept in low level </a:t>
            </a:r>
            <a:r>
              <a:rPr lang="en-US" b="1" dirty="0" err="1">
                <a:solidFill>
                  <a:srgbClr val="FFFF00"/>
                </a:solidFill>
                <a:latin typeface="AkzidenzGroteskBE-Bold"/>
              </a:rPr>
              <a:t>i.e</a:t>
            </a:r>
            <a:r>
              <a:rPr lang="en-US" b="1" dirty="0">
                <a:solidFill>
                  <a:srgbClr val="FFFF00"/>
                </a:solidFill>
                <a:latin typeface="AkzidenzGroteskBE-Bold"/>
              </a:rPr>
              <a:t> VDS &lt; VGS ‐ VTH) </a:t>
            </a:r>
          </a:p>
        </p:txBody>
      </p:sp>
      <p:sp>
        <p:nvSpPr>
          <p:cNvPr id="7" name="TextBox 6"/>
          <p:cNvSpPr txBox="1"/>
          <p:nvPr/>
        </p:nvSpPr>
        <p:spPr>
          <a:xfrm>
            <a:off x="11849260" y="1887766"/>
            <a:ext cx="562975" cy="461665"/>
          </a:xfrm>
          <a:prstGeom prst="rect">
            <a:avLst/>
          </a:prstGeom>
          <a:noFill/>
        </p:spPr>
        <p:txBody>
          <a:bodyPr wrap="none" rtlCol="0">
            <a:spAutoFit/>
          </a:bodyPr>
          <a:lstStyle/>
          <a:p>
            <a:r>
              <a:rPr lang="en-US" sz="2400" b="1" dirty="0">
                <a:solidFill>
                  <a:srgbClr val="FF0000"/>
                </a:solidFill>
              </a:rPr>
              <a:t>(A)</a:t>
            </a:r>
          </a:p>
        </p:txBody>
      </p:sp>
      <p:sp>
        <p:nvSpPr>
          <p:cNvPr id="33" name="TextBox 32"/>
          <p:cNvSpPr txBox="1"/>
          <p:nvPr/>
        </p:nvSpPr>
        <p:spPr>
          <a:xfrm>
            <a:off x="10174875" y="7163040"/>
            <a:ext cx="562975" cy="461665"/>
          </a:xfrm>
          <a:prstGeom prst="rect">
            <a:avLst/>
          </a:prstGeom>
          <a:noFill/>
        </p:spPr>
        <p:txBody>
          <a:bodyPr wrap="none" rtlCol="0">
            <a:spAutoFit/>
          </a:bodyPr>
          <a:lstStyle/>
          <a:p>
            <a:r>
              <a:rPr lang="en-US" sz="2400" b="1" dirty="0">
                <a:solidFill>
                  <a:srgbClr val="FF0000"/>
                </a:solidFill>
              </a:rPr>
              <a:t>(B)</a:t>
            </a:r>
          </a:p>
        </p:txBody>
      </p:sp>
    </p:spTree>
    <p:extLst>
      <p:ext uri="{BB962C8B-B14F-4D97-AF65-F5344CB8AC3E}">
        <p14:creationId xmlns:p14="http://schemas.microsoft.com/office/powerpoint/2010/main" val="3524621507"/>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ppt_x"/>
                                          </p:val>
                                        </p:tav>
                                        <p:tav tm="100000">
                                          <p:val>
                                            <p:strVal val="#ppt_x"/>
                                          </p:val>
                                        </p:tav>
                                      </p:tavLst>
                                    </p:anim>
                                    <p:anim calcmode="lin" valueType="num">
                                      <p:cBhvr additive="base">
                                        <p:cTn id="3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ppt_x"/>
                                          </p:val>
                                        </p:tav>
                                        <p:tav tm="100000">
                                          <p:val>
                                            <p:strVal val="#ppt_x"/>
                                          </p:val>
                                        </p:tav>
                                      </p:tavLst>
                                    </p:anim>
                                    <p:anim calcmode="lin" valueType="num">
                                      <p:cBhvr additive="base">
                                        <p:cTn id="3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P spid="6" grpId="0"/>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2645017" y="342060"/>
            <a:ext cx="7516368" cy="696676"/>
          </a:xfr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eaLnBrk="1" hangingPunct="1"/>
            <a:r>
              <a:rPr lang="en-US" sz="3600" dirty="0">
                <a:latin typeface="Times New Roman" pitchFamily="18" charset="0"/>
                <a:cs typeface="Times New Roman" pitchFamily="18" charset="0"/>
              </a:rPr>
              <a:t>Course Introduction and Objective</a:t>
            </a:r>
          </a:p>
        </p:txBody>
      </p:sp>
      <p:sp>
        <p:nvSpPr>
          <p:cNvPr id="5123" name="Content Placeholder 2"/>
          <p:cNvSpPr>
            <a:spLocks noGrp="1"/>
          </p:cNvSpPr>
          <p:nvPr>
            <p:ph idx="1"/>
          </p:nvPr>
        </p:nvSpPr>
        <p:spPr>
          <a:xfrm>
            <a:off x="622775" y="1434526"/>
            <a:ext cx="11209973" cy="6240180"/>
          </a:xfrm>
        </p:spPr>
        <p:txBody>
          <a:bodyPr>
            <a:normAutofit fontScale="85000" lnSpcReduction="20000"/>
          </a:bodyPr>
          <a:lstStyle/>
          <a:p>
            <a:pPr algn="just" eaLnBrk="1" hangingPunct="1">
              <a:buFont typeface="Arial" charset="0"/>
              <a:buNone/>
            </a:pPr>
            <a:r>
              <a:rPr lang="en-US" sz="2600" dirty="0">
                <a:latin typeface="Times New Roman" pitchFamily="18" charset="0"/>
                <a:cs typeface="Times New Roman" pitchFamily="18" charset="0"/>
              </a:rPr>
              <a:t> </a:t>
            </a:r>
          </a:p>
          <a:p>
            <a:pPr algn="just" eaLnBrk="1" hangingPunct="1">
              <a:buFont typeface="Wingdings" pitchFamily="2" charset="2"/>
              <a:buChar char="Ø"/>
            </a:pPr>
            <a:r>
              <a:rPr lang="en-US" sz="2600" dirty="0">
                <a:latin typeface="Times New Roman" pitchFamily="18" charset="0"/>
                <a:cs typeface="Times New Roman" pitchFamily="18" charset="0"/>
              </a:rPr>
              <a:t>The purpose of this course is to develop a </a:t>
            </a:r>
            <a:r>
              <a:rPr lang="en-US" sz="2600" dirty="0">
                <a:solidFill>
                  <a:srgbClr val="0000FF"/>
                </a:solidFill>
                <a:latin typeface="Times New Roman" pitchFamily="18" charset="0"/>
                <a:cs typeface="Times New Roman" pitchFamily="18" charset="0"/>
              </a:rPr>
              <a:t>strong foundation and skills </a:t>
            </a:r>
            <a:r>
              <a:rPr lang="en-US" sz="2600" dirty="0">
                <a:latin typeface="Times New Roman" pitchFamily="18" charset="0"/>
                <a:cs typeface="Times New Roman" pitchFamily="18" charset="0"/>
              </a:rPr>
              <a:t>in </a:t>
            </a:r>
            <a:r>
              <a:rPr lang="en-US" sz="2600" dirty="0">
                <a:solidFill>
                  <a:srgbClr val="0000FF"/>
                </a:solidFill>
                <a:latin typeface="Times New Roman" pitchFamily="18" charset="0"/>
                <a:cs typeface="Times New Roman" pitchFamily="18" charset="0"/>
              </a:rPr>
              <a:t>analysis and design of low power VLSI circuit</a:t>
            </a:r>
            <a:r>
              <a:rPr lang="en-US" sz="2600" dirty="0">
                <a:latin typeface="Times New Roman" pitchFamily="18" charset="0"/>
                <a:cs typeface="Times New Roman" pitchFamily="18" charset="0"/>
              </a:rPr>
              <a:t>. </a:t>
            </a:r>
          </a:p>
          <a:p>
            <a:pPr algn="just" eaLnBrk="1" hangingPunct="1">
              <a:buFont typeface="Wingdings" pitchFamily="2" charset="2"/>
              <a:buChar char="Ø"/>
            </a:pPr>
            <a:endParaRPr lang="en-US" sz="2600" dirty="0">
              <a:latin typeface="Times New Roman" pitchFamily="18" charset="0"/>
              <a:cs typeface="Times New Roman" pitchFamily="18" charset="0"/>
            </a:endParaRPr>
          </a:p>
          <a:p>
            <a:pPr algn="just">
              <a:buFont typeface="Wingdings" pitchFamily="2" charset="2"/>
              <a:buChar char="Ø"/>
            </a:pPr>
            <a:r>
              <a:rPr lang="en-US" sz="2600" dirty="0">
                <a:latin typeface="Times New Roman" pitchFamily="18" charset="0"/>
                <a:cs typeface="Times New Roman" pitchFamily="18" charset="0"/>
              </a:rPr>
              <a:t>Understand the fundamentals of VLSI circuit design, including device physics, transistor models, and circuit analysis techniques                  (CO-01)</a:t>
            </a:r>
          </a:p>
          <a:p>
            <a:pPr algn="just" eaLnBrk="1" hangingPunct="1">
              <a:buFont typeface="Wingdings" pitchFamily="2" charset="2"/>
              <a:buChar char="Ø"/>
            </a:pPr>
            <a:endParaRPr lang="en-US" sz="2600" dirty="0">
              <a:latin typeface="Times New Roman" pitchFamily="18" charset="0"/>
              <a:cs typeface="Times New Roman" pitchFamily="18" charset="0"/>
            </a:endParaRPr>
          </a:p>
          <a:p>
            <a:pPr algn="just">
              <a:buFont typeface="Wingdings" pitchFamily="2" charset="2"/>
              <a:buChar char="Ø"/>
            </a:pPr>
            <a:r>
              <a:rPr lang="en-US" sz="2600" dirty="0">
                <a:latin typeface="Times New Roman" pitchFamily="18" charset="0"/>
                <a:cs typeface="Times New Roman" pitchFamily="18" charset="0"/>
              </a:rPr>
              <a:t>Gain proficiency in CMOS layout design rules leading to successful fabrication of VLSI circuits.                                                                       (CO-02)</a:t>
            </a:r>
          </a:p>
          <a:p>
            <a:pPr algn="just" eaLnBrk="1" hangingPunct="1">
              <a:buFont typeface="Wingdings" pitchFamily="2" charset="2"/>
              <a:buChar char="Ø"/>
            </a:pPr>
            <a:endParaRPr lang="en-US" sz="2600" dirty="0">
              <a:latin typeface="Times New Roman" pitchFamily="18" charset="0"/>
              <a:cs typeface="Times New Roman" pitchFamily="18" charset="0"/>
            </a:endParaRPr>
          </a:p>
          <a:p>
            <a:pPr algn="just">
              <a:buFont typeface="Wingdings" pitchFamily="2" charset="2"/>
              <a:buChar char="Ø"/>
            </a:pPr>
            <a:r>
              <a:rPr lang="en-US" sz="2600" dirty="0">
                <a:solidFill>
                  <a:srgbClr val="0000FF"/>
                </a:solidFill>
                <a:latin typeface="Times New Roman" pitchFamily="18" charset="0"/>
                <a:cs typeface="Times New Roman" pitchFamily="18" charset="0"/>
              </a:rPr>
              <a:t> Acquire hands on experience in different industry level VLSI CAD tools like CADENCE through successful back annotation of VLSI circuits.     (CO-03)</a:t>
            </a:r>
            <a:endParaRPr lang="en-US" sz="2600" dirty="0">
              <a:latin typeface="Times New Roman" pitchFamily="18" charset="0"/>
              <a:cs typeface="Times New Roman" pitchFamily="18" charset="0"/>
            </a:endParaRPr>
          </a:p>
          <a:p>
            <a:pPr algn="just" eaLnBrk="1" hangingPunct="1">
              <a:buFont typeface="Wingdings" pitchFamily="2" charset="2"/>
              <a:buChar char="Ø"/>
            </a:pPr>
            <a:endParaRPr lang="en-US" sz="2600" dirty="0">
              <a:latin typeface="Times New Roman" pitchFamily="18" charset="0"/>
              <a:cs typeface="Times New Roman" pitchFamily="18" charset="0"/>
            </a:endParaRPr>
          </a:p>
          <a:p>
            <a:pPr algn="just">
              <a:buFont typeface="Wingdings" pitchFamily="2" charset="2"/>
              <a:buChar char="Ø"/>
            </a:pPr>
            <a:r>
              <a:rPr lang="en-US" sz="2600" dirty="0">
                <a:latin typeface="Times New Roman" pitchFamily="18" charset="0"/>
                <a:cs typeface="Times New Roman" pitchFamily="18" charset="0"/>
              </a:rPr>
              <a:t>Develop skills in optimization techniques including layouts, area reduction through transistors reduction and performance (delay and power) enhancement.     (CO-04)</a:t>
            </a:r>
          </a:p>
          <a:p>
            <a:pPr algn="just">
              <a:buFont typeface="Wingdings" pitchFamily="2" charset="2"/>
              <a:buChar char="Ø"/>
            </a:pPr>
            <a:endParaRPr lang="en-US" sz="2600" dirty="0">
              <a:latin typeface="Times New Roman" pitchFamily="18" charset="0"/>
              <a:cs typeface="Times New Roman" pitchFamily="18" charset="0"/>
            </a:endParaRPr>
          </a:p>
          <a:p>
            <a:pPr algn="just">
              <a:buFont typeface="Wingdings" pitchFamily="2" charset="2"/>
              <a:buChar char="Ø"/>
            </a:pPr>
            <a:r>
              <a:rPr lang="en-US" sz="2600" dirty="0">
                <a:latin typeface="Times New Roman" pitchFamily="18" charset="0"/>
                <a:cs typeface="Times New Roman" pitchFamily="18" charset="0"/>
              </a:rPr>
              <a:t>Explore advanced topics in full custom VLSI techniques like static and dynamic memory design.                                                               (CO-05)</a:t>
            </a:r>
          </a:p>
          <a:p>
            <a:pPr algn="just" eaLnBrk="1" hangingPunct="1"/>
            <a:endParaRPr lang="en-US" sz="2600" dirty="0">
              <a:latin typeface="Times New Roman" pitchFamily="18" charset="0"/>
              <a:cs typeface="Times New Roman" pitchFamily="18" charset="0"/>
            </a:endParaRPr>
          </a:p>
        </p:txBody>
      </p:sp>
      <p:sp>
        <p:nvSpPr>
          <p:cNvPr id="4" name="Rectangle 3"/>
          <p:cNvSpPr/>
          <p:nvPr/>
        </p:nvSpPr>
        <p:spPr>
          <a:xfrm>
            <a:off x="622776" y="1184219"/>
            <a:ext cx="2866802" cy="500614"/>
          </a:xfrm>
          <a:prstGeom prst="rect">
            <a:avLst/>
          </a:prstGeom>
          <a:solidFill>
            <a:schemeClr val="accent2">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99532" tIns="49766" rIns="99532" bIns="49766">
            <a:spAutoFit/>
          </a:bodyPr>
          <a:lstStyle/>
          <a:p>
            <a:pPr>
              <a:defRPr/>
            </a:pPr>
            <a:r>
              <a:rPr lang="en-US" sz="2600" b="1" dirty="0">
                <a:latin typeface="Times New Roman" pitchFamily="18" charset="0"/>
                <a:cs typeface="Times New Roman" pitchFamily="18" charset="0"/>
              </a:rPr>
              <a:t>Course Rationale :</a:t>
            </a:r>
            <a:endParaRPr lang="en-US" sz="2600" dirty="0"/>
          </a:p>
        </p:txBody>
      </p:sp>
      <p:sp>
        <p:nvSpPr>
          <p:cNvPr id="5" name="Slide Number Placeholder 4"/>
          <p:cNvSpPr>
            <a:spLocks noGrp="1"/>
          </p:cNvSpPr>
          <p:nvPr>
            <p:ph type="sldNum" sz="quarter" idx="12"/>
          </p:nvPr>
        </p:nvSpPr>
        <p:spPr/>
        <p:txBody>
          <a:bodyPr/>
          <a:lstStyle/>
          <a:p>
            <a:fld id="{BC9AEAF6-A69E-465E-A28F-A9769C2EDB3D}" type="slidenum">
              <a:rPr lang="en-IN" smtClean="0"/>
              <a:pPr/>
              <a:t>3</a:t>
            </a:fld>
            <a:endParaRPr lang="en-IN"/>
          </a:p>
        </p:txBody>
      </p:sp>
      <p:sp>
        <p:nvSpPr>
          <p:cNvPr id="6" name="Date Placeholder 5"/>
          <p:cNvSpPr>
            <a:spLocks noGrp="1"/>
          </p:cNvSpPr>
          <p:nvPr>
            <p:ph type="dt" sz="half" idx="10"/>
          </p:nvPr>
        </p:nvSpPr>
        <p:spPr/>
        <p:txBody>
          <a:bodyPr/>
          <a:lstStyle/>
          <a:p>
            <a:fld id="{A19A3A6C-C971-4CE1-996E-CB989499E02E}" type="datetime1">
              <a:rPr lang="en-IN" smtClean="0"/>
              <a:t>23-12-2024</a:t>
            </a:fld>
            <a:endParaRPr lang="en-IN"/>
          </a:p>
        </p:txBody>
      </p:sp>
    </p:spTree>
  </p:cSld>
  <p:clrMapOvr>
    <a:masterClrMapping/>
  </p:clrMapOvr>
  <p:transition spd="slow" advTm="10000"/>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r>
              <a:rPr lang="en-US" sz="4000" dirty="0">
                <a:solidFill>
                  <a:srgbClr val="FFFF00"/>
                </a:solidFill>
                <a:latin typeface="Times" panose="02020603050405020304" pitchFamily="18" charset="0"/>
                <a:cs typeface="Times" panose="02020603050405020304" pitchFamily="18" charset="0"/>
              </a:rPr>
              <a:t>Derivation of I-V Characteristics</a:t>
            </a:r>
          </a:p>
        </p:txBody>
      </p:sp>
      <p:sp>
        <p:nvSpPr>
          <p:cNvPr id="4" name="Date Placeholder 3"/>
          <p:cNvSpPr>
            <a:spLocks noGrp="1"/>
          </p:cNvSpPr>
          <p:nvPr>
            <p:ph type="dt" sz="half" idx="10"/>
          </p:nvPr>
        </p:nvSpPr>
        <p:spPr/>
        <p:txBody>
          <a:bodyPr/>
          <a:lstStyle/>
          <a:p>
            <a:fld id="{F56775A8-F6F8-48A4-AE2F-3119CC15B529}" type="datetime1">
              <a:rPr lang="en-IN" smtClean="0"/>
              <a:t>23-12-2024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30</a:t>
            </a:fld>
            <a:endParaRPr lang="en-IN"/>
          </a:p>
        </p:txBody>
      </p:sp>
      <p:sp>
        <p:nvSpPr>
          <p:cNvPr id="15" name="Rectangle 14"/>
          <p:cNvSpPr/>
          <p:nvPr/>
        </p:nvSpPr>
        <p:spPr>
          <a:xfrm>
            <a:off x="556772" y="1208483"/>
            <a:ext cx="11267366" cy="646331"/>
          </a:xfrm>
          <a:prstGeom prst="rect">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b="1" dirty="0">
                <a:solidFill>
                  <a:srgbClr val="FFFF00"/>
                </a:solidFill>
                <a:latin typeface="AkzidenzGroteskBE-Bold"/>
              </a:rPr>
              <a:t>3. Drain Current at the linear, or triode, region. (As VDS is increased, the charge channel narrows at the drain end) </a:t>
            </a:r>
          </a:p>
        </p:txBody>
      </p:sp>
      <p:sp>
        <p:nvSpPr>
          <p:cNvPr id="7" name="Rectangle 6"/>
          <p:cNvSpPr/>
          <p:nvPr/>
        </p:nvSpPr>
        <p:spPr>
          <a:xfrm>
            <a:off x="556772" y="2024819"/>
            <a:ext cx="10542152" cy="1107996"/>
          </a:xfrm>
          <a:prstGeom prst="rect">
            <a:avLst/>
          </a:prstGeom>
        </p:spPr>
        <p:txBody>
          <a:bodyPr wrap="square">
            <a:spAutoFit/>
          </a:bodyPr>
          <a:lstStyle/>
          <a:p>
            <a:pPr marL="457200" indent="-457200">
              <a:buFont typeface="Arial" pitchFamily="34" charset="0"/>
              <a:buChar char="•"/>
            </a:pPr>
            <a:r>
              <a:rPr lang="en-US" sz="2200" dirty="0">
                <a:latin typeface="Times New Roman" pitchFamily="18" charset="0"/>
                <a:cs typeface="Times New Roman" pitchFamily="18" charset="0"/>
              </a:rPr>
              <a:t>VDS modifies the voltage, and, the charge along the channel. </a:t>
            </a:r>
          </a:p>
          <a:p>
            <a:pPr marL="457200" indent="-457200">
              <a:buFont typeface="Arial" pitchFamily="34" charset="0"/>
              <a:buChar char="•"/>
            </a:pPr>
            <a:r>
              <a:rPr lang="en-US" sz="2200" dirty="0">
                <a:latin typeface="Times New Roman" pitchFamily="18" charset="0"/>
                <a:cs typeface="Times New Roman" pitchFamily="18" charset="0"/>
              </a:rPr>
              <a:t>The voltage component due to VDS is maximum at the drain end, while it is zero at the Source end.</a:t>
            </a:r>
          </a:p>
        </p:txBody>
      </p:sp>
      <p:sp>
        <p:nvSpPr>
          <p:cNvPr id="16" name="Rectangle 15"/>
          <p:cNvSpPr/>
          <p:nvPr/>
        </p:nvSpPr>
        <p:spPr>
          <a:xfrm>
            <a:off x="418328" y="3132815"/>
            <a:ext cx="10819040" cy="769441"/>
          </a:xfrm>
          <a:prstGeom prst="rect">
            <a:avLst/>
          </a:prstGeom>
        </p:spPr>
        <p:txBody>
          <a:bodyPr wrap="square">
            <a:spAutoFit/>
          </a:bodyPr>
          <a:lstStyle/>
          <a:p>
            <a:pPr marL="457200" indent="-457200">
              <a:buFont typeface="Arial" pitchFamily="34" charset="0"/>
              <a:buChar char="•"/>
            </a:pPr>
            <a:r>
              <a:rPr lang="en-US" sz="2200" dirty="0">
                <a:latin typeface="Times New Roman" pitchFamily="18" charset="0"/>
                <a:cs typeface="Times New Roman" pitchFamily="18" charset="0"/>
              </a:rPr>
              <a:t> Suppose a linear distribution of the voltage component due to VDS along the channel, its average value can be approximately estimated to be VDS/2. </a:t>
            </a:r>
          </a:p>
        </p:txBody>
      </p:sp>
      <p:sp>
        <p:nvSpPr>
          <p:cNvPr id="19" name="Rectangle 18"/>
          <p:cNvSpPr/>
          <p:nvPr/>
        </p:nvSpPr>
        <p:spPr>
          <a:xfrm>
            <a:off x="556772" y="4146768"/>
            <a:ext cx="10848067" cy="769441"/>
          </a:xfrm>
          <a:prstGeom prst="rect">
            <a:avLst/>
          </a:prstGeom>
        </p:spPr>
        <p:txBody>
          <a:bodyPr wrap="square">
            <a:spAutoFit/>
          </a:bodyPr>
          <a:lstStyle/>
          <a:p>
            <a:pPr marL="457200" indent="-457200">
              <a:buFont typeface="Arial" pitchFamily="34" charset="0"/>
              <a:buChar char="•"/>
            </a:pPr>
            <a:r>
              <a:rPr lang="en-US" sz="2200" dirty="0">
                <a:latin typeface="Times New Roman" pitchFamily="18" charset="0"/>
                <a:cs typeface="Times New Roman" pitchFamily="18" charset="0"/>
              </a:rPr>
              <a:t>Then, a more accurate calculation of the channel charge can be obtained  by adding VDS/2 in the charge expression</a:t>
            </a:r>
          </a:p>
        </p:txBody>
      </p:sp>
      <p:pic>
        <p:nvPicPr>
          <p:cNvPr id="20" name="Picture 2"/>
          <p:cNvPicPr>
            <a:picLocks noChangeAspect="1" noChangeArrowheads="1"/>
          </p:cNvPicPr>
          <p:nvPr/>
        </p:nvPicPr>
        <p:blipFill>
          <a:blip r:embed="rId2"/>
          <a:srcRect/>
          <a:stretch>
            <a:fillRect/>
          </a:stretch>
        </p:blipFill>
        <p:spPr bwMode="auto">
          <a:xfrm>
            <a:off x="3130683" y="4968530"/>
            <a:ext cx="4649787" cy="689682"/>
          </a:xfrm>
          <a:prstGeom prst="rect">
            <a:avLst/>
          </a:prstGeom>
          <a:noFill/>
          <a:ln w="9525">
            <a:solidFill>
              <a:srgbClr val="C00000"/>
            </a:solidFill>
            <a:miter lim="800000"/>
            <a:headEnd/>
            <a:tailEnd/>
          </a:ln>
          <a:effectLst/>
        </p:spPr>
      </p:pic>
      <p:sp>
        <p:nvSpPr>
          <p:cNvPr id="22" name="Rectangle 21"/>
          <p:cNvSpPr/>
          <p:nvPr/>
        </p:nvSpPr>
        <p:spPr>
          <a:xfrm>
            <a:off x="535938" y="5771375"/>
            <a:ext cx="11094357" cy="430887"/>
          </a:xfrm>
          <a:prstGeom prst="rect">
            <a:avLst/>
          </a:prstGeom>
        </p:spPr>
        <p:txBody>
          <a:bodyPr wrap="square">
            <a:spAutoFit/>
          </a:bodyPr>
          <a:lstStyle/>
          <a:p>
            <a:r>
              <a:rPr lang="en-US" sz="2200" dirty="0">
                <a:latin typeface="Times New Roman" pitchFamily="18" charset="0"/>
                <a:cs typeface="Times New Roman" pitchFamily="18" charset="0"/>
              </a:rPr>
              <a:t>A more accurate calculation of the IDS current in linear region is also possible:</a:t>
            </a:r>
          </a:p>
        </p:txBody>
      </p:sp>
      <p:pic>
        <p:nvPicPr>
          <p:cNvPr id="23" name="Picture 1"/>
          <p:cNvPicPr>
            <a:picLocks noChangeAspect="1" noChangeArrowheads="1"/>
          </p:cNvPicPr>
          <p:nvPr/>
        </p:nvPicPr>
        <p:blipFill>
          <a:blip r:embed="rId3"/>
          <a:srcRect/>
          <a:stretch>
            <a:fillRect/>
          </a:stretch>
        </p:blipFill>
        <p:spPr bwMode="auto">
          <a:xfrm>
            <a:off x="2388210" y="6524299"/>
            <a:ext cx="7389812" cy="661379"/>
          </a:xfrm>
          <a:prstGeom prst="rect">
            <a:avLst/>
          </a:prstGeom>
          <a:noFill/>
          <a:ln w="9525">
            <a:solidFill>
              <a:srgbClr val="0000FF"/>
            </a:solidFill>
            <a:miter lim="800000"/>
            <a:headEnd/>
            <a:tailEnd/>
          </a:ln>
          <a:effectLst/>
        </p:spPr>
      </p:pic>
      <p:sp>
        <p:nvSpPr>
          <p:cNvPr id="25" name="Rectangle 24"/>
          <p:cNvSpPr/>
          <p:nvPr/>
        </p:nvSpPr>
        <p:spPr>
          <a:xfrm>
            <a:off x="9962125" y="6539347"/>
            <a:ext cx="2493400" cy="923330"/>
          </a:xfrm>
          <a:prstGeom prst="rect">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ctr"/>
            <a:r>
              <a:rPr lang="en-US" b="1" dirty="0">
                <a:solidFill>
                  <a:srgbClr val="FFFF00"/>
                </a:solidFill>
                <a:latin typeface="AkzidenzGroteskBE-Bold"/>
              </a:rPr>
              <a:t>Drain Current at the linear, or triode, region. </a:t>
            </a:r>
          </a:p>
        </p:txBody>
      </p:sp>
      <p:sp>
        <p:nvSpPr>
          <p:cNvPr id="27" name="TextBox 26"/>
          <p:cNvSpPr txBox="1"/>
          <p:nvPr/>
        </p:nvSpPr>
        <p:spPr>
          <a:xfrm>
            <a:off x="9215047" y="5065196"/>
            <a:ext cx="540533" cy="461665"/>
          </a:xfrm>
          <a:prstGeom prst="rect">
            <a:avLst/>
          </a:prstGeom>
          <a:noFill/>
        </p:spPr>
        <p:txBody>
          <a:bodyPr wrap="none" rtlCol="0">
            <a:spAutoFit/>
          </a:bodyPr>
          <a:lstStyle/>
          <a:p>
            <a:r>
              <a:rPr lang="en-US" sz="2400" b="1" dirty="0">
                <a:solidFill>
                  <a:srgbClr val="FF0000"/>
                </a:solidFill>
              </a:rPr>
              <a:t>(C)</a:t>
            </a:r>
          </a:p>
        </p:txBody>
      </p:sp>
      <p:sp>
        <p:nvSpPr>
          <p:cNvPr id="30" name="TextBox 29"/>
          <p:cNvSpPr txBox="1"/>
          <p:nvPr/>
        </p:nvSpPr>
        <p:spPr>
          <a:xfrm>
            <a:off x="9215047" y="7337859"/>
            <a:ext cx="570990" cy="461665"/>
          </a:xfrm>
          <a:prstGeom prst="rect">
            <a:avLst/>
          </a:prstGeom>
          <a:noFill/>
        </p:spPr>
        <p:txBody>
          <a:bodyPr wrap="none" rtlCol="0">
            <a:spAutoFit/>
          </a:bodyPr>
          <a:lstStyle/>
          <a:p>
            <a:r>
              <a:rPr lang="en-US" sz="2400" b="1" dirty="0">
                <a:solidFill>
                  <a:srgbClr val="FF0000"/>
                </a:solidFill>
              </a:rPr>
              <a:t>(D)</a:t>
            </a:r>
          </a:p>
        </p:txBody>
      </p:sp>
      <p:pic>
        <p:nvPicPr>
          <p:cNvPr id="3" name="Graphic 2">
            <a:extLst>
              <a:ext uri="{FF2B5EF4-FFF2-40B4-BE49-F238E27FC236}">
                <a16:creationId xmlns:a16="http://schemas.microsoft.com/office/drawing/2014/main" id="{80F1EB96-FF57-B0CD-F5E2-BAC7E7A851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25366" y="4775412"/>
            <a:ext cx="2730159" cy="1418798"/>
          </a:xfrm>
          <a:prstGeom prst="rect">
            <a:avLst/>
          </a:prstGeom>
        </p:spPr>
      </p:pic>
    </p:spTree>
    <p:extLst>
      <p:ext uri="{BB962C8B-B14F-4D97-AF65-F5344CB8AC3E}">
        <p14:creationId xmlns:p14="http://schemas.microsoft.com/office/powerpoint/2010/main" val="584679927"/>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down)">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9">
                                            <p:txEl>
                                              <p:pRg st="0" end="0"/>
                                            </p:txEl>
                                          </p:spTgt>
                                        </p:tgtEl>
                                        <p:attrNameLst>
                                          <p:attrName>style.visibility</p:attrName>
                                        </p:attrNameLst>
                                      </p:cBhvr>
                                      <p:to>
                                        <p:strVal val="visible"/>
                                      </p:to>
                                    </p:set>
                                    <p:animEffect transition="in" filter="wipe(down)">
                                      <p:cBhvr>
                                        <p:cTn id="12" dur="500"/>
                                        <p:tgtEl>
                                          <p:spTgt spid="1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2">
                                            <p:txEl>
                                              <p:pRg st="0" end="0"/>
                                            </p:txEl>
                                          </p:spTgt>
                                        </p:tgtEl>
                                        <p:attrNameLst>
                                          <p:attrName>style.visibility</p:attrName>
                                        </p:attrNameLst>
                                      </p:cBhvr>
                                      <p:to>
                                        <p:strVal val="visible"/>
                                      </p:to>
                                    </p:set>
                                    <p:animEffect transition="in" filter="wipe(down)">
                                      <p:cBhvr>
                                        <p:cTn id="23" dur="500"/>
                                        <p:tgtEl>
                                          <p:spTgt spid="22">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anim calcmode="lin" valueType="num">
                                      <p:cBhvr additive="base">
                                        <p:cTn id="28" dur="500" fill="hold"/>
                                        <p:tgtEl>
                                          <p:spTgt spid="23"/>
                                        </p:tgtEl>
                                        <p:attrNameLst>
                                          <p:attrName>ppt_x</p:attrName>
                                        </p:attrNameLst>
                                      </p:cBhvr>
                                      <p:tavLst>
                                        <p:tav tm="0">
                                          <p:val>
                                            <p:strVal val="#ppt_x"/>
                                          </p:val>
                                        </p:tav>
                                        <p:tav tm="100000">
                                          <p:val>
                                            <p:strVal val="#ppt_x"/>
                                          </p:val>
                                        </p:tav>
                                      </p:tavLst>
                                    </p:anim>
                                    <p:anim calcmode="lin" valueType="num">
                                      <p:cBhvr additive="base">
                                        <p:cTn id="29"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allAtOnce"/>
      <p:bldP spid="19" grpId="0" build="allAtOnce"/>
      <p:bldP spid="22" grpId="0" build="allAtOnce"/>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r>
              <a:rPr lang="en-US" sz="4000" dirty="0">
                <a:solidFill>
                  <a:srgbClr val="FFFF00"/>
                </a:solidFill>
                <a:latin typeface="Times" panose="02020603050405020304" pitchFamily="18" charset="0"/>
                <a:cs typeface="Times" panose="02020603050405020304" pitchFamily="18" charset="0"/>
              </a:rPr>
              <a:t>Derivation of I-V Characteristics</a:t>
            </a:r>
          </a:p>
        </p:txBody>
      </p:sp>
      <p:sp>
        <p:nvSpPr>
          <p:cNvPr id="4" name="Date Placeholder 3"/>
          <p:cNvSpPr>
            <a:spLocks noGrp="1"/>
          </p:cNvSpPr>
          <p:nvPr>
            <p:ph type="dt" sz="half" idx="10"/>
          </p:nvPr>
        </p:nvSpPr>
        <p:spPr/>
        <p:txBody>
          <a:bodyPr/>
          <a:lstStyle/>
          <a:p>
            <a:fld id="{F56775A8-F6F8-48A4-AE2F-3119CC15B529}" type="datetime1">
              <a:rPr lang="en-IN" smtClean="0"/>
              <a:t>23-12-2024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31</a:t>
            </a:fld>
            <a:endParaRPr lang="en-IN"/>
          </a:p>
        </p:txBody>
      </p:sp>
      <p:sp>
        <p:nvSpPr>
          <p:cNvPr id="15" name="Rectangle 14"/>
          <p:cNvSpPr/>
          <p:nvPr/>
        </p:nvSpPr>
        <p:spPr>
          <a:xfrm>
            <a:off x="556771" y="1208483"/>
            <a:ext cx="8239943" cy="369332"/>
          </a:xfrm>
          <a:prstGeom prst="rect">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b="1" dirty="0">
                <a:solidFill>
                  <a:srgbClr val="FFFF00"/>
                </a:solidFill>
                <a:latin typeface="AkzidenzGroteskBE-Bold"/>
              </a:rPr>
              <a:t>4. Drain Current at Saturation Region (As VDS approaches  VGS‐VTH, )</a:t>
            </a:r>
          </a:p>
        </p:txBody>
      </p:sp>
      <p:sp>
        <p:nvSpPr>
          <p:cNvPr id="26" name="Rectangle 25"/>
          <p:cNvSpPr/>
          <p:nvPr/>
        </p:nvSpPr>
        <p:spPr>
          <a:xfrm>
            <a:off x="454005" y="1707010"/>
            <a:ext cx="8634703" cy="707886"/>
          </a:xfrm>
          <a:prstGeom prst="rect">
            <a:avLst/>
          </a:prstGeom>
        </p:spPr>
        <p:txBody>
          <a:bodyPr wrap="square">
            <a:spAutoFit/>
          </a:bodyPr>
          <a:lstStyle/>
          <a:p>
            <a:pPr marL="309123" indent="-309123" algn="just">
              <a:buFont typeface="Arial" panose="020B0604020202020204" pitchFamily="34" charset="0"/>
              <a:buChar char="•"/>
            </a:pPr>
            <a:r>
              <a:rPr lang="en-US" sz="2000" dirty="0"/>
              <a:t>As VDS approaches  VGS‐VTH, the channel charge approaches zero at the Drain end.</a:t>
            </a:r>
          </a:p>
        </p:txBody>
      </p:sp>
      <p:pic>
        <p:nvPicPr>
          <p:cNvPr id="27" name="Picture 1"/>
          <p:cNvPicPr>
            <a:picLocks noChangeAspect="1" noChangeArrowheads="1"/>
          </p:cNvPicPr>
          <p:nvPr/>
        </p:nvPicPr>
        <p:blipFill>
          <a:blip r:embed="rId2"/>
          <a:srcRect/>
          <a:stretch>
            <a:fillRect/>
          </a:stretch>
        </p:blipFill>
        <p:spPr bwMode="auto">
          <a:xfrm>
            <a:off x="2285626" y="3157881"/>
            <a:ext cx="4782231" cy="436638"/>
          </a:xfrm>
          <a:prstGeom prst="rect">
            <a:avLst/>
          </a:prstGeom>
          <a:noFill/>
          <a:ln w="9525">
            <a:solidFill>
              <a:srgbClr val="0000FF"/>
            </a:solidFill>
            <a:miter lim="800000"/>
            <a:headEnd/>
            <a:tailEnd/>
          </a:ln>
          <a:effectLst/>
        </p:spPr>
      </p:pic>
      <p:sp>
        <p:nvSpPr>
          <p:cNvPr id="28" name="Rectangle 27"/>
          <p:cNvSpPr/>
          <p:nvPr/>
        </p:nvSpPr>
        <p:spPr>
          <a:xfrm>
            <a:off x="429680" y="2414896"/>
            <a:ext cx="8768633" cy="707886"/>
          </a:xfrm>
          <a:prstGeom prst="rect">
            <a:avLst/>
          </a:prstGeom>
        </p:spPr>
        <p:txBody>
          <a:bodyPr wrap="square">
            <a:spAutoFit/>
          </a:bodyPr>
          <a:lstStyle/>
          <a:p>
            <a:pPr marL="309123" indent="-309123" algn="just">
              <a:buFont typeface="Arial" panose="020B0604020202020204" pitchFamily="34" charset="0"/>
              <a:buChar char="•"/>
            </a:pPr>
            <a:r>
              <a:rPr lang="en-US" sz="2000" dirty="0"/>
              <a:t>When VDS compensates for the overdrive voltage VGS‐VTH, VGD results to be equal to the threshold voltage VTH</a:t>
            </a:r>
            <a:endParaRPr lang="en-IN" sz="2000" dirty="0"/>
          </a:p>
        </p:txBody>
      </p:sp>
      <p:sp>
        <p:nvSpPr>
          <p:cNvPr id="29" name="Rectangle 28"/>
          <p:cNvSpPr/>
          <p:nvPr/>
        </p:nvSpPr>
        <p:spPr>
          <a:xfrm>
            <a:off x="429680" y="3840202"/>
            <a:ext cx="10936290" cy="707886"/>
          </a:xfrm>
          <a:prstGeom prst="rect">
            <a:avLst/>
          </a:prstGeom>
        </p:spPr>
        <p:txBody>
          <a:bodyPr wrap="square">
            <a:spAutoFit/>
          </a:bodyPr>
          <a:lstStyle/>
          <a:p>
            <a:pPr marL="342900" indent="-342900" algn="just">
              <a:buFont typeface="Arial" panose="020B0604020202020204" pitchFamily="34" charset="0"/>
              <a:buChar char="•"/>
            </a:pPr>
            <a:r>
              <a:rPr lang="en-US" sz="2000" dirty="0">
                <a:latin typeface="Times New Roman" pitchFamily="18" charset="0"/>
                <a:cs typeface="Times New Roman" pitchFamily="18" charset="0"/>
              </a:rPr>
              <a:t>In this bias condition, no channel charge is available at the Drain end. The conducting channel pinches‐ off, disconnecting the Drain.</a:t>
            </a:r>
          </a:p>
        </p:txBody>
      </p:sp>
      <p:sp>
        <p:nvSpPr>
          <p:cNvPr id="30" name="Rectangle 29"/>
          <p:cNvSpPr/>
          <p:nvPr/>
        </p:nvSpPr>
        <p:spPr>
          <a:xfrm>
            <a:off x="452067" y="4682174"/>
            <a:ext cx="10165896" cy="369332"/>
          </a:xfrm>
          <a:prstGeom prst="rect">
            <a:avLst/>
          </a:prstGeom>
        </p:spPr>
        <p:txBody>
          <a:bodyPr wrap="square">
            <a:spAutoFit/>
          </a:bodyPr>
          <a:lstStyle/>
          <a:p>
            <a:pPr marL="285750" indent="-285750">
              <a:buFont typeface="Arial" panose="020B0604020202020204" pitchFamily="34" charset="0"/>
              <a:buChar char="•"/>
            </a:pPr>
            <a:r>
              <a:rPr lang="en-US" dirty="0">
                <a:latin typeface="Times New Roman" pitchFamily="18" charset="0"/>
                <a:cs typeface="Times New Roman" pitchFamily="18" charset="0"/>
              </a:rPr>
              <a:t>The VDS value that produces the channel pinch‐off is called saturation voltage (</a:t>
            </a:r>
            <a:r>
              <a:rPr lang="en-US" dirty="0" err="1">
                <a:latin typeface="Times New Roman" pitchFamily="18" charset="0"/>
                <a:cs typeface="Times New Roman" pitchFamily="18" charset="0"/>
              </a:rPr>
              <a:t>VDS,sat</a:t>
            </a:r>
            <a:r>
              <a:rPr lang="en-US" dirty="0">
                <a:latin typeface="Times New Roman" pitchFamily="18" charset="0"/>
                <a:cs typeface="Times New Roman" pitchFamily="18" charset="0"/>
              </a:rPr>
              <a:t>).</a:t>
            </a:r>
          </a:p>
        </p:txBody>
      </p:sp>
      <p:sp>
        <p:nvSpPr>
          <p:cNvPr id="33" name="TextBox 32"/>
          <p:cNvSpPr txBox="1"/>
          <p:nvPr/>
        </p:nvSpPr>
        <p:spPr>
          <a:xfrm>
            <a:off x="8004555" y="3132854"/>
            <a:ext cx="527709" cy="461665"/>
          </a:xfrm>
          <a:prstGeom prst="rect">
            <a:avLst/>
          </a:prstGeom>
          <a:noFill/>
        </p:spPr>
        <p:txBody>
          <a:bodyPr wrap="none" rtlCol="0">
            <a:spAutoFit/>
          </a:bodyPr>
          <a:lstStyle/>
          <a:p>
            <a:r>
              <a:rPr lang="en-US" sz="2400" b="1" dirty="0">
                <a:solidFill>
                  <a:srgbClr val="FF0000"/>
                </a:solidFill>
              </a:rPr>
              <a:t>(E)</a:t>
            </a:r>
          </a:p>
        </p:txBody>
      </p:sp>
      <p:sp>
        <p:nvSpPr>
          <p:cNvPr id="34" name="TextBox 33"/>
          <p:cNvSpPr txBox="1"/>
          <p:nvPr/>
        </p:nvSpPr>
        <p:spPr>
          <a:xfrm>
            <a:off x="9198313" y="5768126"/>
            <a:ext cx="518091" cy="461665"/>
          </a:xfrm>
          <a:prstGeom prst="rect">
            <a:avLst/>
          </a:prstGeom>
          <a:noFill/>
        </p:spPr>
        <p:txBody>
          <a:bodyPr wrap="none" rtlCol="0">
            <a:spAutoFit/>
          </a:bodyPr>
          <a:lstStyle/>
          <a:p>
            <a:r>
              <a:rPr lang="en-US" sz="2400" b="1" dirty="0">
                <a:solidFill>
                  <a:srgbClr val="FF0000"/>
                </a:solidFill>
              </a:rPr>
              <a:t>(F)</a:t>
            </a:r>
          </a:p>
        </p:txBody>
      </p:sp>
      <p:sp>
        <p:nvSpPr>
          <p:cNvPr id="36" name="Rectangle 35"/>
          <p:cNvSpPr/>
          <p:nvPr/>
        </p:nvSpPr>
        <p:spPr>
          <a:xfrm>
            <a:off x="595318" y="5194297"/>
            <a:ext cx="10688410" cy="400110"/>
          </a:xfrm>
          <a:prstGeom prst="rect">
            <a:avLst/>
          </a:prstGeom>
        </p:spPr>
        <p:txBody>
          <a:bodyPr wrap="square">
            <a:spAutoFit/>
          </a:bodyPr>
          <a:lstStyle/>
          <a:p>
            <a:r>
              <a:rPr lang="en-US" sz="2000" dirty="0"/>
              <a:t>Substituting the VDS value in equation </a:t>
            </a:r>
            <a:r>
              <a:rPr lang="en-US" sz="2000" b="1" dirty="0">
                <a:solidFill>
                  <a:srgbClr val="FF0000"/>
                </a:solidFill>
              </a:rPr>
              <a:t>A</a:t>
            </a:r>
            <a:r>
              <a:rPr lang="en-US" sz="2000" dirty="0"/>
              <a:t>, the expression of the IDS at the pinch‐off is obtained:</a:t>
            </a:r>
          </a:p>
        </p:txBody>
      </p:sp>
      <p:pic>
        <p:nvPicPr>
          <p:cNvPr id="37" name="Picture 6"/>
          <p:cNvPicPr>
            <a:picLocks noChangeAspect="1" noChangeArrowheads="1"/>
          </p:cNvPicPr>
          <p:nvPr/>
        </p:nvPicPr>
        <p:blipFill>
          <a:blip r:embed="rId3"/>
          <a:srcRect/>
          <a:stretch>
            <a:fillRect/>
          </a:stretch>
        </p:blipFill>
        <p:spPr bwMode="auto">
          <a:xfrm>
            <a:off x="5881678" y="7721385"/>
            <a:ext cx="5191136" cy="460187"/>
          </a:xfrm>
          <a:prstGeom prst="rect">
            <a:avLst/>
          </a:prstGeom>
          <a:noFill/>
          <a:ln w="9525">
            <a:solidFill>
              <a:srgbClr val="C00000"/>
            </a:solidFill>
            <a:miter lim="800000"/>
            <a:headEnd/>
            <a:tailEnd/>
          </a:ln>
          <a:effectLst/>
        </p:spPr>
      </p:pic>
      <p:sp>
        <p:nvSpPr>
          <p:cNvPr id="8" name="TextBox 7"/>
          <p:cNvSpPr txBox="1"/>
          <p:nvPr/>
        </p:nvSpPr>
        <p:spPr>
          <a:xfrm>
            <a:off x="6580925" y="7241600"/>
            <a:ext cx="2503570" cy="369332"/>
          </a:xfrm>
          <a:prstGeom prst="rect">
            <a:avLst/>
          </a:prstGeom>
          <a:noFill/>
        </p:spPr>
        <p:txBody>
          <a:bodyPr wrap="none" rtlCol="0">
            <a:spAutoFit/>
          </a:bodyPr>
          <a:lstStyle/>
          <a:p>
            <a:r>
              <a:rPr lang="en-US" dirty="0"/>
              <a:t>For your reference, Eq. A</a:t>
            </a:r>
          </a:p>
        </p:txBody>
      </p:sp>
      <p:sp>
        <p:nvSpPr>
          <p:cNvPr id="38" name="Rectangle 37"/>
          <p:cNvSpPr/>
          <p:nvPr/>
        </p:nvSpPr>
        <p:spPr>
          <a:xfrm>
            <a:off x="496665" y="6423262"/>
            <a:ext cx="10885715" cy="707886"/>
          </a:xfrm>
          <a:prstGeom prst="rect">
            <a:avLst/>
          </a:prstGeom>
        </p:spPr>
        <p:txBody>
          <a:bodyPr wrap="square">
            <a:spAutoFit/>
          </a:bodyPr>
          <a:lstStyle/>
          <a:p>
            <a:pPr marL="457200" indent="-457200" algn="just">
              <a:buFont typeface="Arial" pitchFamily="34" charset="0"/>
              <a:buChar char="•"/>
            </a:pPr>
            <a:r>
              <a:rPr lang="en-US" sz="2000" dirty="0"/>
              <a:t>Therefore, when VDS increases, this depletion region enlarges, and the pinch‐off point moves toward the Source.</a:t>
            </a:r>
          </a:p>
        </p:txBody>
      </p:sp>
      <p:grpSp>
        <p:nvGrpSpPr>
          <p:cNvPr id="10" name="Group 9"/>
          <p:cNvGrpSpPr/>
          <p:nvPr/>
        </p:nvGrpSpPr>
        <p:grpSpPr>
          <a:xfrm>
            <a:off x="3863683" y="5795940"/>
            <a:ext cx="3342664" cy="534094"/>
            <a:chOff x="2285627" y="5787879"/>
            <a:chExt cx="3342664" cy="534094"/>
          </a:xfrm>
        </p:grpSpPr>
        <p:pic>
          <p:nvPicPr>
            <p:cNvPr id="32" name="Picture 2"/>
            <p:cNvPicPr>
              <a:picLocks noChangeAspect="1" noChangeArrowheads="1"/>
            </p:cNvPicPr>
            <p:nvPr/>
          </p:nvPicPr>
          <p:blipFill rotWithShape="1">
            <a:blip r:embed="rId4"/>
            <a:srcRect r="47386" b="1626"/>
            <a:stretch/>
          </p:blipFill>
          <p:spPr bwMode="auto">
            <a:xfrm>
              <a:off x="2285627" y="5787879"/>
              <a:ext cx="3342664" cy="534094"/>
            </a:xfrm>
            <a:prstGeom prst="rect">
              <a:avLst/>
            </a:prstGeom>
            <a:noFill/>
            <a:ln w="9525">
              <a:solidFill>
                <a:srgbClr val="0000FF"/>
              </a:solidFill>
              <a:miter lim="800000"/>
              <a:headEnd/>
              <a:tailEnd/>
            </a:ln>
            <a:effectLst/>
          </p:spPr>
        </p:pic>
        <p:sp>
          <p:nvSpPr>
            <p:cNvPr id="9" name="Rectangle 8"/>
            <p:cNvSpPr/>
            <p:nvPr/>
          </p:nvSpPr>
          <p:spPr>
            <a:xfrm>
              <a:off x="2913322" y="5848791"/>
              <a:ext cx="287077" cy="407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F1580365-7315-6992-AD36-A3B4CEF327B2}"/>
              </a:ext>
            </a:extLst>
          </p:cNvPr>
          <p:cNvPicPr>
            <a:picLocks noChangeAspect="1"/>
          </p:cNvPicPr>
          <p:nvPr/>
        </p:nvPicPr>
        <p:blipFill>
          <a:blip r:embed="rId5"/>
          <a:stretch>
            <a:fillRect/>
          </a:stretch>
        </p:blipFill>
        <p:spPr>
          <a:xfrm>
            <a:off x="9312747" y="1303551"/>
            <a:ext cx="2875904" cy="2439915"/>
          </a:xfrm>
          <a:prstGeom prst="rect">
            <a:avLst/>
          </a:prstGeom>
        </p:spPr>
      </p:pic>
    </p:spTree>
    <p:extLst>
      <p:ext uri="{BB962C8B-B14F-4D97-AF65-F5344CB8AC3E}">
        <p14:creationId xmlns:p14="http://schemas.microsoft.com/office/powerpoint/2010/main" val="2528511720"/>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fill="hold"/>
                                        <p:tgtEl>
                                          <p:spTgt spid="28"/>
                                        </p:tgtEl>
                                        <p:attrNameLst>
                                          <p:attrName>ppt_x</p:attrName>
                                        </p:attrNameLst>
                                      </p:cBhvr>
                                      <p:tavLst>
                                        <p:tav tm="0">
                                          <p:val>
                                            <p:strVal val="#ppt_x"/>
                                          </p:val>
                                        </p:tav>
                                        <p:tav tm="100000">
                                          <p:val>
                                            <p:strVal val="#ppt_x"/>
                                          </p:val>
                                        </p:tav>
                                      </p:tavLst>
                                    </p:anim>
                                    <p:anim calcmode="lin" valueType="num">
                                      <p:cBhvr additive="base">
                                        <p:cTn id="1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500" fill="hold"/>
                                        <p:tgtEl>
                                          <p:spTgt spid="33"/>
                                        </p:tgtEl>
                                        <p:attrNameLst>
                                          <p:attrName>ppt_x</p:attrName>
                                        </p:attrNameLst>
                                      </p:cBhvr>
                                      <p:tavLst>
                                        <p:tav tm="0">
                                          <p:val>
                                            <p:strVal val="#ppt_x"/>
                                          </p:val>
                                        </p:tav>
                                        <p:tav tm="100000">
                                          <p:val>
                                            <p:strVal val="#ppt_x"/>
                                          </p:val>
                                        </p:tav>
                                      </p:tavLst>
                                    </p:anim>
                                    <p:anim calcmode="lin" valueType="num">
                                      <p:cBhvr additive="base">
                                        <p:cTn id="2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anim calcmode="lin" valueType="num">
                                      <p:cBhvr additive="base">
                                        <p:cTn id="29" dur="500" fill="hold"/>
                                        <p:tgtEl>
                                          <p:spTgt spid="29"/>
                                        </p:tgtEl>
                                        <p:attrNameLst>
                                          <p:attrName>ppt_x</p:attrName>
                                        </p:attrNameLst>
                                      </p:cBhvr>
                                      <p:tavLst>
                                        <p:tav tm="0">
                                          <p:val>
                                            <p:strVal val="#ppt_x"/>
                                          </p:val>
                                        </p:tav>
                                        <p:tav tm="100000">
                                          <p:val>
                                            <p:strVal val="#ppt_x"/>
                                          </p:val>
                                        </p:tav>
                                      </p:tavLst>
                                    </p:anim>
                                    <p:anim calcmode="lin" valueType="num">
                                      <p:cBhvr additive="base">
                                        <p:cTn id="3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anim calcmode="lin" valueType="num">
                                      <p:cBhvr additive="base">
                                        <p:cTn id="35" dur="500" fill="hold"/>
                                        <p:tgtEl>
                                          <p:spTgt spid="30"/>
                                        </p:tgtEl>
                                        <p:attrNameLst>
                                          <p:attrName>ppt_x</p:attrName>
                                        </p:attrNameLst>
                                      </p:cBhvr>
                                      <p:tavLst>
                                        <p:tav tm="0">
                                          <p:val>
                                            <p:strVal val="#ppt_x"/>
                                          </p:val>
                                        </p:tav>
                                        <p:tav tm="100000">
                                          <p:val>
                                            <p:strVal val="#ppt_x"/>
                                          </p:val>
                                        </p:tav>
                                      </p:tavLst>
                                    </p:anim>
                                    <p:anim calcmode="lin" valueType="num">
                                      <p:cBhvr additive="base">
                                        <p:cTn id="3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6"/>
                                        </p:tgtEl>
                                        <p:attrNameLst>
                                          <p:attrName>style.visibility</p:attrName>
                                        </p:attrNameLst>
                                      </p:cBhvr>
                                      <p:to>
                                        <p:strVal val="visible"/>
                                      </p:to>
                                    </p:set>
                                    <p:anim calcmode="lin" valueType="num">
                                      <p:cBhvr additive="base">
                                        <p:cTn id="41" dur="500" fill="hold"/>
                                        <p:tgtEl>
                                          <p:spTgt spid="36"/>
                                        </p:tgtEl>
                                        <p:attrNameLst>
                                          <p:attrName>ppt_x</p:attrName>
                                        </p:attrNameLst>
                                      </p:cBhvr>
                                      <p:tavLst>
                                        <p:tav tm="0">
                                          <p:val>
                                            <p:strVal val="#ppt_x"/>
                                          </p:val>
                                        </p:tav>
                                        <p:tav tm="100000">
                                          <p:val>
                                            <p:strVal val="#ppt_x"/>
                                          </p:val>
                                        </p:tav>
                                      </p:tavLst>
                                    </p:anim>
                                    <p:anim calcmode="lin" valueType="num">
                                      <p:cBhvr additive="base">
                                        <p:cTn id="4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500" fill="hold"/>
                                        <p:tgtEl>
                                          <p:spTgt spid="10"/>
                                        </p:tgtEl>
                                        <p:attrNameLst>
                                          <p:attrName>ppt_x</p:attrName>
                                        </p:attrNameLst>
                                      </p:cBhvr>
                                      <p:tavLst>
                                        <p:tav tm="0">
                                          <p:val>
                                            <p:strVal val="#ppt_x"/>
                                          </p:val>
                                        </p:tav>
                                        <p:tav tm="100000">
                                          <p:val>
                                            <p:strVal val="#ppt_x"/>
                                          </p:val>
                                        </p:tav>
                                      </p:tavLst>
                                    </p:anim>
                                    <p:anim calcmode="lin" valueType="num">
                                      <p:cBhvr additive="base">
                                        <p:cTn id="48" dur="500" fill="hold"/>
                                        <p:tgtEl>
                                          <p:spTgt spid="1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 calcmode="lin" valueType="num">
                                      <p:cBhvr additive="base">
                                        <p:cTn id="51" dur="500" fill="hold"/>
                                        <p:tgtEl>
                                          <p:spTgt spid="34"/>
                                        </p:tgtEl>
                                        <p:attrNameLst>
                                          <p:attrName>ppt_x</p:attrName>
                                        </p:attrNameLst>
                                      </p:cBhvr>
                                      <p:tavLst>
                                        <p:tav tm="0">
                                          <p:val>
                                            <p:strVal val="#ppt_x"/>
                                          </p:val>
                                        </p:tav>
                                        <p:tav tm="100000">
                                          <p:val>
                                            <p:strVal val="#ppt_x"/>
                                          </p:val>
                                        </p:tav>
                                      </p:tavLst>
                                    </p:anim>
                                    <p:anim calcmode="lin" valueType="num">
                                      <p:cBhvr additive="base">
                                        <p:cTn id="5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anim calcmode="lin" valueType="num">
                                      <p:cBhvr additive="base">
                                        <p:cTn id="57" dur="500" fill="hold"/>
                                        <p:tgtEl>
                                          <p:spTgt spid="38"/>
                                        </p:tgtEl>
                                        <p:attrNameLst>
                                          <p:attrName>ppt_x</p:attrName>
                                        </p:attrNameLst>
                                      </p:cBhvr>
                                      <p:tavLst>
                                        <p:tav tm="0">
                                          <p:val>
                                            <p:strVal val="#ppt_x"/>
                                          </p:val>
                                        </p:tav>
                                        <p:tav tm="100000">
                                          <p:val>
                                            <p:strVal val="#ppt_x"/>
                                          </p:val>
                                        </p:tav>
                                      </p:tavLst>
                                    </p:anim>
                                    <p:anim calcmode="lin" valueType="num">
                                      <p:cBhvr additive="base">
                                        <p:cTn id="5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additive="base">
                                        <p:cTn id="63" dur="500" fill="hold"/>
                                        <p:tgtEl>
                                          <p:spTgt spid="8"/>
                                        </p:tgtEl>
                                        <p:attrNameLst>
                                          <p:attrName>ppt_x</p:attrName>
                                        </p:attrNameLst>
                                      </p:cBhvr>
                                      <p:tavLst>
                                        <p:tav tm="0">
                                          <p:val>
                                            <p:strVal val="#ppt_x"/>
                                          </p:val>
                                        </p:tav>
                                        <p:tav tm="100000">
                                          <p:val>
                                            <p:strVal val="#ppt_x"/>
                                          </p:val>
                                        </p:tav>
                                      </p:tavLst>
                                    </p:anim>
                                    <p:anim calcmode="lin" valueType="num">
                                      <p:cBhvr additive="base">
                                        <p:cTn id="64" dur="500" fill="hold"/>
                                        <p:tgtEl>
                                          <p:spTgt spid="8"/>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anim calcmode="lin" valueType="num">
                                      <p:cBhvr additive="base">
                                        <p:cTn id="67" dur="500" fill="hold"/>
                                        <p:tgtEl>
                                          <p:spTgt spid="37"/>
                                        </p:tgtEl>
                                        <p:attrNameLst>
                                          <p:attrName>ppt_x</p:attrName>
                                        </p:attrNameLst>
                                      </p:cBhvr>
                                      <p:tavLst>
                                        <p:tav tm="0">
                                          <p:val>
                                            <p:strVal val="#ppt_x"/>
                                          </p:val>
                                        </p:tav>
                                        <p:tav tm="100000">
                                          <p:val>
                                            <p:strVal val="#ppt_x"/>
                                          </p:val>
                                        </p:tav>
                                      </p:tavLst>
                                    </p:anim>
                                    <p:anim calcmode="lin" valueType="num">
                                      <p:cBhvr additive="base">
                                        <p:cTn id="6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29" grpId="0"/>
      <p:bldP spid="30" grpId="0"/>
      <p:bldP spid="33" grpId="0"/>
      <p:bldP spid="34" grpId="0"/>
      <p:bldP spid="36" grpId="0"/>
      <p:bldP spid="8" grpId="0"/>
      <p:bldP spid="3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Content Placeholder 1"/>
          <p:cNvSpPr>
            <a:spLocks noGrp="1"/>
          </p:cNvSpPr>
          <p:nvPr>
            <p:ph idx="1"/>
          </p:nvPr>
        </p:nvSpPr>
        <p:spPr>
          <a:xfrm>
            <a:off x="272464" y="1369328"/>
            <a:ext cx="11171049" cy="842520"/>
          </a:xfrm>
        </p:spPr>
        <p:txBody>
          <a:bodyPr/>
          <a:lstStyle/>
          <a:p>
            <a:r>
              <a:rPr lang="en-US" altLang="en-US" sz="2452" dirty="0">
                <a:latin typeface="Times New Roman" panose="02020603050405020304" pitchFamily="18" charset="0"/>
                <a:cs typeface="Times New Roman" panose="02020603050405020304" pitchFamily="18" charset="0"/>
              </a:rPr>
              <a:t>The characteristics can be measured at dc or at low frequencies and thus are called static characteristics.</a:t>
            </a:r>
          </a:p>
        </p:txBody>
      </p:sp>
      <p:sp>
        <p:nvSpPr>
          <p:cNvPr id="24579" name="Title 2"/>
          <p:cNvSpPr>
            <a:spLocks noGrp="1"/>
          </p:cNvSpPr>
          <p:nvPr>
            <p:ph type="title"/>
          </p:nvPr>
        </p:nvSpPr>
        <p:spPr>
          <a:xfrm>
            <a:off x="2695904" y="149401"/>
            <a:ext cx="7454761" cy="807436"/>
          </a:xfrm>
          <a:solidFill>
            <a:srgbClr val="22201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r>
              <a:rPr lang="en-US" altLang="en-US" sz="4000" dirty="0">
                <a:solidFill>
                  <a:srgbClr val="FFFF00"/>
                </a:solidFill>
                <a:latin typeface="Times New Roman" panose="02020603050405020304" pitchFamily="18" charset="0"/>
                <a:cs typeface="Times New Roman" panose="02020603050405020304" pitchFamily="18" charset="0"/>
              </a:rPr>
              <a:t>Current-voltage characteristics</a:t>
            </a:r>
          </a:p>
        </p:txBody>
      </p:sp>
      <p:sp>
        <p:nvSpPr>
          <p:cNvPr id="4" name="Date Placeholder 3"/>
          <p:cNvSpPr>
            <a:spLocks noGrp="1"/>
          </p:cNvSpPr>
          <p:nvPr>
            <p:ph type="dt" sz="quarter" idx="10"/>
          </p:nvPr>
        </p:nvSpPr>
        <p:spPr/>
        <p:txBody>
          <a:bodyPr/>
          <a:lstStyle/>
          <a:p>
            <a:pPr>
              <a:defRPr/>
            </a:pPr>
            <a:fld id="{0D5C34D5-D3AA-4EDD-A3B2-A4309A9A6E03}" type="datetime1">
              <a:rPr lang="en-IN" smtClean="0"/>
              <a:pPr>
                <a:defRPr/>
              </a:pPr>
              <a:t>23-12-2024</a:t>
            </a:fld>
            <a:endParaRPr lang="en-US" dirty="0"/>
          </a:p>
        </p:txBody>
      </p:sp>
      <p:sp>
        <p:nvSpPr>
          <p:cNvPr id="24581" name="Footer Placeholder 4"/>
          <p:cNvSpPr>
            <a:spLocks noGrp="1"/>
          </p:cNvSpPr>
          <p:nvPr>
            <p:ph type="ftr" sz="quarter" idx="11"/>
          </p:nvPr>
        </p:nvSpPr>
        <p:spPr bwMode="auto">
          <a:xfrm>
            <a:off x="2920886" y="7262191"/>
            <a:ext cx="6740255" cy="37301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6" name="Slide Number Placeholder 5"/>
          <p:cNvSpPr>
            <a:spLocks noGrp="1"/>
          </p:cNvSpPr>
          <p:nvPr>
            <p:ph type="sldNum" sz="quarter" idx="12"/>
          </p:nvPr>
        </p:nvSpPr>
        <p:spPr/>
        <p:txBody>
          <a:bodyPr/>
          <a:lstStyle/>
          <a:p>
            <a:pPr>
              <a:defRPr/>
            </a:pPr>
            <a:fld id="{CF7ACCD9-A281-4C1E-AB62-E69558468311}" type="slidenum">
              <a:rPr lang="en-US" smtClean="0"/>
              <a:pPr>
                <a:defRPr/>
              </a:pPr>
              <a:t>32</a:t>
            </a:fld>
            <a:endParaRPr lang="en-US" dirty="0"/>
          </a:p>
        </p:txBody>
      </p:sp>
      <p:pic>
        <p:nvPicPr>
          <p:cNvPr id="24583" name="Picture 4" descr="Table5"/>
          <p:cNvPicPr>
            <a:picLocks noChangeAspect="1" noChangeArrowheads="1"/>
          </p:cNvPicPr>
          <p:nvPr/>
        </p:nvPicPr>
        <p:blipFill rotWithShape="1">
          <a:blip r:embed="rId2">
            <a:extLst>
              <a:ext uri="{28A0092B-C50C-407E-A947-70E740481C1C}">
                <a14:useLocalDpi xmlns:a14="http://schemas.microsoft.com/office/drawing/2010/main" val="0"/>
              </a:ext>
            </a:extLst>
          </a:blip>
          <a:srcRect r="60367"/>
          <a:stretch/>
        </p:blipFill>
        <p:spPr bwMode="auto">
          <a:xfrm>
            <a:off x="141100" y="3032237"/>
            <a:ext cx="4541260" cy="4082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4" name="TextBox 1"/>
          <p:cNvSpPr txBox="1">
            <a:spLocks noChangeArrowheads="1"/>
          </p:cNvSpPr>
          <p:nvPr/>
        </p:nvSpPr>
        <p:spPr bwMode="auto">
          <a:xfrm>
            <a:off x="272464" y="6300455"/>
            <a:ext cx="4871927" cy="961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839" dirty="0">
                <a:latin typeface="Times New Roman" panose="02020603050405020304" pitchFamily="18" charset="0"/>
                <a:cs typeface="Times New Roman" panose="02020603050405020304" pitchFamily="18" charset="0"/>
              </a:rPr>
              <a:t>where </a:t>
            </a:r>
            <a:r>
              <a:rPr lang="en-US" altLang="en-US" sz="1839" i="1" dirty="0" err="1">
                <a:latin typeface="Times New Roman" panose="02020603050405020304" pitchFamily="18" charset="0"/>
                <a:cs typeface="Times New Roman" panose="02020603050405020304" pitchFamily="18" charset="0"/>
              </a:rPr>
              <a:t>k’</a:t>
            </a:r>
            <a:r>
              <a:rPr lang="en-US" altLang="en-US" sz="1839" i="1" baseline="-25000" dirty="0" err="1">
                <a:latin typeface="Times New Roman" panose="02020603050405020304" pitchFamily="18" charset="0"/>
                <a:cs typeface="Times New Roman" panose="02020603050405020304" pitchFamily="18" charset="0"/>
              </a:rPr>
              <a:t>n</a:t>
            </a:r>
            <a:r>
              <a:rPr lang="en-US" altLang="en-US" sz="1839" dirty="0">
                <a:latin typeface="Times New Roman" panose="02020603050405020304" pitchFamily="18" charset="0"/>
                <a:cs typeface="Times New Roman" panose="02020603050405020304" pitchFamily="18" charset="0"/>
              </a:rPr>
              <a:t> , </a:t>
            </a:r>
            <a:r>
              <a:rPr lang="en-US" altLang="en-US" sz="1839" i="1" dirty="0" err="1">
                <a:latin typeface="Times New Roman" panose="02020603050405020304" pitchFamily="18" charset="0"/>
                <a:cs typeface="Times New Roman" panose="02020603050405020304" pitchFamily="18" charset="0"/>
              </a:rPr>
              <a:t>g</a:t>
            </a:r>
            <a:r>
              <a:rPr lang="en-US" altLang="en-US" sz="1839" i="1" baseline="-25000" dirty="0" err="1">
                <a:latin typeface="Times New Roman" panose="02020603050405020304" pitchFamily="18" charset="0"/>
                <a:cs typeface="Times New Roman" panose="02020603050405020304" pitchFamily="18" charset="0"/>
              </a:rPr>
              <a:t>DS</a:t>
            </a:r>
            <a:r>
              <a:rPr lang="en-US" altLang="en-US" sz="1839" dirty="0">
                <a:latin typeface="Times New Roman" panose="02020603050405020304" pitchFamily="18" charset="0"/>
                <a:cs typeface="Times New Roman" panose="02020603050405020304" pitchFamily="18" charset="0"/>
              </a:rPr>
              <a:t> , and </a:t>
            </a:r>
            <a:r>
              <a:rPr lang="en-US" altLang="en-US" sz="1839" i="1" dirty="0" err="1">
                <a:latin typeface="Times New Roman" panose="02020603050405020304" pitchFamily="18" charset="0"/>
                <a:cs typeface="Times New Roman" panose="02020603050405020304" pitchFamily="18" charset="0"/>
              </a:rPr>
              <a:t>r</a:t>
            </a:r>
            <a:r>
              <a:rPr lang="en-US" altLang="en-US" sz="1839" i="1" baseline="-25000" dirty="0" err="1">
                <a:latin typeface="Times New Roman" panose="02020603050405020304" pitchFamily="18" charset="0"/>
                <a:cs typeface="Times New Roman" panose="02020603050405020304" pitchFamily="18" charset="0"/>
              </a:rPr>
              <a:t>DS</a:t>
            </a:r>
            <a:r>
              <a:rPr lang="en-US" altLang="en-US" sz="1839" baseline="-25000" dirty="0">
                <a:latin typeface="Times New Roman" panose="02020603050405020304" pitchFamily="18" charset="0"/>
                <a:cs typeface="Times New Roman" panose="02020603050405020304" pitchFamily="18" charset="0"/>
              </a:rPr>
              <a:t> </a:t>
            </a:r>
            <a:r>
              <a:rPr lang="en-US" altLang="en-US" sz="1839" dirty="0">
                <a:latin typeface="Times New Roman" panose="02020603050405020304" pitchFamily="18" charset="0"/>
                <a:cs typeface="Times New Roman" panose="02020603050405020304" pitchFamily="18" charset="0"/>
              </a:rPr>
              <a:t>are process </a:t>
            </a:r>
            <a:r>
              <a:rPr lang="en-US" altLang="en-US" sz="1839" dirty="0" err="1">
                <a:latin typeface="Times New Roman" panose="02020603050405020304" pitchFamily="18" charset="0"/>
                <a:cs typeface="Times New Roman" panose="02020603050405020304" pitchFamily="18" charset="0"/>
              </a:rPr>
              <a:t>transconductance</a:t>
            </a:r>
            <a:r>
              <a:rPr lang="en-US" altLang="en-US" sz="1839" dirty="0">
                <a:latin typeface="Times New Roman" panose="02020603050405020304" pitchFamily="18" charset="0"/>
                <a:cs typeface="Times New Roman" panose="02020603050405020304" pitchFamily="18" charset="0"/>
              </a:rPr>
              <a:t> parameter, channel conductance, and linear resistance, respectively.</a:t>
            </a:r>
          </a:p>
        </p:txBody>
      </p:sp>
      <p:sp>
        <p:nvSpPr>
          <p:cNvPr id="2" name="Rectangle 1"/>
          <p:cNvSpPr/>
          <p:nvPr/>
        </p:nvSpPr>
        <p:spPr>
          <a:xfrm>
            <a:off x="272464" y="2201240"/>
            <a:ext cx="11465605" cy="830997"/>
          </a:xfrm>
          <a:prstGeom prst="rect">
            <a:avLst/>
          </a:prstGeom>
        </p:spPr>
        <p:txBody>
          <a:bodyPr wrap="square">
            <a:spAutoFit/>
          </a:bodyPr>
          <a:lstStyle/>
          <a:p>
            <a:pPr marL="342900" indent="-342900">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The dynamic effects that limit the operation of the MOSFET at high frequencies and high switching speeds.</a:t>
            </a:r>
          </a:p>
        </p:txBody>
      </p:sp>
      <p:sp>
        <p:nvSpPr>
          <p:cNvPr id="21" name="Rectangle 20"/>
          <p:cNvSpPr/>
          <p:nvPr/>
        </p:nvSpPr>
        <p:spPr>
          <a:xfrm>
            <a:off x="7486763" y="4894075"/>
            <a:ext cx="1549400" cy="6476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5474702" y="3106162"/>
            <a:ext cx="6680976" cy="4313797"/>
            <a:chOff x="5474702" y="3106162"/>
            <a:chExt cx="6680976" cy="4313797"/>
          </a:xfrm>
        </p:grpSpPr>
        <p:pic>
          <p:nvPicPr>
            <p:cNvPr id="10" name="Picture 4" descr="Table5"/>
            <p:cNvPicPr>
              <a:picLocks noChangeAspect="1" noChangeArrowheads="1"/>
            </p:cNvPicPr>
            <p:nvPr/>
          </p:nvPicPr>
          <p:blipFill rotWithShape="1">
            <a:blip r:embed="rId2">
              <a:extLst>
                <a:ext uri="{28A0092B-C50C-407E-A947-70E740481C1C}">
                  <a14:useLocalDpi xmlns:a14="http://schemas.microsoft.com/office/drawing/2010/main" val="0"/>
                </a:ext>
              </a:extLst>
            </a:blip>
            <a:srcRect l="42015"/>
            <a:stretch/>
          </p:blipFill>
          <p:spPr bwMode="auto">
            <a:xfrm>
              <a:off x="5474702" y="3106162"/>
              <a:ext cx="6644026" cy="4082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p:nvPr/>
          </p:nvSpPr>
          <p:spPr>
            <a:xfrm>
              <a:off x="5588000" y="3911677"/>
              <a:ext cx="1549400" cy="6476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005266" y="6772336"/>
              <a:ext cx="1549400" cy="6476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0071403" y="4766214"/>
              <a:ext cx="2084275" cy="13787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486763" y="3593140"/>
              <a:ext cx="1549400" cy="4633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0071403" y="3593140"/>
              <a:ext cx="1549400" cy="4633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5" name="Picture 24"/>
          <p:cNvPicPr>
            <a:picLocks noChangeAspect="1"/>
          </p:cNvPicPr>
          <p:nvPr/>
        </p:nvPicPr>
        <p:blipFill>
          <a:blip r:embed="rId3"/>
          <a:stretch>
            <a:fillRect/>
          </a:stretch>
        </p:blipFill>
        <p:spPr>
          <a:xfrm>
            <a:off x="7666065" y="3707346"/>
            <a:ext cx="1314450" cy="361950"/>
          </a:xfrm>
          <a:prstGeom prst="rect">
            <a:avLst/>
          </a:prstGeom>
        </p:spPr>
      </p:pic>
      <p:pic>
        <p:nvPicPr>
          <p:cNvPr id="26" name="Picture 25"/>
          <p:cNvPicPr>
            <a:picLocks noChangeAspect="1"/>
          </p:cNvPicPr>
          <p:nvPr/>
        </p:nvPicPr>
        <p:blipFill>
          <a:blip r:embed="rId4"/>
          <a:stretch>
            <a:fillRect/>
          </a:stretch>
        </p:blipFill>
        <p:spPr>
          <a:xfrm>
            <a:off x="10015755" y="3707346"/>
            <a:ext cx="1333500" cy="361950"/>
          </a:xfrm>
          <a:prstGeom prst="rect">
            <a:avLst/>
          </a:prstGeom>
        </p:spPr>
      </p:pic>
      <p:pic>
        <p:nvPicPr>
          <p:cNvPr id="27" name="Picture 26"/>
          <p:cNvPicPr>
            <a:picLocks noChangeAspect="1"/>
          </p:cNvPicPr>
          <p:nvPr/>
        </p:nvPicPr>
        <p:blipFill>
          <a:blip r:embed="rId5"/>
          <a:stretch>
            <a:fillRect/>
          </a:stretch>
        </p:blipFill>
        <p:spPr>
          <a:xfrm>
            <a:off x="10308403" y="5487762"/>
            <a:ext cx="1219200" cy="657225"/>
          </a:xfrm>
          <a:prstGeom prst="rect">
            <a:avLst/>
          </a:prstGeom>
        </p:spPr>
      </p:pic>
      <p:pic>
        <p:nvPicPr>
          <p:cNvPr id="28" name="Picture 27"/>
          <p:cNvPicPr>
            <a:picLocks noChangeAspect="1"/>
          </p:cNvPicPr>
          <p:nvPr/>
        </p:nvPicPr>
        <p:blipFill>
          <a:blip r:embed="rId6"/>
          <a:stretch>
            <a:fillRect/>
          </a:stretch>
        </p:blipFill>
        <p:spPr>
          <a:xfrm>
            <a:off x="9917878" y="4753455"/>
            <a:ext cx="2000250" cy="381000"/>
          </a:xfrm>
          <a:prstGeom prst="rect">
            <a:avLst/>
          </a:prstGeom>
        </p:spPr>
      </p:pic>
      <p:pic>
        <p:nvPicPr>
          <p:cNvPr id="29" name="Picture 28"/>
          <p:cNvPicPr>
            <a:picLocks noChangeAspect="1"/>
          </p:cNvPicPr>
          <p:nvPr/>
        </p:nvPicPr>
        <p:blipFill>
          <a:blip r:embed="rId7"/>
          <a:stretch>
            <a:fillRect/>
          </a:stretch>
        </p:blipFill>
        <p:spPr>
          <a:xfrm>
            <a:off x="5557770" y="3956975"/>
            <a:ext cx="1590675" cy="676275"/>
          </a:xfrm>
          <a:prstGeom prst="rect">
            <a:avLst/>
          </a:prstGeom>
        </p:spPr>
      </p:pic>
      <p:pic>
        <p:nvPicPr>
          <p:cNvPr id="30" name="Picture 29"/>
          <p:cNvPicPr>
            <a:picLocks noChangeAspect="1"/>
          </p:cNvPicPr>
          <p:nvPr/>
        </p:nvPicPr>
        <p:blipFill>
          <a:blip r:embed="rId8"/>
          <a:stretch>
            <a:fillRect/>
          </a:stretch>
        </p:blipFill>
        <p:spPr>
          <a:xfrm>
            <a:off x="5957783" y="6826074"/>
            <a:ext cx="1628775" cy="495300"/>
          </a:xfrm>
          <a:prstGeom prst="rect">
            <a:avLst/>
          </a:prstGeom>
        </p:spPr>
      </p:pic>
    </p:spTree>
    <p:extLst>
      <p:ext uri="{BB962C8B-B14F-4D97-AF65-F5344CB8AC3E}">
        <p14:creationId xmlns:p14="http://schemas.microsoft.com/office/powerpoint/2010/main" val="3475721308"/>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578">
                                            <p:txEl>
                                              <p:pRg st="0" end="0"/>
                                            </p:txEl>
                                          </p:spTgt>
                                        </p:tgtEl>
                                        <p:attrNameLst>
                                          <p:attrName>style.visibility</p:attrName>
                                        </p:attrNameLst>
                                      </p:cBhvr>
                                      <p:to>
                                        <p:strVal val="visible"/>
                                      </p:to>
                                    </p:set>
                                    <p:anim calcmode="lin" valueType="num">
                                      <p:cBhvr additive="base">
                                        <p:cTn id="7" dur="500" fill="hold"/>
                                        <p:tgtEl>
                                          <p:spTgt spid="2457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57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4583"/>
                                        </p:tgtEl>
                                        <p:attrNameLst>
                                          <p:attrName>style.visibility</p:attrName>
                                        </p:attrNameLst>
                                      </p:cBhvr>
                                      <p:to>
                                        <p:strVal val="visible"/>
                                      </p:to>
                                    </p:set>
                                    <p:anim calcmode="lin" valueType="num">
                                      <p:cBhvr additive="base">
                                        <p:cTn id="19" dur="500" fill="hold"/>
                                        <p:tgtEl>
                                          <p:spTgt spid="24583"/>
                                        </p:tgtEl>
                                        <p:attrNameLst>
                                          <p:attrName>ppt_x</p:attrName>
                                        </p:attrNameLst>
                                      </p:cBhvr>
                                      <p:tavLst>
                                        <p:tav tm="0">
                                          <p:val>
                                            <p:strVal val="#ppt_x"/>
                                          </p:val>
                                        </p:tav>
                                        <p:tav tm="100000">
                                          <p:val>
                                            <p:strVal val="#ppt_x"/>
                                          </p:val>
                                        </p:tav>
                                      </p:tavLst>
                                    </p:anim>
                                    <p:anim calcmode="lin" valueType="num">
                                      <p:cBhvr additive="base">
                                        <p:cTn id="20" dur="500" fill="hold"/>
                                        <p:tgtEl>
                                          <p:spTgt spid="2458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500" fill="hold"/>
                                        <p:tgtEl>
                                          <p:spTgt spid="25"/>
                                        </p:tgtEl>
                                        <p:attrNameLst>
                                          <p:attrName>ppt_x</p:attrName>
                                        </p:attrNameLst>
                                      </p:cBhvr>
                                      <p:tavLst>
                                        <p:tav tm="0">
                                          <p:val>
                                            <p:strVal val="#ppt_x"/>
                                          </p:val>
                                        </p:tav>
                                        <p:tav tm="100000">
                                          <p:val>
                                            <p:strVal val="#ppt_x"/>
                                          </p:val>
                                        </p:tav>
                                      </p:tavLst>
                                    </p:anim>
                                    <p:anim calcmode="lin" valueType="num">
                                      <p:cBhvr additive="base">
                                        <p:cTn id="3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additive="base">
                                        <p:cTn id="37" dur="500" fill="hold"/>
                                        <p:tgtEl>
                                          <p:spTgt spid="26"/>
                                        </p:tgtEl>
                                        <p:attrNameLst>
                                          <p:attrName>ppt_x</p:attrName>
                                        </p:attrNameLst>
                                      </p:cBhvr>
                                      <p:tavLst>
                                        <p:tav tm="0">
                                          <p:val>
                                            <p:strVal val="#ppt_x"/>
                                          </p:val>
                                        </p:tav>
                                        <p:tav tm="100000">
                                          <p:val>
                                            <p:strVal val="#ppt_x"/>
                                          </p:val>
                                        </p:tav>
                                      </p:tavLst>
                                    </p:anim>
                                    <p:anim calcmode="lin" valueType="num">
                                      <p:cBhvr additive="base">
                                        <p:cTn id="3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anim calcmode="lin" valueType="num">
                                      <p:cBhvr additive="base">
                                        <p:cTn id="43" dur="500" fill="hold"/>
                                        <p:tgtEl>
                                          <p:spTgt spid="27"/>
                                        </p:tgtEl>
                                        <p:attrNameLst>
                                          <p:attrName>ppt_x</p:attrName>
                                        </p:attrNameLst>
                                      </p:cBhvr>
                                      <p:tavLst>
                                        <p:tav tm="0">
                                          <p:val>
                                            <p:strVal val="#ppt_x"/>
                                          </p:val>
                                        </p:tav>
                                        <p:tav tm="100000">
                                          <p:val>
                                            <p:strVal val="#ppt_x"/>
                                          </p:val>
                                        </p:tav>
                                      </p:tavLst>
                                    </p:anim>
                                    <p:anim calcmode="lin" valueType="num">
                                      <p:cBhvr additive="base">
                                        <p:cTn id="4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0"/>
                                        </p:tgtEl>
                                        <p:attrNameLst>
                                          <p:attrName>style.visibility</p:attrName>
                                        </p:attrNameLst>
                                      </p:cBhvr>
                                      <p:to>
                                        <p:strVal val="visible"/>
                                      </p:to>
                                    </p:set>
                                    <p:anim calcmode="lin" valueType="num">
                                      <p:cBhvr additive="base">
                                        <p:cTn id="49" dur="500" fill="hold"/>
                                        <p:tgtEl>
                                          <p:spTgt spid="30"/>
                                        </p:tgtEl>
                                        <p:attrNameLst>
                                          <p:attrName>ppt_x</p:attrName>
                                        </p:attrNameLst>
                                      </p:cBhvr>
                                      <p:tavLst>
                                        <p:tav tm="0">
                                          <p:val>
                                            <p:strVal val="#ppt_x"/>
                                          </p:val>
                                        </p:tav>
                                        <p:tav tm="100000">
                                          <p:val>
                                            <p:strVal val="#ppt_x"/>
                                          </p:val>
                                        </p:tav>
                                      </p:tavLst>
                                    </p:anim>
                                    <p:anim calcmode="lin" valueType="num">
                                      <p:cBhvr additive="base">
                                        <p:cTn id="5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additive="base">
                                        <p:cTn id="55" dur="500" fill="hold"/>
                                        <p:tgtEl>
                                          <p:spTgt spid="29"/>
                                        </p:tgtEl>
                                        <p:attrNameLst>
                                          <p:attrName>ppt_x</p:attrName>
                                        </p:attrNameLst>
                                      </p:cBhvr>
                                      <p:tavLst>
                                        <p:tav tm="0">
                                          <p:val>
                                            <p:strVal val="#ppt_x"/>
                                          </p:val>
                                        </p:tav>
                                        <p:tav tm="100000">
                                          <p:val>
                                            <p:strVal val="#ppt_x"/>
                                          </p:val>
                                        </p:tav>
                                      </p:tavLst>
                                    </p:anim>
                                    <p:anim calcmode="lin" valueType="num">
                                      <p:cBhvr additive="base">
                                        <p:cTn id="5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8"/>
                                        </p:tgtEl>
                                        <p:attrNameLst>
                                          <p:attrName>style.visibility</p:attrName>
                                        </p:attrNameLst>
                                      </p:cBhvr>
                                      <p:to>
                                        <p:strVal val="visible"/>
                                      </p:to>
                                    </p:set>
                                    <p:anim calcmode="lin" valueType="num">
                                      <p:cBhvr additive="base">
                                        <p:cTn id="61" dur="500" fill="hold"/>
                                        <p:tgtEl>
                                          <p:spTgt spid="28"/>
                                        </p:tgtEl>
                                        <p:attrNameLst>
                                          <p:attrName>ppt_x</p:attrName>
                                        </p:attrNameLst>
                                      </p:cBhvr>
                                      <p:tavLst>
                                        <p:tav tm="0">
                                          <p:val>
                                            <p:strVal val="#ppt_x"/>
                                          </p:val>
                                        </p:tav>
                                        <p:tav tm="100000">
                                          <p:val>
                                            <p:strVal val="#ppt_x"/>
                                          </p:val>
                                        </p:tav>
                                      </p:tavLst>
                                    </p:anim>
                                    <p:anim calcmode="lin" valueType="num">
                                      <p:cBhvr additive="base">
                                        <p:cTn id="6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4584"/>
                                        </p:tgtEl>
                                        <p:attrNameLst>
                                          <p:attrName>style.visibility</p:attrName>
                                        </p:attrNameLst>
                                      </p:cBhvr>
                                      <p:to>
                                        <p:strVal val="visible"/>
                                      </p:to>
                                    </p:set>
                                    <p:anim calcmode="lin" valueType="num">
                                      <p:cBhvr additive="base">
                                        <p:cTn id="67" dur="500" fill="hold"/>
                                        <p:tgtEl>
                                          <p:spTgt spid="24584"/>
                                        </p:tgtEl>
                                        <p:attrNameLst>
                                          <p:attrName>ppt_x</p:attrName>
                                        </p:attrNameLst>
                                      </p:cBhvr>
                                      <p:tavLst>
                                        <p:tav tm="0">
                                          <p:val>
                                            <p:strVal val="#ppt_x"/>
                                          </p:val>
                                        </p:tav>
                                        <p:tav tm="100000">
                                          <p:val>
                                            <p:strVal val="#ppt_x"/>
                                          </p:val>
                                        </p:tav>
                                      </p:tavLst>
                                    </p:anim>
                                    <p:anim calcmode="lin" valueType="num">
                                      <p:cBhvr additive="base">
                                        <p:cTn id="68" dur="500" fill="hold"/>
                                        <p:tgtEl>
                                          <p:spTgt spid="245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8" grpId="0" build="p"/>
      <p:bldP spid="24584" grpId="0"/>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0D5C34D5-D3AA-4EDD-A3B2-A4309A9A6E03}" type="datetime1">
              <a:rPr lang="en-IN" smtClean="0"/>
              <a:pPr>
                <a:defRPr/>
              </a:pPr>
              <a:t>23-12-2024</a:t>
            </a:fld>
            <a:endParaRPr lang="en-US" dirty="0"/>
          </a:p>
        </p:txBody>
      </p:sp>
      <p:sp>
        <p:nvSpPr>
          <p:cNvPr id="25603"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6" name="Slide Number Placeholder 5"/>
          <p:cNvSpPr>
            <a:spLocks noGrp="1"/>
          </p:cNvSpPr>
          <p:nvPr>
            <p:ph type="sldNum" sz="quarter" idx="12"/>
          </p:nvPr>
        </p:nvSpPr>
        <p:spPr/>
        <p:txBody>
          <a:bodyPr/>
          <a:lstStyle/>
          <a:p>
            <a:pPr>
              <a:defRPr/>
            </a:pPr>
            <a:fld id="{07DE0A36-FAC0-4DDD-8E78-516DE7B2D6EF}" type="slidenum">
              <a:rPr lang="en-US" smtClean="0"/>
              <a:pPr>
                <a:defRPr/>
              </a:pPr>
              <a:t>33</a:t>
            </a:fld>
            <a:endParaRPr lang="en-US" dirty="0"/>
          </a:p>
        </p:txBody>
      </p:sp>
      <p:sp>
        <p:nvSpPr>
          <p:cNvPr id="25606" name="Rectangle 6"/>
          <p:cNvSpPr>
            <a:spLocks noChangeArrowheads="1"/>
          </p:cNvSpPr>
          <p:nvPr/>
        </p:nvSpPr>
        <p:spPr bwMode="auto">
          <a:xfrm>
            <a:off x="1212788" y="7088866"/>
            <a:ext cx="10506106"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 typeface="Arial" panose="020B0604020202020204" pitchFamily="34" charset="0"/>
              <a:buNone/>
            </a:pPr>
            <a:r>
              <a:rPr lang="en-US" altLang="en-US" sz="1839" dirty="0">
                <a:solidFill>
                  <a:srgbClr val="C00000"/>
                </a:solidFill>
                <a:latin typeface="Times New Roman" panose="02020603050405020304" pitchFamily="18" charset="0"/>
                <a:cs typeface="Times New Roman" panose="02020603050405020304" pitchFamily="18" charset="0"/>
              </a:rPr>
              <a:t>Fig. 13 The drain current versus the drain-to source voltage for an enhancement type NMOS transistor.</a:t>
            </a:r>
            <a:endParaRPr lang="en-US" altLang="en-US" sz="1839" i="1" baseline="-25000" dirty="0">
              <a:solidFill>
                <a:srgbClr val="C00000"/>
              </a:solidFill>
              <a:latin typeface="Times New Roman" panose="02020603050405020304" pitchFamily="18" charset="0"/>
              <a:cs typeface="Times New Roman" panose="02020603050405020304" pitchFamily="18" charset="0"/>
            </a:endParaRPr>
          </a:p>
        </p:txBody>
      </p:sp>
      <p:grpSp>
        <p:nvGrpSpPr>
          <p:cNvPr id="14" name="Group 13"/>
          <p:cNvGrpSpPr/>
          <p:nvPr/>
        </p:nvGrpSpPr>
        <p:grpSpPr>
          <a:xfrm>
            <a:off x="2213096" y="1196225"/>
            <a:ext cx="8048504" cy="5690273"/>
            <a:chOff x="2213096" y="1196225"/>
            <a:chExt cx="8048504" cy="5690273"/>
          </a:xfrm>
        </p:grpSpPr>
        <p:pic>
          <p:nvPicPr>
            <p:cNvPr id="25605" name="Picture 5" descr="se05F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7563" y="1196225"/>
              <a:ext cx="8004037" cy="5690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p:nvPr/>
          </p:nvSpPr>
          <p:spPr>
            <a:xfrm>
              <a:off x="2213096" y="2059340"/>
              <a:ext cx="1445714" cy="42307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8641785" y="2059339"/>
              <a:ext cx="1615052" cy="4230739"/>
            </a:xfrm>
            <a:prstGeom prst="rect">
              <a:avLst/>
            </a:prstGeom>
            <a:solidFill>
              <a:srgbClr val="BBEEFF"/>
            </a:solidFill>
            <a:ln>
              <a:solidFill>
                <a:srgbClr val="BBE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259581" y="2858128"/>
              <a:ext cx="1988226" cy="959396"/>
            </a:xfrm>
            <a:prstGeom prst="rect">
              <a:avLst/>
            </a:prstGeom>
            <a:solidFill>
              <a:srgbClr val="BBEEFF"/>
            </a:solidFill>
            <a:ln>
              <a:solidFill>
                <a:srgbClr val="BBE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p:cNvPicPr>
            <a:picLocks noChangeAspect="1"/>
          </p:cNvPicPr>
          <p:nvPr/>
        </p:nvPicPr>
        <p:blipFill>
          <a:blip r:embed="rId3"/>
          <a:stretch>
            <a:fillRect/>
          </a:stretch>
        </p:blipFill>
        <p:spPr>
          <a:xfrm>
            <a:off x="6240304" y="2879711"/>
            <a:ext cx="1885950" cy="752475"/>
          </a:xfrm>
          <a:prstGeom prst="rect">
            <a:avLst/>
          </a:prstGeom>
        </p:spPr>
      </p:pic>
      <p:pic>
        <p:nvPicPr>
          <p:cNvPr id="21" name="Picture 20"/>
          <p:cNvPicPr>
            <a:picLocks noChangeAspect="1"/>
          </p:cNvPicPr>
          <p:nvPr/>
        </p:nvPicPr>
        <p:blipFill>
          <a:blip r:embed="rId4"/>
          <a:stretch>
            <a:fillRect/>
          </a:stretch>
        </p:blipFill>
        <p:spPr>
          <a:xfrm>
            <a:off x="2184152" y="5736899"/>
            <a:ext cx="1457325" cy="533400"/>
          </a:xfrm>
          <a:prstGeom prst="rect">
            <a:avLst/>
          </a:prstGeom>
        </p:spPr>
      </p:pic>
      <p:pic>
        <p:nvPicPr>
          <p:cNvPr id="22" name="Picture 21"/>
          <p:cNvPicPr>
            <a:picLocks noChangeAspect="1"/>
          </p:cNvPicPr>
          <p:nvPr/>
        </p:nvPicPr>
        <p:blipFill>
          <a:blip r:embed="rId5"/>
          <a:stretch>
            <a:fillRect/>
          </a:stretch>
        </p:blipFill>
        <p:spPr>
          <a:xfrm>
            <a:off x="8641785" y="5760711"/>
            <a:ext cx="1628775" cy="485775"/>
          </a:xfrm>
          <a:prstGeom prst="rect">
            <a:avLst/>
          </a:prstGeom>
        </p:spPr>
      </p:pic>
      <p:pic>
        <p:nvPicPr>
          <p:cNvPr id="23" name="Picture 22"/>
          <p:cNvPicPr>
            <a:picLocks noChangeAspect="1"/>
          </p:cNvPicPr>
          <p:nvPr/>
        </p:nvPicPr>
        <p:blipFill>
          <a:blip r:embed="rId6"/>
          <a:stretch>
            <a:fillRect/>
          </a:stretch>
        </p:blipFill>
        <p:spPr>
          <a:xfrm>
            <a:off x="2174626" y="4997440"/>
            <a:ext cx="1476375" cy="542925"/>
          </a:xfrm>
          <a:prstGeom prst="rect">
            <a:avLst/>
          </a:prstGeom>
        </p:spPr>
      </p:pic>
      <p:pic>
        <p:nvPicPr>
          <p:cNvPr id="24" name="Picture 23"/>
          <p:cNvPicPr>
            <a:picLocks noChangeAspect="1"/>
          </p:cNvPicPr>
          <p:nvPr/>
        </p:nvPicPr>
        <p:blipFill>
          <a:blip r:embed="rId7"/>
          <a:stretch>
            <a:fillRect/>
          </a:stretch>
        </p:blipFill>
        <p:spPr>
          <a:xfrm>
            <a:off x="8611111" y="5131560"/>
            <a:ext cx="1676400" cy="371475"/>
          </a:xfrm>
          <a:prstGeom prst="rect">
            <a:avLst/>
          </a:prstGeom>
        </p:spPr>
      </p:pic>
      <p:pic>
        <p:nvPicPr>
          <p:cNvPr id="25" name="Picture 24"/>
          <p:cNvPicPr>
            <a:picLocks noChangeAspect="1"/>
          </p:cNvPicPr>
          <p:nvPr/>
        </p:nvPicPr>
        <p:blipFill>
          <a:blip r:embed="rId8"/>
          <a:stretch>
            <a:fillRect/>
          </a:stretch>
        </p:blipFill>
        <p:spPr>
          <a:xfrm>
            <a:off x="2188913" y="3804934"/>
            <a:ext cx="1447800" cy="485775"/>
          </a:xfrm>
          <a:prstGeom prst="rect">
            <a:avLst/>
          </a:prstGeom>
        </p:spPr>
      </p:pic>
      <p:pic>
        <p:nvPicPr>
          <p:cNvPr id="26" name="Picture 25"/>
          <p:cNvPicPr>
            <a:picLocks noChangeAspect="1"/>
          </p:cNvPicPr>
          <p:nvPr/>
        </p:nvPicPr>
        <p:blipFill>
          <a:blip r:embed="rId9"/>
          <a:stretch>
            <a:fillRect/>
          </a:stretch>
        </p:blipFill>
        <p:spPr>
          <a:xfrm>
            <a:off x="8582277" y="3817523"/>
            <a:ext cx="1647825" cy="447675"/>
          </a:xfrm>
          <a:prstGeom prst="rect">
            <a:avLst/>
          </a:prstGeom>
        </p:spPr>
      </p:pic>
      <p:pic>
        <p:nvPicPr>
          <p:cNvPr id="27" name="Picture 26"/>
          <p:cNvPicPr>
            <a:picLocks noChangeAspect="1"/>
          </p:cNvPicPr>
          <p:nvPr/>
        </p:nvPicPr>
        <p:blipFill>
          <a:blip r:embed="rId10"/>
          <a:stretch>
            <a:fillRect/>
          </a:stretch>
        </p:blipFill>
        <p:spPr>
          <a:xfrm>
            <a:off x="2097719" y="1990751"/>
            <a:ext cx="1495425" cy="504825"/>
          </a:xfrm>
          <a:prstGeom prst="rect">
            <a:avLst/>
          </a:prstGeom>
        </p:spPr>
      </p:pic>
      <p:pic>
        <p:nvPicPr>
          <p:cNvPr id="28" name="Picture 27"/>
          <p:cNvPicPr>
            <a:picLocks noChangeAspect="1"/>
          </p:cNvPicPr>
          <p:nvPr/>
        </p:nvPicPr>
        <p:blipFill>
          <a:blip r:embed="rId11"/>
          <a:stretch>
            <a:fillRect/>
          </a:stretch>
        </p:blipFill>
        <p:spPr>
          <a:xfrm>
            <a:off x="8622734" y="2057426"/>
            <a:ext cx="1666875" cy="438150"/>
          </a:xfrm>
          <a:prstGeom prst="rect">
            <a:avLst/>
          </a:prstGeom>
        </p:spPr>
      </p:pic>
    </p:spTree>
    <p:extLst>
      <p:ext uri="{BB962C8B-B14F-4D97-AF65-F5344CB8AC3E}">
        <p14:creationId xmlns:p14="http://schemas.microsoft.com/office/powerpoint/2010/main" val="3601362476"/>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ppt_x"/>
                                          </p:val>
                                        </p:tav>
                                        <p:tav tm="100000">
                                          <p:val>
                                            <p:strVal val="#ppt_x"/>
                                          </p:val>
                                        </p:tav>
                                      </p:tavLst>
                                    </p:anim>
                                    <p:anim calcmode="lin" valueType="num">
                                      <p:cBhvr additive="base">
                                        <p:cTn id="2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ppt_x"/>
                                          </p:val>
                                        </p:tav>
                                        <p:tav tm="100000">
                                          <p:val>
                                            <p:strVal val="#ppt_x"/>
                                          </p:val>
                                        </p:tav>
                                      </p:tavLst>
                                    </p:anim>
                                    <p:anim calcmode="lin" valueType="num">
                                      <p:cBhvr additive="base">
                                        <p:cTn id="4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 calcmode="lin" valueType="num">
                                      <p:cBhvr additive="base">
                                        <p:cTn id="49" dur="500" fill="hold"/>
                                        <p:tgtEl>
                                          <p:spTgt spid="27"/>
                                        </p:tgtEl>
                                        <p:attrNameLst>
                                          <p:attrName>ppt_x</p:attrName>
                                        </p:attrNameLst>
                                      </p:cBhvr>
                                      <p:tavLst>
                                        <p:tav tm="0">
                                          <p:val>
                                            <p:strVal val="#ppt_x"/>
                                          </p:val>
                                        </p:tav>
                                        <p:tav tm="100000">
                                          <p:val>
                                            <p:strVal val="#ppt_x"/>
                                          </p:val>
                                        </p:tav>
                                      </p:tavLst>
                                    </p:anim>
                                    <p:anim calcmode="lin" valueType="num">
                                      <p:cBhvr additive="base">
                                        <p:cTn id="50" dur="500" fill="hold"/>
                                        <p:tgtEl>
                                          <p:spTgt spid="27"/>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anim calcmode="lin" valueType="num">
                                      <p:cBhvr additive="base">
                                        <p:cTn id="53" dur="500" fill="hold"/>
                                        <p:tgtEl>
                                          <p:spTgt spid="28"/>
                                        </p:tgtEl>
                                        <p:attrNameLst>
                                          <p:attrName>ppt_x</p:attrName>
                                        </p:attrNameLst>
                                      </p:cBhvr>
                                      <p:tavLst>
                                        <p:tav tm="0">
                                          <p:val>
                                            <p:strVal val="#ppt_x"/>
                                          </p:val>
                                        </p:tav>
                                        <p:tav tm="100000">
                                          <p:val>
                                            <p:strVal val="#ppt_x"/>
                                          </p:val>
                                        </p:tav>
                                      </p:tavLst>
                                    </p:anim>
                                    <p:anim calcmode="lin" valueType="num">
                                      <p:cBhvr additive="base">
                                        <p:cTn id="5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CFFA9C61-0A92-45C8-B797-9120E3146F9C}" type="datetime1">
              <a:rPr lang="en-IN" smtClean="0"/>
              <a:pPr>
                <a:defRPr/>
              </a:pPr>
              <a:t>23-12-2024</a:t>
            </a:fld>
            <a:endParaRPr lang="en-US" dirty="0"/>
          </a:p>
        </p:txBody>
      </p:sp>
      <p:sp>
        <p:nvSpPr>
          <p:cNvPr id="26627"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6" name="Slide Number Placeholder 5"/>
          <p:cNvSpPr>
            <a:spLocks noGrp="1"/>
          </p:cNvSpPr>
          <p:nvPr>
            <p:ph type="sldNum" sz="quarter" idx="12"/>
          </p:nvPr>
        </p:nvSpPr>
        <p:spPr/>
        <p:txBody>
          <a:bodyPr/>
          <a:lstStyle/>
          <a:p>
            <a:pPr>
              <a:defRPr/>
            </a:pPr>
            <a:fld id="{47D1FFD6-3ADD-46ED-B51D-1B0FCA72558F}" type="slidenum">
              <a:rPr lang="en-US" smtClean="0"/>
              <a:pPr>
                <a:defRPr/>
              </a:pPr>
              <a:t>34</a:t>
            </a:fld>
            <a:endParaRPr lang="en-US" dirty="0"/>
          </a:p>
        </p:txBody>
      </p:sp>
      <p:pic>
        <p:nvPicPr>
          <p:cNvPr id="26629"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41721" y="2359449"/>
            <a:ext cx="11112664" cy="4406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734682" y="2241058"/>
            <a:ext cx="5590389" cy="489301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7" name="Rectangle 6"/>
          <p:cNvSpPr/>
          <p:nvPr/>
        </p:nvSpPr>
        <p:spPr>
          <a:xfrm>
            <a:off x="6325071" y="2247545"/>
            <a:ext cx="5592012" cy="489463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cxnSp>
        <p:nvCxnSpPr>
          <p:cNvPr id="5" name="Straight Connector 4"/>
          <p:cNvCxnSpPr/>
          <p:nvPr/>
        </p:nvCxnSpPr>
        <p:spPr>
          <a:xfrm>
            <a:off x="2920886" y="2798961"/>
            <a:ext cx="1805078" cy="129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414626" y="2800582"/>
            <a:ext cx="1805078" cy="14597"/>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9413746"/>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2379" y="410498"/>
            <a:ext cx="7365940" cy="799186"/>
          </a:xfrm>
        </p:spPr>
        <p:txBody>
          <a:bodyPr/>
          <a:lstStyle/>
          <a:p>
            <a:r>
              <a:rPr lang="en-US" b="1" dirty="0">
                <a:latin typeface="Times New Roman" pitchFamily="18" charset="0"/>
                <a:cs typeface="Times New Roman" pitchFamily="18" charset="0"/>
              </a:rPr>
              <a:t>Second Order Effects:</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869966" y="1947898"/>
            <a:ext cx="10742890" cy="5253838"/>
          </a:xfrm>
        </p:spPr>
        <p:txBody>
          <a:bodyPr>
            <a:normAutofit/>
          </a:bodyPr>
          <a:lstStyle/>
          <a:p>
            <a:pPr>
              <a:buNone/>
            </a:pPr>
            <a:r>
              <a:rPr lang="en-US" dirty="0">
                <a:latin typeface="Times New Roman" pitchFamily="18" charset="0"/>
                <a:cs typeface="Times New Roman" pitchFamily="18" charset="0"/>
              </a:rPr>
              <a:t>Following are the list of second order effects of MOSFET.</a:t>
            </a:r>
          </a:p>
          <a:p>
            <a:r>
              <a:rPr lang="en-US" dirty="0">
                <a:solidFill>
                  <a:srgbClr val="FF0000"/>
                </a:solidFill>
                <a:latin typeface="Times New Roman" pitchFamily="18" charset="0"/>
                <a:cs typeface="Times New Roman" pitchFamily="18" charset="0"/>
              </a:rPr>
              <a:t>Channel length modulation</a:t>
            </a:r>
          </a:p>
          <a:p>
            <a:r>
              <a:rPr lang="en-US" dirty="0">
                <a:solidFill>
                  <a:srgbClr val="0000FF"/>
                </a:solidFill>
                <a:latin typeface="Times New Roman" pitchFamily="18" charset="0"/>
                <a:cs typeface="Times New Roman" pitchFamily="18" charset="0"/>
              </a:rPr>
              <a:t>Velocity Saturation</a:t>
            </a:r>
          </a:p>
          <a:p>
            <a:r>
              <a:rPr lang="en-US" b="1" dirty="0">
                <a:solidFill>
                  <a:srgbClr val="0000FF"/>
                </a:solidFill>
                <a:latin typeface="Times New Roman" pitchFamily="18" charset="0"/>
                <a:cs typeface="Times New Roman" pitchFamily="18" charset="0"/>
              </a:rPr>
              <a:t>Mobility Degradation</a:t>
            </a:r>
            <a:endParaRPr lang="en-US" dirty="0">
              <a:solidFill>
                <a:srgbClr val="0000FF"/>
              </a:solidFill>
              <a:latin typeface="Times New Roman" pitchFamily="18" charset="0"/>
              <a:cs typeface="Times New Roman" pitchFamily="18" charset="0"/>
            </a:endParaRPr>
          </a:p>
          <a:p>
            <a:r>
              <a:rPr lang="en-US" dirty="0">
                <a:solidFill>
                  <a:srgbClr val="0000FF"/>
                </a:solidFill>
                <a:latin typeface="Times New Roman" pitchFamily="18" charset="0"/>
                <a:cs typeface="Times New Roman" pitchFamily="18" charset="0"/>
              </a:rPr>
              <a:t>Threshold voltage – Body effect</a:t>
            </a:r>
          </a:p>
          <a:p>
            <a:r>
              <a:rPr lang="en-US" dirty="0">
                <a:latin typeface="Times New Roman" pitchFamily="18" charset="0"/>
                <a:cs typeface="Times New Roman" pitchFamily="18" charset="0"/>
              </a:rPr>
              <a:t>Subthreshold region</a:t>
            </a:r>
          </a:p>
          <a:p>
            <a:r>
              <a:rPr lang="en-US" dirty="0">
                <a:latin typeface="Times New Roman" pitchFamily="18" charset="0"/>
                <a:cs typeface="Times New Roman" pitchFamily="18" charset="0"/>
              </a:rPr>
              <a:t>Drain </a:t>
            </a:r>
            <a:r>
              <a:rPr lang="en-US" dirty="0" err="1">
                <a:latin typeface="Times New Roman" pitchFamily="18" charset="0"/>
                <a:cs typeface="Times New Roman" pitchFamily="18" charset="0"/>
              </a:rPr>
              <a:t>Punchthrough</a:t>
            </a:r>
            <a:endParaRPr lang="en-US" dirty="0">
              <a:latin typeface="Times New Roman" pitchFamily="18" charset="0"/>
              <a:cs typeface="Times New Roman" pitchFamily="18" charset="0"/>
            </a:endParaRPr>
          </a:p>
          <a:p>
            <a:r>
              <a:rPr lang="en-US" dirty="0">
                <a:solidFill>
                  <a:srgbClr val="0000FF"/>
                </a:solidFill>
                <a:latin typeface="Times New Roman" pitchFamily="18" charset="0"/>
                <a:cs typeface="Times New Roman" pitchFamily="18" charset="0"/>
              </a:rPr>
              <a:t>Impact Ionization – Hot Electrons</a:t>
            </a:r>
          </a:p>
          <a:p>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C9AEAF6-A69E-465E-A28F-A9769C2EDB3D}" type="slidenum">
              <a:rPr lang="en-IN" smtClean="0"/>
              <a:pPr/>
              <a:t>35</a:t>
            </a:fld>
            <a:endParaRPr lang="en-IN"/>
          </a:p>
        </p:txBody>
      </p:sp>
      <p:sp>
        <p:nvSpPr>
          <p:cNvPr id="5" name="Date Placeholder 4"/>
          <p:cNvSpPr>
            <a:spLocks noGrp="1"/>
          </p:cNvSpPr>
          <p:nvPr>
            <p:ph type="dt" sz="half" idx="10"/>
          </p:nvPr>
        </p:nvSpPr>
        <p:spPr/>
        <p:txBody>
          <a:bodyPr/>
          <a:lstStyle/>
          <a:p>
            <a:fld id="{796AC709-B6E0-4407-99E3-ECE31420D222}" type="datetime1">
              <a:rPr lang="en-IN" smtClean="0"/>
              <a:t>23-12-2024</a:t>
            </a:fld>
            <a:endParaRPr lang="en-IN"/>
          </a:p>
        </p:txBody>
      </p:sp>
    </p:spTree>
    <p:extLst>
      <p:ext uri="{BB962C8B-B14F-4D97-AF65-F5344CB8AC3E}">
        <p14:creationId xmlns:p14="http://schemas.microsoft.com/office/powerpoint/2010/main" val="1174843463"/>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25010" y="6574040"/>
            <a:ext cx="10568275" cy="830997"/>
          </a:xfrm>
          <a:prstGeom prst="rect">
            <a:avLst/>
          </a:prstGeom>
        </p:spPr>
        <p:txBody>
          <a:bodyPr wrap="square">
            <a:spAutoFit/>
          </a:bodyPr>
          <a:lstStyle/>
          <a:p>
            <a:pPr marL="342900" indent="-342900" algn="just">
              <a:buFont typeface="Arial" pitchFamily="34" charset="0"/>
              <a:buChar char="•"/>
            </a:pPr>
            <a:r>
              <a:rPr lang="en-US" sz="2400" dirty="0">
                <a:latin typeface="Times New Roman" pitchFamily="18" charset="0"/>
                <a:cs typeface="Times New Roman" pitchFamily="18" charset="0"/>
              </a:rPr>
              <a:t>Thus, when a high impedance current source is required, </a:t>
            </a:r>
            <a:r>
              <a:rPr lang="en-US" sz="2400" dirty="0">
                <a:solidFill>
                  <a:srgbClr val="0000FF"/>
                </a:solidFill>
                <a:latin typeface="Times New Roman" pitchFamily="18" charset="0"/>
                <a:cs typeface="Times New Roman" pitchFamily="18" charset="0"/>
              </a:rPr>
              <a:t>longer channel transistors are used.</a:t>
            </a:r>
          </a:p>
        </p:txBody>
      </p:sp>
      <p:sp>
        <p:nvSpPr>
          <p:cNvPr id="7" name="Rectangle 6"/>
          <p:cNvSpPr/>
          <p:nvPr/>
        </p:nvSpPr>
        <p:spPr>
          <a:xfrm>
            <a:off x="492870" y="2879966"/>
            <a:ext cx="11375280" cy="830997"/>
          </a:xfrm>
          <a:prstGeom prst="rect">
            <a:avLst/>
          </a:prstGeom>
        </p:spPr>
        <p:txBody>
          <a:bodyPr wrap="square">
            <a:spAutoFit/>
          </a:bodyPr>
          <a:lstStyle/>
          <a:p>
            <a:pPr marL="342900" indent="-342900" algn="just">
              <a:buFont typeface="Arial" pitchFamily="34" charset="0"/>
              <a:buChar char="•"/>
            </a:pPr>
            <a:r>
              <a:rPr lang="en-US" sz="2400" dirty="0">
                <a:latin typeface="Times New Roman" pitchFamily="18" charset="0"/>
                <a:cs typeface="Times New Roman" pitchFamily="18" charset="0"/>
              </a:rPr>
              <a:t>This </a:t>
            </a:r>
            <a:r>
              <a:rPr lang="en-US" sz="2400" dirty="0">
                <a:solidFill>
                  <a:srgbClr val="0000FF"/>
                </a:solidFill>
                <a:latin typeface="Times New Roman" pitchFamily="18" charset="0"/>
                <a:cs typeface="Times New Roman" pitchFamily="18" charset="0"/>
              </a:rPr>
              <a:t>reduces the length of the channel </a:t>
            </a:r>
            <a:r>
              <a:rPr lang="en-US" sz="2400" dirty="0">
                <a:latin typeface="Times New Roman" pitchFamily="18" charset="0"/>
                <a:cs typeface="Times New Roman" pitchFamily="18" charset="0"/>
              </a:rPr>
              <a:t>which impacts current. The model current equation must be modified to</a:t>
            </a:r>
          </a:p>
        </p:txBody>
      </p:sp>
      <p:sp>
        <p:nvSpPr>
          <p:cNvPr id="8" name="Slide Number Placeholder 7"/>
          <p:cNvSpPr>
            <a:spLocks noGrp="1"/>
          </p:cNvSpPr>
          <p:nvPr>
            <p:ph type="sldNum" sz="quarter" idx="12"/>
          </p:nvPr>
        </p:nvSpPr>
        <p:spPr/>
        <p:txBody>
          <a:bodyPr/>
          <a:lstStyle/>
          <a:p>
            <a:fld id="{BC9AEAF6-A69E-465E-A28F-A9769C2EDB3D}" type="slidenum">
              <a:rPr lang="en-IN" smtClean="0"/>
              <a:pPr/>
              <a:t>36</a:t>
            </a:fld>
            <a:endParaRPr lang="en-IN"/>
          </a:p>
        </p:txBody>
      </p:sp>
      <p:sp>
        <p:nvSpPr>
          <p:cNvPr id="9" name="Date Placeholder 8"/>
          <p:cNvSpPr>
            <a:spLocks noGrp="1"/>
          </p:cNvSpPr>
          <p:nvPr>
            <p:ph type="dt" sz="half" idx="10"/>
          </p:nvPr>
        </p:nvSpPr>
        <p:spPr/>
        <p:txBody>
          <a:bodyPr/>
          <a:lstStyle/>
          <a:p>
            <a:fld id="{A7BF0E8D-6141-4132-BDF0-C74A93C10169}" type="datetime1">
              <a:rPr lang="en-IN" smtClean="0"/>
              <a:t>23-12-2024</a:t>
            </a:fld>
            <a:endParaRPr lang="en-IN"/>
          </a:p>
        </p:txBody>
      </p:sp>
      <p:sp>
        <p:nvSpPr>
          <p:cNvPr id="10" name="Title 1"/>
          <p:cNvSpPr>
            <a:spLocks noGrp="1"/>
          </p:cNvSpPr>
          <p:nvPr>
            <p:ph type="title"/>
          </p:nvPr>
        </p:nvSpPr>
        <p:spPr>
          <a:xfrm>
            <a:off x="2872379" y="410498"/>
            <a:ext cx="7365940" cy="799186"/>
          </a:xfrm>
          <a:solidFill>
            <a:schemeClr val="tx1"/>
          </a:solidFill>
        </p:spPr>
        <p:txBody>
          <a:bodyPr>
            <a:normAutofit fontScale="90000"/>
          </a:bodyPr>
          <a:lstStyle/>
          <a:p>
            <a:pPr algn="ctr"/>
            <a:r>
              <a:rPr lang="en-US" b="1" dirty="0">
                <a:solidFill>
                  <a:srgbClr val="FFFF00"/>
                </a:solidFill>
                <a:latin typeface="Times New Roman" pitchFamily="18" charset="0"/>
                <a:cs typeface="Times New Roman" pitchFamily="18" charset="0"/>
              </a:rPr>
              <a:t>Channel Length Modulation</a:t>
            </a:r>
          </a:p>
        </p:txBody>
      </p:sp>
      <p:grpSp>
        <p:nvGrpSpPr>
          <p:cNvPr id="13" name="Group 12"/>
          <p:cNvGrpSpPr/>
          <p:nvPr/>
        </p:nvGrpSpPr>
        <p:grpSpPr>
          <a:xfrm>
            <a:off x="7381879" y="3508933"/>
            <a:ext cx="4705350" cy="2695575"/>
            <a:chOff x="7564217" y="2364498"/>
            <a:chExt cx="4705350" cy="2695575"/>
          </a:xfrm>
        </p:grpSpPr>
        <p:pic>
          <p:nvPicPr>
            <p:cNvPr id="2" name="Picture 1"/>
            <p:cNvPicPr>
              <a:picLocks noChangeAspect="1"/>
            </p:cNvPicPr>
            <p:nvPr/>
          </p:nvPicPr>
          <p:blipFill>
            <a:blip r:embed="rId2"/>
            <a:stretch>
              <a:fillRect/>
            </a:stretch>
          </p:blipFill>
          <p:spPr>
            <a:xfrm>
              <a:off x="7564217" y="2364498"/>
              <a:ext cx="4705350" cy="2695575"/>
            </a:xfrm>
            <a:prstGeom prst="rect">
              <a:avLst/>
            </a:prstGeom>
          </p:spPr>
        </p:pic>
        <p:sp>
          <p:nvSpPr>
            <p:cNvPr id="12" name="Freeform 11"/>
            <p:cNvSpPr/>
            <p:nvPr/>
          </p:nvSpPr>
          <p:spPr>
            <a:xfrm>
              <a:off x="8757189" y="3540125"/>
              <a:ext cx="1161511" cy="215545"/>
            </a:xfrm>
            <a:custGeom>
              <a:avLst/>
              <a:gdLst>
                <a:gd name="connsiteX0" fmla="*/ 12161 w 1255069"/>
                <a:gd name="connsiteY0" fmla="*/ 0 h 215545"/>
                <a:gd name="connsiteX1" fmla="*/ 12161 w 1255069"/>
                <a:gd name="connsiteY1" fmla="*/ 196850 h 215545"/>
                <a:gd name="connsiteX2" fmla="*/ 8986 w 1255069"/>
                <a:gd name="connsiteY2" fmla="*/ 206375 h 215545"/>
                <a:gd name="connsiteX3" fmla="*/ 142336 w 1255069"/>
                <a:gd name="connsiteY3" fmla="*/ 187325 h 215545"/>
                <a:gd name="connsiteX4" fmla="*/ 1158336 w 1255069"/>
                <a:gd name="connsiteY4" fmla="*/ 28575 h 215545"/>
                <a:gd name="connsiteX5" fmla="*/ 1155161 w 1255069"/>
                <a:gd name="connsiteY5" fmla="*/ 22225 h 215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069" h="215545">
                  <a:moveTo>
                    <a:pt x="12161" y="0"/>
                  </a:moveTo>
                  <a:cubicBezTo>
                    <a:pt x="12161" y="81227"/>
                    <a:pt x="12690" y="162454"/>
                    <a:pt x="12161" y="196850"/>
                  </a:cubicBezTo>
                  <a:cubicBezTo>
                    <a:pt x="11632" y="231246"/>
                    <a:pt x="-12710" y="207962"/>
                    <a:pt x="8986" y="206375"/>
                  </a:cubicBezTo>
                  <a:cubicBezTo>
                    <a:pt x="30682" y="204788"/>
                    <a:pt x="142336" y="187325"/>
                    <a:pt x="142336" y="187325"/>
                  </a:cubicBezTo>
                  <a:lnTo>
                    <a:pt x="1158336" y="28575"/>
                  </a:lnTo>
                  <a:cubicBezTo>
                    <a:pt x="1327140" y="1058"/>
                    <a:pt x="1241150" y="11641"/>
                    <a:pt x="1155161" y="22225"/>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p:cNvSpPr/>
          <p:nvPr/>
        </p:nvSpPr>
        <p:spPr>
          <a:xfrm>
            <a:off x="625010" y="1421234"/>
            <a:ext cx="8546763" cy="461665"/>
          </a:xfrm>
          <a:prstGeom prst="rect">
            <a:avLst/>
          </a:prstGeom>
        </p:spPr>
        <p:txBody>
          <a:bodyPr wrap="none">
            <a:spAutoFit/>
          </a:bodyPr>
          <a:lstStyle/>
          <a:p>
            <a:pPr marL="285750" indent="-285750" algn="just">
              <a:buFont typeface="Arial" panose="020B0604020202020204" pitchFamily="34" charset="0"/>
              <a:buChar char="•"/>
            </a:pPr>
            <a:r>
              <a:rPr lang="en-US" sz="2400" dirty="0">
                <a:latin typeface="Times New Roman" pitchFamily="18" charset="0"/>
                <a:cs typeface="Times New Roman" pitchFamily="18" charset="0"/>
              </a:rPr>
              <a:t>The length of the channel changes with changing values of VDS. </a:t>
            </a:r>
          </a:p>
        </p:txBody>
      </p:sp>
      <p:sp>
        <p:nvSpPr>
          <p:cNvPr id="15" name="Rectangle 14"/>
          <p:cNvSpPr/>
          <p:nvPr/>
        </p:nvSpPr>
        <p:spPr>
          <a:xfrm>
            <a:off x="625010" y="1943810"/>
            <a:ext cx="10785940" cy="830997"/>
          </a:xfrm>
          <a:prstGeom prst="rect">
            <a:avLst/>
          </a:prstGeom>
        </p:spPr>
        <p:txBody>
          <a:bodyPr wrap="square">
            <a:spAutoFit/>
          </a:bodyPr>
          <a:lstStyle/>
          <a:p>
            <a:pPr marL="342900" indent="-342900" algn="just">
              <a:buFont typeface="Arial" pitchFamily="34" charset="0"/>
              <a:buChar char="•"/>
            </a:pPr>
            <a:r>
              <a:rPr lang="en-US" sz="2400" dirty="0">
                <a:latin typeface="Times New Roman" pitchFamily="18" charset="0"/>
                <a:cs typeface="Times New Roman" pitchFamily="18" charset="0"/>
              </a:rPr>
              <a:t>As the value of </a:t>
            </a:r>
            <a:r>
              <a:rPr lang="en-US" sz="2400" dirty="0">
                <a:solidFill>
                  <a:srgbClr val="0000FF"/>
                </a:solidFill>
                <a:latin typeface="Times New Roman" pitchFamily="18" charset="0"/>
                <a:cs typeface="Times New Roman" pitchFamily="18" charset="0"/>
              </a:rPr>
              <a:t>VDS is increased</a:t>
            </a:r>
            <a:r>
              <a:rPr lang="en-US" sz="2400" dirty="0">
                <a:latin typeface="Times New Roman" pitchFamily="18" charset="0"/>
                <a:cs typeface="Times New Roman" pitchFamily="18" charset="0"/>
              </a:rPr>
              <a:t>, it causes the </a:t>
            </a:r>
            <a:r>
              <a:rPr lang="en-US" sz="2400" dirty="0">
                <a:solidFill>
                  <a:srgbClr val="0000FF"/>
                </a:solidFill>
                <a:latin typeface="Times New Roman" pitchFamily="18" charset="0"/>
                <a:cs typeface="Times New Roman" pitchFamily="18" charset="0"/>
              </a:rPr>
              <a:t>depletion region of the Drain junction to grow.</a:t>
            </a:r>
          </a:p>
        </p:txBody>
      </p:sp>
      <p:sp>
        <p:nvSpPr>
          <p:cNvPr id="16" name="Rectangle 15"/>
          <p:cNvSpPr/>
          <p:nvPr/>
        </p:nvSpPr>
        <p:spPr>
          <a:xfrm>
            <a:off x="625010" y="4838654"/>
            <a:ext cx="7431073" cy="461665"/>
          </a:xfrm>
          <a:prstGeom prst="rect">
            <a:avLst/>
          </a:prstGeom>
        </p:spPr>
        <p:txBody>
          <a:bodyPr wrap="none">
            <a:spAutoFit/>
          </a:bodyPr>
          <a:lstStyle/>
          <a:p>
            <a:pPr marL="342900" indent="-342900">
              <a:buFont typeface="Arial" pitchFamily="34" charset="0"/>
              <a:buChar char="•"/>
            </a:pPr>
            <a:r>
              <a:rPr lang="en-US" sz="2400" dirty="0">
                <a:latin typeface="Times New Roman" pitchFamily="18" charset="0"/>
                <a:cs typeface="Times New Roman" pitchFamily="18" charset="0"/>
              </a:rPr>
              <a:t>In general, </a:t>
            </a:r>
            <a:r>
              <a:rPr lang="en-US" sz="2400" b="1" dirty="0">
                <a:solidFill>
                  <a:srgbClr val="0000FF"/>
                </a:solidFill>
                <a:latin typeface="Times New Roman" pitchFamily="18" charset="0"/>
                <a:cs typeface="Times New Roman" pitchFamily="18" charset="0"/>
              </a:rPr>
              <a:t>lambda is proportional to channel length</a:t>
            </a:r>
            <a:r>
              <a:rPr lang="en-US" sz="2400" dirty="0">
                <a:latin typeface="Times New Roman" pitchFamily="18" charset="0"/>
                <a:cs typeface="Times New Roman" pitchFamily="18" charset="0"/>
              </a:rPr>
              <a:t>. </a:t>
            </a:r>
          </a:p>
        </p:txBody>
      </p:sp>
      <p:sp>
        <p:nvSpPr>
          <p:cNvPr id="17" name="Rectangle 16"/>
          <p:cNvSpPr/>
          <p:nvPr/>
        </p:nvSpPr>
        <p:spPr>
          <a:xfrm>
            <a:off x="625010" y="5669851"/>
            <a:ext cx="6756869" cy="830997"/>
          </a:xfrm>
          <a:prstGeom prst="rect">
            <a:avLst/>
          </a:prstGeom>
        </p:spPr>
        <p:txBody>
          <a:bodyPr wrap="square">
            <a:spAutoFit/>
          </a:bodyPr>
          <a:lstStyle/>
          <a:p>
            <a:pPr marL="342900" indent="-342900">
              <a:buFont typeface="Arial" pitchFamily="34" charset="0"/>
              <a:buChar char="•"/>
            </a:pPr>
            <a:r>
              <a:rPr lang="en-US" sz="2400" dirty="0">
                <a:latin typeface="Times New Roman" pitchFamily="18" charset="0"/>
                <a:cs typeface="Times New Roman" pitchFamily="18" charset="0"/>
              </a:rPr>
              <a:t>The effects of channel length modulation become </a:t>
            </a:r>
            <a:r>
              <a:rPr lang="en-US" sz="2400" i="1" dirty="0">
                <a:solidFill>
                  <a:srgbClr val="0000FF"/>
                </a:solidFill>
                <a:latin typeface="Times New Roman" pitchFamily="18" charset="0"/>
                <a:cs typeface="Times New Roman" pitchFamily="18" charset="0"/>
              </a:rPr>
              <a:t>more pronounced </a:t>
            </a:r>
            <a:r>
              <a:rPr lang="en-US" sz="2400" b="1" dirty="0">
                <a:solidFill>
                  <a:srgbClr val="0000FF"/>
                </a:solidFill>
                <a:latin typeface="Times New Roman" pitchFamily="18" charset="0"/>
                <a:cs typeface="Times New Roman" pitchFamily="18" charset="0"/>
              </a:rPr>
              <a:t>for smaller feature sizes. </a:t>
            </a:r>
          </a:p>
        </p:txBody>
      </p:sp>
      <p:pic>
        <p:nvPicPr>
          <p:cNvPr id="18" name="Picture 17"/>
          <p:cNvPicPr>
            <a:picLocks noChangeAspect="1"/>
          </p:cNvPicPr>
          <p:nvPr/>
        </p:nvPicPr>
        <p:blipFill>
          <a:blip r:embed="rId3"/>
          <a:stretch>
            <a:fillRect/>
          </a:stretch>
        </p:blipFill>
        <p:spPr>
          <a:xfrm>
            <a:off x="1798272" y="3816198"/>
            <a:ext cx="5084547" cy="1050329"/>
          </a:xfrm>
          <a:prstGeom prst="rect">
            <a:avLst/>
          </a:prstGeom>
        </p:spPr>
      </p:pic>
      <p:pic>
        <p:nvPicPr>
          <p:cNvPr id="3" name="Picture 2"/>
          <p:cNvPicPr>
            <a:picLocks noChangeAspect="1"/>
          </p:cNvPicPr>
          <p:nvPr/>
        </p:nvPicPr>
        <p:blipFill>
          <a:blip r:embed="rId4"/>
          <a:stretch>
            <a:fillRect/>
          </a:stretch>
        </p:blipFill>
        <p:spPr>
          <a:xfrm>
            <a:off x="9291931" y="-15078"/>
            <a:ext cx="3163594" cy="1588471"/>
          </a:xfrm>
          <a:prstGeom prst="rect">
            <a:avLst/>
          </a:prstGeom>
        </p:spPr>
      </p:pic>
    </p:spTree>
    <p:extLst>
      <p:ext uri="{BB962C8B-B14F-4D97-AF65-F5344CB8AC3E}">
        <p14:creationId xmlns:p14="http://schemas.microsoft.com/office/powerpoint/2010/main" val="769998376"/>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ppt_x"/>
                                          </p:val>
                                        </p:tav>
                                        <p:tav tm="100000">
                                          <p:val>
                                            <p:strVal val="#ppt_x"/>
                                          </p:val>
                                        </p:tav>
                                      </p:tavLst>
                                    </p:anim>
                                    <p:anim calcmode="lin" valueType="num">
                                      <p:cBhvr additive="base">
                                        <p:cTn id="4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fill="hold"/>
                                        <p:tgtEl>
                                          <p:spTgt spid="6"/>
                                        </p:tgtEl>
                                        <p:attrNameLst>
                                          <p:attrName>ppt_x</p:attrName>
                                        </p:attrNameLst>
                                      </p:cBhvr>
                                      <p:tavLst>
                                        <p:tav tm="0">
                                          <p:val>
                                            <p:strVal val="#ppt_x"/>
                                          </p:val>
                                        </p:tav>
                                        <p:tav tm="100000">
                                          <p:val>
                                            <p:strVal val="#ppt_x"/>
                                          </p:val>
                                        </p:tav>
                                      </p:tavLst>
                                    </p:anim>
                                    <p:anim calcmode="lin" valueType="num">
                                      <p:cBhvr additive="base">
                                        <p:cTn id="5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4" grpId="0"/>
      <p:bldP spid="15" grpId="0"/>
      <p:bldP spid="16" grpId="0"/>
      <p:bldP spid="1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p:txBody>
          <a:bodyPr/>
          <a:lstStyle/>
          <a:p>
            <a:fld id="{BC9AEAF6-A69E-465E-A28F-A9769C2EDB3D}" type="slidenum">
              <a:rPr lang="en-IN" smtClean="0"/>
              <a:pPr/>
              <a:t>37</a:t>
            </a:fld>
            <a:endParaRPr lang="en-IN"/>
          </a:p>
        </p:txBody>
      </p:sp>
      <p:sp>
        <p:nvSpPr>
          <p:cNvPr id="9" name="Date Placeholder 8"/>
          <p:cNvSpPr>
            <a:spLocks noGrp="1"/>
          </p:cNvSpPr>
          <p:nvPr>
            <p:ph type="dt" sz="half" idx="10"/>
          </p:nvPr>
        </p:nvSpPr>
        <p:spPr/>
        <p:txBody>
          <a:bodyPr/>
          <a:lstStyle/>
          <a:p>
            <a:fld id="{A7BF0E8D-6141-4132-BDF0-C74A93C10169}" type="datetime1">
              <a:rPr lang="en-IN" smtClean="0"/>
              <a:t>23-12-2024</a:t>
            </a:fld>
            <a:endParaRPr lang="en-IN"/>
          </a:p>
        </p:txBody>
      </p:sp>
      <p:sp>
        <p:nvSpPr>
          <p:cNvPr id="10" name="Title 1"/>
          <p:cNvSpPr>
            <a:spLocks noGrp="1"/>
          </p:cNvSpPr>
          <p:nvPr>
            <p:ph type="title"/>
          </p:nvPr>
        </p:nvSpPr>
        <p:spPr>
          <a:xfrm>
            <a:off x="2872379" y="410498"/>
            <a:ext cx="7365940" cy="799186"/>
          </a:xfrm>
          <a:solidFill>
            <a:schemeClr val="tx1"/>
          </a:solidFill>
        </p:spPr>
        <p:txBody>
          <a:bodyPr>
            <a:normAutofit fontScale="90000"/>
          </a:bodyPr>
          <a:lstStyle/>
          <a:p>
            <a:pPr algn="ctr"/>
            <a:r>
              <a:rPr lang="en-US" b="1" dirty="0">
                <a:solidFill>
                  <a:srgbClr val="FFFF00"/>
                </a:solidFill>
                <a:latin typeface="Times New Roman" pitchFamily="18" charset="0"/>
                <a:cs typeface="Times New Roman" pitchFamily="18" charset="0"/>
              </a:rPr>
              <a:t>Channel Length Modulation</a:t>
            </a:r>
          </a:p>
        </p:txBody>
      </p:sp>
      <p:pic>
        <p:nvPicPr>
          <p:cNvPr id="3" name="Picture 2"/>
          <p:cNvPicPr>
            <a:picLocks noChangeAspect="1"/>
          </p:cNvPicPr>
          <p:nvPr/>
        </p:nvPicPr>
        <p:blipFill>
          <a:blip r:embed="rId2"/>
          <a:stretch>
            <a:fillRect/>
          </a:stretch>
        </p:blipFill>
        <p:spPr>
          <a:xfrm>
            <a:off x="1534735" y="3468441"/>
            <a:ext cx="3627815" cy="2804108"/>
          </a:xfrm>
          <a:prstGeom prst="rect">
            <a:avLst/>
          </a:prstGeom>
        </p:spPr>
      </p:pic>
      <p:pic>
        <p:nvPicPr>
          <p:cNvPr id="4" name="Picture 3"/>
          <p:cNvPicPr>
            <a:picLocks noChangeAspect="1"/>
          </p:cNvPicPr>
          <p:nvPr/>
        </p:nvPicPr>
        <p:blipFill>
          <a:blip r:embed="rId3"/>
          <a:stretch>
            <a:fillRect/>
          </a:stretch>
        </p:blipFill>
        <p:spPr>
          <a:xfrm>
            <a:off x="6671475" y="3597761"/>
            <a:ext cx="3522101" cy="2685167"/>
          </a:xfrm>
          <a:prstGeom prst="rect">
            <a:avLst/>
          </a:prstGeom>
        </p:spPr>
      </p:pic>
      <p:sp>
        <p:nvSpPr>
          <p:cNvPr id="11" name="Rectangle 10"/>
          <p:cNvSpPr/>
          <p:nvPr/>
        </p:nvSpPr>
        <p:spPr>
          <a:xfrm>
            <a:off x="856317" y="1623698"/>
            <a:ext cx="10916583" cy="461665"/>
          </a:xfrm>
          <a:prstGeom prst="rect">
            <a:avLst/>
          </a:prstGeom>
        </p:spPr>
        <p:txBody>
          <a:bodyPr wrap="square">
            <a:spAutoFit/>
          </a:bodyPr>
          <a:lstStyle/>
          <a:p>
            <a:pPr marL="342900" indent="-342900">
              <a:buFont typeface="Arial" panose="020B0604020202020204" pitchFamily="34" charset="0"/>
              <a:buChar char="•"/>
            </a:pPr>
            <a:r>
              <a:rPr lang="en-US" sz="2400" dirty="0">
                <a:latin typeface="Times" panose="02020603050405020304" pitchFamily="18" charset="0"/>
                <a:cs typeface="Times" panose="02020603050405020304" pitchFamily="18" charset="0"/>
              </a:rPr>
              <a:t>This phenomenon yields a larger drain current as </a:t>
            </a:r>
            <a:r>
              <a:rPr lang="en-US" sz="2400" i="1" dirty="0">
                <a:latin typeface="Times" panose="02020603050405020304" pitchFamily="18" charset="0"/>
                <a:cs typeface="Times" panose="02020603050405020304" pitchFamily="18" charset="0"/>
              </a:rPr>
              <a:t>V</a:t>
            </a:r>
            <a:r>
              <a:rPr lang="en-US" sz="2400" i="1" baseline="-25000" dirty="0">
                <a:latin typeface="Times" panose="02020603050405020304" pitchFamily="18" charset="0"/>
                <a:cs typeface="Times" panose="02020603050405020304" pitchFamily="18" charset="0"/>
              </a:rPr>
              <a:t>DS</a:t>
            </a:r>
            <a:r>
              <a:rPr lang="en-US" sz="2400" i="1" dirty="0">
                <a:latin typeface="Times" panose="02020603050405020304" pitchFamily="18" charset="0"/>
                <a:cs typeface="Times" panose="02020603050405020304" pitchFamily="18" charset="0"/>
              </a:rPr>
              <a:t> </a:t>
            </a:r>
            <a:r>
              <a:rPr lang="en-US" sz="2400" dirty="0">
                <a:latin typeface="Times" panose="02020603050405020304" pitchFamily="18" charset="0"/>
                <a:cs typeface="Times" panose="02020603050405020304" pitchFamily="18" charset="0"/>
              </a:rPr>
              <a:t>increases because </a:t>
            </a:r>
            <a:r>
              <a:rPr lang="en-US" sz="2400" i="1" dirty="0">
                <a:latin typeface="Times" panose="02020603050405020304" pitchFamily="18" charset="0"/>
                <a:cs typeface="Times" panose="02020603050405020304" pitchFamily="18" charset="0"/>
              </a:rPr>
              <a:t>I</a:t>
            </a:r>
            <a:r>
              <a:rPr lang="en-US" sz="2400" i="1" baseline="-25000" dirty="0">
                <a:latin typeface="Times" panose="02020603050405020304" pitchFamily="18" charset="0"/>
                <a:cs typeface="Times" panose="02020603050405020304" pitchFamily="18" charset="0"/>
              </a:rPr>
              <a:t>D</a:t>
            </a:r>
            <a:r>
              <a:rPr lang="en-US" sz="2400" i="1" dirty="0">
                <a:latin typeface="Times" panose="02020603050405020304" pitchFamily="18" charset="0"/>
                <a:cs typeface="Times" panose="02020603050405020304" pitchFamily="18" charset="0"/>
              </a:rPr>
              <a:t> </a:t>
            </a:r>
            <a:r>
              <a:rPr lang="en-US" sz="2400" dirty="0">
                <a:latin typeface="Times" panose="02020603050405020304" pitchFamily="18" charset="0"/>
                <a:cs typeface="Times" panose="02020603050405020304" pitchFamily="18" charset="0"/>
              </a:rPr>
              <a:t>∝ 1</a:t>
            </a:r>
            <a:r>
              <a:rPr lang="en-US" sz="2400" i="1" dirty="0">
                <a:latin typeface="Times" panose="02020603050405020304" pitchFamily="18" charset="0"/>
                <a:cs typeface="Times" panose="02020603050405020304" pitchFamily="18" charset="0"/>
              </a:rPr>
              <a:t>/L</a:t>
            </a:r>
            <a:r>
              <a:rPr lang="en-US" sz="2400" baseline="-25000" dirty="0">
                <a:latin typeface="Times" panose="02020603050405020304" pitchFamily="18" charset="0"/>
                <a:cs typeface="Times" panose="02020603050405020304" pitchFamily="18" charset="0"/>
              </a:rPr>
              <a:t>1</a:t>
            </a:r>
          </a:p>
        </p:txBody>
      </p:sp>
      <p:pic>
        <p:nvPicPr>
          <p:cNvPr id="18" name="Picture 17"/>
          <p:cNvPicPr>
            <a:picLocks noChangeAspect="1"/>
          </p:cNvPicPr>
          <p:nvPr/>
        </p:nvPicPr>
        <p:blipFill>
          <a:blip r:embed="rId4"/>
          <a:stretch>
            <a:fillRect/>
          </a:stretch>
        </p:blipFill>
        <p:spPr>
          <a:xfrm>
            <a:off x="4013075" y="2418112"/>
            <a:ext cx="5084547" cy="1050329"/>
          </a:xfrm>
          <a:prstGeom prst="rect">
            <a:avLst/>
          </a:prstGeom>
        </p:spPr>
      </p:pic>
    </p:spTree>
    <p:extLst>
      <p:ext uri="{BB962C8B-B14F-4D97-AF65-F5344CB8AC3E}">
        <p14:creationId xmlns:p14="http://schemas.microsoft.com/office/powerpoint/2010/main" val="1868297891"/>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r>
              <a:rPr lang="en-US" b="1" dirty="0">
                <a:solidFill>
                  <a:srgbClr val="FFFF00"/>
                </a:solidFill>
                <a:latin typeface="Times New Roman" pitchFamily="18" charset="0"/>
                <a:cs typeface="Times New Roman" pitchFamily="18" charset="0"/>
              </a:rPr>
              <a:t>Velocity Saturation</a:t>
            </a:r>
            <a:endParaRPr lang="en-US" dirty="0">
              <a:solidFill>
                <a:srgbClr val="FFFF00"/>
              </a:solidFill>
            </a:endParaRPr>
          </a:p>
        </p:txBody>
      </p:sp>
      <p:sp>
        <p:nvSpPr>
          <p:cNvPr id="4" name="Rectangle 3"/>
          <p:cNvSpPr/>
          <p:nvPr/>
        </p:nvSpPr>
        <p:spPr>
          <a:xfrm>
            <a:off x="651765" y="1339269"/>
            <a:ext cx="10182685" cy="461665"/>
          </a:xfrm>
          <a:prstGeom prst="rect">
            <a:avLst/>
          </a:prstGeom>
        </p:spPr>
        <p:txBody>
          <a:bodyPr wrap="square">
            <a:spAutoFit/>
          </a:bodyPr>
          <a:lstStyle/>
          <a:p>
            <a:pPr marL="342900" indent="-342900">
              <a:buFont typeface="Arial" panose="020B0604020202020204" pitchFamily="34" charset="0"/>
              <a:buChar char="•"/>
            </a:pPr>
            <a:r>
              <a:rPr lang="en-US" sz="2400" dirty="0">
                <a:latin typeface="Times New Roman" pitchFamily="18" charset="0"/>
                <a:cs typeface="Times New Roman" pitchFamily="18" charset="0"/>
              </a:rPr>
              <a:t>Carrier velocity increases with </a:t>
            </a:r>
            <a:r>
              <a:rPr lang="en-US" sz="2400" dirty="0">
                <a:solidFill>
                  <a:srgbClr val="0000FF"/>
                </a:solidFill>
                <a:latin typeface="Times New Roman" pitchFamily="18" charset="0"/>
                <a:cs typeface="Times New Roman" pitchFamily="18" charset="0"/>
              </a:rPr>
              <a:t>increasing electric fields</a:t>
            </a:r>
            <a:r>
              <a:rPr lang="en-US" sz="2400" dirty="0">
                <a:latin typeface="Times New Roman" pitchFamily="18" charset="0"/>
                <a:cs typeface="Times New Roman" pitchFamily="18" charset="0"/>
              </a:rPr>
              <a:t>. </a:t>
            </a:r>
          </a:p>
        </p:txBody>
      </p:sp>
      <p:sp>
        <p:nvSpPr>
          <p:cNvPr id="5" name="Rectangle 4"/>
          <p:cNvSpPr/>
          <p:nvPr/>
        </p:nvSpPr>
        <p:spPr>
          <a:xfrm>
            <a:off x="651765" y="3042628"/>
            <a:ext cx="10832679" cy="830997"/>
          </a:xfrm>
          <a:prstGeom prst="rect">
            <a:avLst/>
          </a:prstGeom>
        </p:spPr>
        <p:txBody>
          <a:bodyPr wrap="square">
            <a:spAutoFit/>
          </a:bodyPr>
          <a:lstStyle/>
          <a:p>
            <a:pPr marL="342900" indent="-342900">
              <a:buFont typeface="Arial" panose="020B0604020202020204" pitchFamily="34" charset="0"/>
              <a:buChar char="•"/>
            </a:pPr>
            <a:r>
              <a:rPr lang="en-US" sz="2400" dirty="0">
                <a:latin typeface="Times New Roman" pitchFamily="18" charset="0"/>
                <a:cs typeface="Times New Roman" pitchFamily="18" charset="0"/>
              </a:rPr>
              <a:t>However, once the critical lateral electric field is reached, the velocity of the carriers does not increase any further.</a:t>
            </a:r>
          </a:p>
        </p:txBody>
      </p:sp>
      <p:sp>
        <p:nvSpPr>
          <p:cNvPr id="6" name="Rectangle 5"/>
          <p:cNvSpPr/>
          <p:nvPr/>
        </p:nvSpPr>
        <p:spPr>
          <a:xfrm>
            <a:off x="651765" y="4685446"/>
            <a:ext cx="10436072" cy="830997"/>
          </a:xfrm>
          <a:prstGeom prst="rect">
            <a:avLst/>
          </a:prstGeom>
        </p:spPr>
        <p:txBody>
          <a:bodyPr wrap="square">
            <a:spAutoFit/>
          </a:bodyPr>
          <a:lstStyle/>
          <a:p>
            <a:pPr marL="342900" indent="-342900" algn="just">
              <a:buFont typeface="Arial" panose="020B0604020202020204" pitchFamily="34" charset="0"/>
              <a:buChar char="•"/>
            </a:pPr>
            <a:r>
              <a:rPr lang="en-US" sz="2400" dirty="0">
                <a:latin typeface="Times New Roman" pitchFamily="18" charset="0"/>
                <a:cs typeface="Times New Roman" pitchFamily="18" charset="0"/>
              </a:rPr>
              <a:t>The </a:t>
            </a:r>
            <a:r>
              <a:rPr lang="en-US" sz="2400" dirty="0">
                <a:solidFill>
                  <a:srgbClr val="0000FF"/>
                </a:solidFill>
                <a:latin typeface="Times New Roman" pitchFamily="18" charset="0"/>
                <a:cs typeface="Times New Roman" pitchFamily="18" charset="0"/>
              </a:rPr>
              <a:t>current does not increase at the expected rate</a:t>
            </a:r>
            <a:r>
              <a:rPr lang="en-US" sz="2400" dirty="0">
                <a:latin typeface="Times New Roman" pitchFamily="18" charset="0"/>
                <a:cs typeface="Times New Roman" pitchFamily="18" charset="0"/>
              </a:rPr>
              <a:t>. Rather, the </a:t>
            </a:r>
            <a:r>
              <a:rPr lang="en-US" sz="2400" dirty="0">
                <a:solidFill>
                  <a:srgbClr val="0000FF"/>
                </a:solidFill>
                <a:latin typeface="Times New Roman" pitchFamily="18" charset="0"/>
                <a:cs typeface="Times New Roman" pitchFamily="18" charset="0"/>
              </a:rPr>
              <a:t>current increases very little.</a:t>
            </a:r>
          </a:p>
        </p:txBody>
      </p:sp>
      <p:sp>
        <p:nvSpPr>
          <p:cNvPr id="7" name="Slide Number Placeholder 6"/>
          <p:cNvSpPr>
            <a:spLocks noGrp="1"/>
          </p:cNvSpPr>
          <p:nvPr>
            <p:ph type="sldNum" sz="quarter" idx="12"/>
          </p:nvPr>
        </p:nvSpPr>
        <p:spPr/>
        <p:txBody>
          <a:bodyPr/>
          <a:lstStyle/>
          <a:p>
            <a:fld id="{BC9AEAF6-A69E-465E-A28F-A9769C2EDB3D}" type="slidenum">
              <a:rPr lang="en-IN" smtClean="0"/>
              <a:pPr/>
              <a:t>38</a:t>
            </a:fld>
            <a:endParaRPr lang="en-IN"/>
          </a:p>
        </p:txBody>
      </p:sp>
      <p:sp>
        <p:nvSpPr>
          <p:cNvPr id="8" name="Date Placeholder 7"/>
          <p:cNvSpPr>
            <a:spLocks noGrp="1"/>
          </p:cNvSpPr>
          <p:nvPr>
            <p:ph type="dt" sz="half" idx="10"/>
          </p:nvPr>
        </p:nvSpPr>
        <p:spPr/>
        <p:txBody>
          <a:bodyPr/>
          <a:lstStyle/>
          <a:p>
            <a:fld id="{F7DCC5D0-AA5B-4C22-91D8-B749DAFE3249}" type="datetime1">
              <a:rPr lang="en-IN" smtClean="0"/>
              <a:t>23-12-2024</a:t>
            </a:fld>
            <a:endParaRPr lang="en-IN"/>
          </a:p>
        </p:txBody>
      </p:sp>
      <p:sp>
        <p:nvSpPr>
          <p:cNvPr id="9" name="Rectangle 8"/>
          <p:cNvSpPr/>
          <p:nvPr/>
        </p:nvSpPr>
        <p:spPr>
          <a:xfrm>
            <a:off x="651765" y="1996850"/>
            <a:ext cx="10992783" cy="830997"/>
          </a:xfrm>
          <a:prstGeom prst="rect">
            <a:avLst/>
          </a:prstGeom>
        </p:spPr>
        <p:txBody>
          <a:bodyPr wrap="square">
            <a:spAutoFit/>
          </a:bodyPr>
          <a:lstStyle/>
          <a:p>
            <a:pPr marL="342900" indent="-342900">
              <a:buFont typeface="Arial" panose="020B0604020202020204" pitchFamily="34" charset="0"/>
              <a:buChar char="•"/>
            </a:pPr>
            <a:r>
              <a:rPr lang="en-US" sz="2400" b="1" dirty="0">
                <a:solidFill>
                  <a:srgbClr val="FF0000"/>
                </a:solidFill>
                <a:latin typeface="Times" panose="02020603050405020304" pitchFamily="18" charset="0"/>
                <a:cs typeface="Times" panose="02020603050405020304" pitchFamily="18" charset="0"/>
              </a:rPr>
              <a:t>At high electric fields (V</a:t>
            </a:r>
            <a:r>
              <a:rPr lang="en-US" sz="2400" b="1" baseline="-25000" dirty="0">
                <a:solidFill>
                  <a:srgbClr val="FF0000"/>
                </a:solidFill>
                <a:latin typeface="Times" panose="02020603050405020304" pitchFamily="18" charset="0"/>
                <a:cs typeface="Times" panose="02020603050405020304" pitchFamily="18" charset="0"/>
              </a:rPr>
              <a:t>DS</a:t>
            </a:r>
            <a:r>
              <a:rPr lang="en-US" sz="2400" b="1" dirty="0">
                <a:solidFill>
                  <a:srgbClr val="FF0000"/>
                </a:solidFill>
                <a:latin typeface="Times" panose="02020603050405020304" pitchFamily="18" charset="0"/>
                <a:cs typeface="Times" panose="02020603050405020304" pitchFamily="18" charset="0"/>
              </a:rPr>
              <a:t>), </a:t>
            </a:r>
            <a:r>
              <a:rPr lang="en-US" sz="2400" dirty="0">
                <a:latin typeface="Times" panose="02020603050405020304" pitchFamily="18" charset="0"/>
                <a:cs typeface="Times" panose="02020603050405020304" pitchFamily="18" charset="0"/>
              </a:rPr>
              <a:t>carrier mobility degrades, eventually leading to a </a:t>
            </a:r>
            <a:r>
              <a:rPr lang="en-US" sz="2400" i="1" dirty="0">
                <a:solidFill>
                  <a:srgbClr val="0000FF"/>
                </a:solidFill>
                <a:latin typeface="Times" panose="02020603050405020304" pitchFamily="18" charset="0"/>
                <a:cs typeface="Times" panose="02020603050405020304" pitchFamily="18" charset="0"/>
              </a:rPr>
              <a:t>constant </a:t>
            </a:r>
            <a:r>
              <a:rPr lang="en-US" sz="2400" dirty="0">
                <a:solidFill>
                  <a:srgbClr val="0000FF"/>
                </a:solidFill>
                <a:latin typeface="Times" panose="02020603050405020304" pitchFamily="18" charset="0"/>
                <a:cs typeface="Times" panose="02020603050405020304" pitchFamily="18" charset="0"/>
              </a:rPr>
              <a:t>velocity.</a:t>
            </a:r>
          </a:p>
        </p:txBody>
      </p:sp>
      <p:sp>
        <p:nvSpPr>
          <p:cNvPr id="11" name="Rectangle 10"/>
          <p:cNvSpPr/>
          <p:nvPr/>
        </p:nvSpPr>
        <p:spPr>
          <a:xfrm>
            <a:off x="642378" y="4048858"/>
            <a:ext cx="9773583" cy="461665"/>
          </a:xfrm>
          <a:prstGeom prst="rect">
            <a:avLst/>
          </a:prstGeom>
        </p:spPr>
        <p:txBody>
          <a:bodyPr wrap="square">
            <a:spAutoFit/>
          </a:bodyPr>
          <a:lstStyle/>
          <a:p>
            <a:pPr marL="342900" indent="-342900" algn="just">
              <a:buFont typeface="Arial" panose="020B0604020202020204" pitchFamily="34" charset="0"/>
              <a:buChar char="•"/>
            </a:pPr>
            <a:r>
              <a:rPr lang="en-US" sz="2400" dirty="0">
                <a:latin typeface="Times New Roman" pitchFamily="18" charset="0"/>
                <a:cs typeface="Times New Roman" pitchFamily="18" charset="0"/>
              </a:rPr>
              <a:t>This is caused by an </a:t>
            </a:r>
            <a:r>
              <a:rPr lang="en-US" sz="2400" dirty="0">
                <a:solidFill>
                  <a:srgbClr val="0000FF"/>
                </a:solidFill>
                <a:latin typeface="Times New Roman" pitchFamily="18" charset="0"/>
                <a:cs typeface="Times New Roman" pitchFamily="18" charset="0"/>
              </a:rPr>
              <a:t>increased rate of collision and carrier scattering. </a:t>
            </a:r>
          </a:p>
        </p:txBody>
      </p:sp>
      <p:sp>
        <p:nvSpPr>
          <p:cNvPr id="12" name="Rectangle 11"/>
          <p:cNvSpPr/>
          <p:nvPr/>
        </p:nvSpPr>
        <p:spPr>
          <a:xfrm>
            <a:off x="651765" y="5731534"/>
            <a:ext cx="11267616" cy="830997"/>
          </a:xfrm>
          <a:prstGeom prst="rect">
            <a:avLst/>
          </a:prstGeom>
        </p:spPr>
        <p:txBody>
          <a:bodyPr wrap="square">
            <a:spAutoFit/>
          </a:bodyPr>
          <a:lstStyle/>
          <a:p>
            <a:pPr marL="342900" indent="-342900" algn="just">
              <a:buFont typeface="Arial" panose="020B0604020202020204" pitchFamily="34" charset="0"/>
              <a:buChar char="•"/>
            </a:pPr>
            <a:r>
              <a:rPr lang="en-US" sz="2400" dirty="0">
                <a:latin typeface="Times" panose="02020603050405020304" pitchFamily="18" charset="0"/>
                <a:cs typeface="Times" panose="02020603050405020304" pitchFamily="18" charset="0"/>
              </a:rPr>
              <a:t>Owing to their very short channels (e.g., 0</a:t>
            </a:r>
            <a:r>
              <a:rPr lang="en-US" sz="2400" i="1" dirty="0">
                <a:latin typeface="Times" panose="02020603050405020304" pitchFamily="18" charset="0"/>
                <a:cs typeface="Times" panose="02020603050405020304" pitchFamily="18" charset="0"/>
              </a:rPr>
              <a:t>.</a:t>
            </a:r>
            <a:r>
              <a:rPr lang="en-US" sz="2400" dirty="0">
                <a:latin typeface="Times" panose="02020603050405020304" pitchFamily="18" charset="0"/>
                <a:cs typeface="Times" panose="02020603050405020304" pitchFamily="18" charset="0"/>
              </a:rPr>
              <a:t>1 </a:t>
            </a:r>
            <a:r>
              <a:rPr lang="en-US" sz="2400" i="1" dirty="0" err="1">
                <a:latin typeface="Times" panose="02020603050405020304" pitchFamily="18" charset="0"/>
                <a:cs typeface="Times" panose="02020603050405020304" pitchFamily="18" charset="0"/>
              </a:rPr>
              <a:t>μ</a:t>
            </a:r>
            <a:r>
              <a:rPr lang="en-US" sz="2400" dirty="0" err="1">
                <a:latin typeface="Times" panose="02020603050405020304" pitchFamily="18" charset="0"/>
                <a:cs typeface="Times" panose="02020603050405020304" pitchFamily="18" charset="0"/>
              </a:rPr>
              <a:t>m</a:t>
            </a:r>
            <a:r>
              <a:rPr lang="en-US" sz="2400" dirty="0">
                <a:latin typeface="Times" panose="02020603050405020304" pitchFamily="18" charset="0"/>
                <a:cs typeface="Times" panose="02020603050405020304" pitchFamily="18" charset="0"/>
              </a:rPr>
              <a:t>), modern MOS devices experience velocity saturation even with drain-source voltages as low as 1 V.</a:t>
            </a:r>
          </a:p>
        </p:txBody>
      </p:sp>
      <p:sp>
        <p:nvSpPr>
          <p:cNvPr id="3" name="Rectangle 2"/>
          <p:cNvSpPr/>
          <p:nvPr/>
        </p:nvSpPr>
        <p:spPr>
          <a:xfrm>
            <a:off x="8428482" y="1395880"/>
            <a:ext cx="1769479" cy="461665"/>
          </a:xfrm>
          <a:prstGeom prst="rect">
            <a:avLst/>
          </a:prstGeom>
        </p:spPr>
        <p:txBody>
          <a:bodyPr wrap="square">
            <a:spAutoFit/>
          </a:bodyPr>
          <a:lstStyle/>
          <a:p>
            <a:pPr algn="ctr">
              <a:defRPr/>
            </a:pPr>
            <a:r>
              <a:rPr lang="en-US" sz="2400" b="1" i="1" dirty="0">
                <a:solidFill>
                  <a:srgbClr val="002060"/>
                </a:solidFill>
                <a:latin typeface="Times" panose="02020603050405020304" pitchFamily="18" charset="0"/>
                <a:cs typeface="Times" panose="02020603050405020304" pitchFamily="18" charset="0"/>
              </a:rPr>
              <a:t>V= </a:t>
            </a:r>
            <a:r>
              <a:rPr lang="en-US" sz="2400" b="1" i="1" dirty="0" err="1">
                <a:solidFill>
                  <a:srgbClr val="002060"/>
                </a:solidFill>
                <a:latin typeface="Times" panose="02020603050405020304" pitchFamily="18" charset="0"/>
                <a:cs typeface="Times" panose="02020603050405020304" pitchFamily="18" charset="0"/>
              </a:rPr>
              <a:t>μE</a:t>
            </a:r>
            <a:endParaRPr lang="en-US" sz="2400" b="1" i="1" dirty="0">
              <a:solidFill>
                <a:srgbClr val="002060"/>
              </a:solidFill>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3884474849"/>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9" grpId="0"/>
      <p:bldP spid="11"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r>
              <a:rPr lang="en-US" b="1" dirty="0">
                <a:solidFill>
                  <a:srgbClr val="FFFF00"/>
                </a:solidFill>
                <a:latin typeface="Times New Roman" pitchFamily="18" charset="0"/>
                <a:cs typeface="Times New Roman" pitchFamily="18" charset="0"/>
              </a:rPr>
              <a:t>Mobility Degradation</a:t>
            </a:r>
            <a:endParaRPr lang="en-US" dirty="0">
              <a:solidFill>
                <a:srgbClr val="FFFF00"/>
              </a:solidFill>
            </a:endParaRPr>
          </a:p>
        </p:txBody>
      </p:sp>
      <p:sp>
        <p:nvSpPr>
          <p:cNvPr id="3" name="Content Placeholder 2"/>
          <p:cNvSpPr>
            <a:spLocks noGrp="1"/>
          </p:cNvSpPr>
          <p:nvPr>
            <p:ph idx="1"/>
          </p:nvPr>
        </p:nvSpPr>
        <p:spPr>
          <a:xfrm>
            <a:off x="856318" y="1415635"/>
            <a:ext cx="10742890" cy="717965"/>
          </a:xfrm>
        </p:spPr>
        <p:txBody>
          <a:bodyPr/>
          <a:lstStyle/>
          <a:p>
            <a:pPr algn="just"/>
            <a:r>
              <a:rPr lang="en-US" sz="2800" dirty="0">
                <a:solidFill>
                  <a:srgbClr val="0000FF"/>
                </a:solidFill>
                <a:latin typeface="Times New Roman" pitchFamily="18" charset="0"/>
                <a:cs typeface="Times New Roman" pitchFamily="18" charset="0"/>
              </a:rPr>
              <a:t>With increasing VGS, </a:t>
            </a:r>
            <a:r>
              <a:rPr lang="en-US" sz="2800" dirty="0">
                <a:latin typeface="Times New Roman" pitchFamily="18" charset="0"/>
                <a:cs typeface="Times New Roman" pitchFamily="18" charset="0"/>
              </a:rPr>
              <a:t>vertical </a:t>
            </a:r>
            <a:r>
              <a:rPr lang="en-US" sz="2800" dirty="0">
                <a:solidFill>
                  <a:srgbClr val="0000FF"/>
                </a:solidFill>
                <a:latin typeface="Times New Roman" pitchFamily="18" charset="0"/>
                <a:cs typeface="Times New Roman" pitchFamily="18" charset="0"/>
              </a:rPr>
              <a:t>electric fields increase</a:t>
            </a:r>
            <a:r>
              <a:rPr lang="en-US" sz="2800" dirty="0">
                <a:latin typeface="Times New Roman" pitchFamily="18" charset="0"/>
                <a:cs typeface="Times New Roman" pitchFamily="18" charset="0"/>
              </a:rPr>
              <a:t>. </a:t>
            </a:r>
          </a:p>
          <a:p>
            <a:pPr marL="0" indent="0" algn="just">
              <a:buNone/>
            </a:pPr>
            <a:endParaRPr lang="en-US" sz="28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C9AEAF6-A69E-465E-A28F-A9769C2EDB3D}" type="slidenum">
              <a:rPr lang="en-IN" smtClean="0"/>
              <a:pPr/>
              <a:t>39</a:t>
            </a:fld>
            <a:endParaRPr lang="en-IN"/>
          </a:p>
        </p:txBody>
      </p:sp>
      <p:sp>
        <p:nvSpPr>
          <p:cNvPr id="5" name="Date Placeholder 4"/>
          <p:cNvSpPr>
            <a:spLocks noGrp="1"/>
          </p:cNvSpPr>
          <p:nvPr>
            <p:ph type="dt" sz="half" idx="10"/>
          </p:nvPr>
        </p:nvSpPr>
        <p:spPr/>
        <p:txBody>
          <a:bodyPr/>
          <a:lstStyle/>
          <a:p>
            <a:fld id="{5A189AD4-E628-40B3-B4F5-0DD47AA1DA2F}" type="datetime1">
              <a:rPr lang="en-IN" smtClean="0"/>
              <a:t>23-12-2024</a:t>
            </a:fld>
            <a:endParaRPr lang="en-IN"/>
          </a:p>
        </p:txBody>
      </p:sp>
      <p:sp>
        <p:nvSpPr>
          <p:cNvPr id="6" name="Rectangle 5"/>
          <p:cNvSpPr/>
          <p:nvPr/>
        </p:nvSpPr>
        <p:spPr>
          <a:xfrm>
            <a:off x="638175" y="2842026"/>
            <a:ext cx="10484783" cy="954107"/>
          </a:xfrm>
          <a:prstGeom prst="rect">
            <a:avLst/>
          </a:prstGeom>
        </p:spPr>
        <p:txBody>
          <a:bodyPr wrap="square">
            <a:spAutoFit/>
          </a:bodyPr>
          <a:lstStyle/>
          <a:p>
            <a:pPr marL="457200" indent="-457200" algn="just">
              <a:buFont typeface="Arial" panose="020B0604020202020204" pitchFamily="34" charset="0"/>
              <a:buChar char="•"/>
            </a:pPr>
            <a:r>
              <a:rPr lang="en-US" sz="2800" dirty="0">
                <a:latin typeface="Times New Roman" pitchFamily="18" charset="0"/>
                <a:cs typeface="Times New Roman" pitchFamily="18" charset="0"/>
              </a:rPr>
              <a:t>This increase causes a rise in the number of carrier collisions, which </a:t>
            </a:r>
            <a:r>
              <a:rPr lang="en-US" sz="2800" dirty="0">
                <a:solidFill>
                  <a:srgbClr val="0000FF"/>
                </a:solidFill>
                <a:latin typeface="Times New Roman" pitchFamily="18" charset="0"/>
                <a:cs typeface="Times New Roman" pitchFamily="18" charset="0"/>
              </a:rPr>
              <a:t>degrades carrier mobility. </a:t>
            </a:r>
          </a:p>
        </p:txBody>
      </p:sp>
      <p:sp>
        <p:nvSpPr>
          <p:cNvPr id="7" name="Rectangle 6"/>
          <p:cNvSpPr/>
          <p:nvPr/>
        </p:nvSpPr>
        <p:spPr>
          <a:xfrm>
            <a:off x="638175" y="4439753"/>
            <a:ext cx="9610725" cy="954107"/>
          </a:xfrm>
          <a:prstGeom prst="rect">
            <a:avLst/>
          </a:prstGeom>
        </p:spPr>
        <p:txBody>
          <a:bodyPr wrap="square">
            <a:spAutoFit/>
          </a:bodyPr>
          <a:lstStyle/>
          <a:p>
            <a:pPr marL="457200" indent="-457200" algn="just">
              <a:buFont typeface="Arial" panose="020B0604020202020204" pitchFamily="34" charset="0"/>
              <a:buChar char="•"/>
            </a:pPr>
            <a:r>
              <a:rPr lang="en-US" sz="2800" dirty="0">
                <a:latin typeface="Times New Roman" pitchFamily="18" charset="0"/>
                <a:cs typeface="Times New Roman" pitchFamily="18" charset="0"/>
              </a:rPr>
              <a:t>The current flowing through the transistor is expected by the ideal models.</a:t>
            </a:r>
          </a:p>
        </p:txBody>
      </p:sp>
      <p:sp>
        <p:nvSpPr>
          <p:cNvPr id="8" name="Rectangle 7"/>
          <p:cNvSpPr/>
          <p:nvPr/>
        </p:nvSpPr>
        <p:spPr>
          <a:xfrm>
            <a:off x="713047" y="6177920"/>
            <a:ext cx="7635424" cy="523220"/>
          </a:xfrm>
          <a:prstGeom prst="rect">
            <a:avLst/>
          </a:prstGeom>
        </p:spPr>
        <p:txBody>
          <a:bodyPr wrap="none">
            <a:spAutoFit/>
          </a:bodyPr>
          <a:lstStyle/>
          <a:p>
            <a:pPr marL="457200" indent="-457200" algn="just">
              <a:buFont typeface="Arial" panose="020B0604020202020204" pitchFamily="34" charset="0"/>
              <a:buChar char="•"/>
            </a:pPr>
            <a:r>
              <a:rPr lang="en-US" sz="2800" dirty="0">
                <a:latin typeface="Times New Roman" pitchFamily="18" charset="0"/>
                <a:cs typeface="Times New Roman" pitchFamily="18" charset="0"/>
              </a:rPr>
              <a:t> </a:t>
            </a:r>
            <a:r>
              <a:rPr lang="en-US" sz="2800" dirty="0">
                <a:solidFill>
                  <a:srgbClr val="0000FF"/>
                </a:solidFill>
                <a:latin typeface="Times New Roman" pitchFamily="18" charset="0"/>
                <a:cs typeface="Times New Roman" pitchFamily="18" charset="0"/>
              </a:rPr>
              <a:t>Mobility decreases with increasing temperature.</a:t>
            </a:r>
          </a:p>
        </p:txBody>
      </p:sp>
    </p:spTree>
    <p:extLst>
      <p:ext uri="{BB962C8B-B14F-4D97-AF65-F5344CB8AC3E}">
        <p14:creationId xmlns:p14="http://schemas.microsoft.com/office/powerpoint/2010/main" val="463816102"/>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2657290" y="286755"/>
            <a:ext cx="7365940" cy="1045098"/>
          </a:xfr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Autofit/>
          </a:bodyPr>
          <a:lstStyle/>
          <a:p>
            <a:pPr algn="ctr"/>
            <a:r>
              <a:rPr lang="en-US" sz="4000" dirty="0">
                <a:latin typeface="Times" panose="02020603050405020304" pitchFamily="18" charset="0"/>
                <a:cs typeface="Times" panose="02020603050405020304" pitchFamily="18" charset="0"/>
              </a:rPr>
              <a:t>Course Content: VLSI DESIGN</a:t>
            </a:r>
            <a:br>
              <a:rPr lang="en-US" sz="4000" dirty="0">
                <a:latin typeface="Times" panose="02020603050405020304" pitchFamily="18" charset="0"/>
                <a:cs typeface="Times" panose="02020603050405020304" pitchFamily="18" charset="0"/>
              </a:rPr>
            </a:br>
            <a:r>
              <a:rPr lang="en-US" sz="4000" dirty="0">
                <a:latin typeface="Times" panose="02020603050405020304" pitchFamily="18" charset="0"/>
                <a:cs typeface="Times" panose="02020603050405020304" pitchFamily="18" charset="0"/>
              </a:rPr>
              <a:t>(22EC2211A)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59932060"/>
              </p:ext>
            </p:extLst>
          </p:nvPr>
        </p:nvGraphicFramePr>
        <p:xfrm>
          <a:off x="855663" y="1416050"/>
          <a:ext cx="11388564" cy="1020484"/>
        </p:xfrm>
        <a:graphic>
          <a:graphicData uri="http://schemas.openxmlformats.org/drawingml/2006/table">
            <a:tbl>
              <a:tblPr firstRow="1" bandRow="1">
                <a:tableStyleId>{073A0DAA-6AF3-43AB-8588-CEC1D06C72B9}</a:tableStyleId>
              </a:tblPr>
              <a:tblGrid>
                <a:gridCol w="2847141">
                  <a:extLst>
                    <a:ext uri="{9D8B030D-6E8A-4147-A177-3AD203B41FA5}">
                      <a16:colId xmlns:a16="http://schemas.microsoft.com/office/drawing/2014/main" val="20000"/>
                    </a:ext>
                  </a:extLst>
                </a:gridCol>
                <a:gridCol w="2847141">
                  <a:extLst>
                    <a:ext uri="{9D8B030D-6E8A-4147-A177-3AD203B41FA5}">
                      <a16:colId xmlns:a16="http://schemas.microsoft.com/office/drawing/2014/main" val="20001"/>
                    </a:ext>
                  </a:extLst>
                </a:gridCol>
                <a:gridCol w="2847141">
                  <a:extLst>
                    <a:ext uri="{9D8B030D-6E8A-4147-A177-3AD203B41FA5}">
                      <a16:colId xmlns:a16="http://schemas.microsoft.com/office/drawing/2014/main" val="20002"/>
                    </a:ext>
                  </a:extLst>
                </a:gridCol>
                <a:gridCol w="2847141">
                  <a:extLst>
                    <a:ext uri="{9D8B030D-6E8A-4147-A177-3AD203B41FA5}">
                      <a16:colId xmlns:a16="http://schemas.microsoft.com/office/drawing/2014/main" val="20003"/>
                    </a:ext>
                  </a:extLst>
                </a:gridCol>
              </a:tblGrid>
              <a:tr h="510242">
                <a:tc>
                  <a:txBody>
                    <a:bodyPr/>
                    <a:lstStyle/>
                    <a:p>
                      <a:pPr algn="ctr"/>
                      <a:r>
                        <a:rPr lang="en-US" sz="2600" dirty="0">
                          <a:latin typeface="Times New Roman" pitchFamily="18" charset="0"/>
                          <a:cs typeface="Times New Roman" pitchFamily="18" charset="0"/>
                        </a:rPr>
                        <a:t>L-T-P-S</a:t>
                      </a:r>
                    </a:p>
                  </a:txBody>
                  <a:tcPr marL="93416" marR="93416" marT="55203" marB="55203"/>
                </a:tc>
                <a:tc>
                  <a:txBody>
                    <a:bodyPr/>
                    <a:lstStyle/>
                    <a:p>
                      <a:pPr algn="ctr"/>
                      <a:r>
                        <a:rPr lang="en-US" sz="2600" dirty="0">
                          <a:latin typeface="Times New Roman" pitchFamily="18" charset="0"/>
                          <a:cs typeface="Times New Roman" pitchFamily="18" charset="0"/>
                        </a:rPr>
                        <a:t>4-0-4-2</a:t>
                      </a:r>
                    </a:p>
                  </a:txBody>
                  <a:tcPr marL="93416" marR="93416" marT="55203" marB="55203"/>
                </a:tc>
                <a:tc>
                  <a:txBody>
                    <a:bodyPr/>
                    <a:lstStyle/>
                    <a:p>
                      <a:pPr algn="ctr"/>
                      <a:r>
                        <a:rPr lang="en-US" sz="2600" dirty="0">
                          <a:latin typeface="Times New Roman" pitchFamily="18" charset="0"/>
                          <a:cs typeface="Times New Roman" pitchFamily="18" charset="0"/>
                        </a:rPr>
                        <a:t>Credit</a:t>
                      </a:r>
                    </a:p>
                  </a:txBody>
                  <a:tcPr marL="93416" marR="93416" marT="55203" marB="55203"/>
                </a:tc>
                <a:tc>
                  <a:txBody>
                    <a:bodyPr/>
                    <a:lstStyle/>
                    <a:p>
                      <a:pPr algn="ctr"/>
                      <a:r>
                        <a:rPr lang="en-US" sz="2600" dirty="0">
                          <a:latin typeface="Times New Roman" pitchFamily="18" charset="0"/>
                          <a:cs typeface="Times New Roman" pitchFamily="18" charset="0"/>
                        </a:rPr>
                        <a:t>6.5</a:t>
                      </a:r>
                    </a:p>
                  </a:txBody>
                  <a:tcPr marL="93416" marR="93416" marT="55203" marB="55203"/>
                </a:tc>
                <a:extLst>
                  <a:ext uri="{0D108BD9-81ED-4DB2-BD59-A6C34878D82A}">
                    <a16:rowId xmlns:a16="http://schemas.microsoft.com/office/drawing/2014/main" val="10000"/>
                  </a:ext>
                </a:extLst>
              </a:tr>
              <a:tr h="510242">
                <a:tc>
                  <a:txBody>
                    <a:bodyPr/>
                    <a:lstStyle/>
                    <a:p>
                      <a:pPr algn="ctr"/>
                      <a:r>
                        <a:rPr lang="en-US" sz="2600" dirty="0">
                          <a:latin typeface="Times New Roman" pitchFamily="18" charset="0"/>
                          <a:cs typeface="Times New Roman" pitchFamily="18" charset="0"/>
                        </a:rPr>
                        <a:t>Pre-requisites</a:t>
                      </a:r>
                    </a:p>
                  </a:txBody>
                  <a:tcPr marL="93416" marR="93416" marT="55203" marB="55203"/>
                </a:tc>
                <a:tc>
                  <a:txBody>
                    <a:bodyPr/>
                    <a:lstStyle/>
                    <a:p>
                      <a:pPr algn="ctr"/>
                      <a:r>
                        <a:rPr lang="en-US" sz="2600" dirty="0">
                          <a:latin typeface="Times New Roman" pitchFamily="18" charset="0"/>
                          <a:cs typeface="Times New Roman" pitchFamily="18" charset="0"/>
                        </a:rPr>
                        <a:t>NIL</a:t>
                      </a:r>
                    </a:p>
                  </a:txBody>
                  <a:tcPr marL="93416" marR="93416" marT="55203" marB="55203"/>
                </a:tc>
                <a:tc>
                  <a:txBody>
                    <a:bodyPr/>
                    <a:lstStyle/>
                    <a:p>
                      <a:pPr algn="ctr"/>
                      <a:r>
                        <a:rPr lang="en-US" sz="2600" dirty="0">
                          <a:latin typeface="Times New Roman" pitchFamily="18" charset="0"/>
                          <a:cs typeface="Times New Roman" pitchFamily="18" charset="0"/>
                        </a:rPr>
                        <a:t>Contact Hours</a:t>
                      </a:r>
                    </a:p>
                  </a:txBody>
                  <a:tcPr marL="93416" marR="93416" marT="55203" marB="55203"/>
                </a:tc>
                <a:tc>
                  <a:txBody>
                    <a:bodyPr/>
                    <a:lstStyle/>
                    <a:p>
                      <a:pPr algn="ctr"/>
                      <a:r>
                        <a:rPr lang="en-US" sz="2600" dirty="0">
                          <a:latin typeface="Times New Roman" pitchFamily="18" charset="0"/>
                          <a:cs typeface="Times New Roman" pitchFamily="18" charset="0"/>
                        </a:rPr>
                        <a:t>-</a:t>
                      </a:r>
                    </a:p>
                  </a:txBody>
                  <a:tcPr marL="93416" marR="93416" marT="55203" marB="55203"/>
                </a:tc>
                <a:extLst>
                  <a:ext uri="{0D108BD9-81ED-4DB2-BD59-A6C34878D82A}">
                    <a16:rowId xmlns:a16="http://schemas.microsoft.com/office/drawing/2014/main" val="10001"/>
                  </a:ext>
                </a:extLst>
              </a:tr>
            </a:tbl>
          </a:graphicData>
        </a:graphic>
      </p:graphicFrame>
      <p:sp>
        <p:nvSpPr>
          <p:cNvPr id="11" name="Date Placeholder 10"/>
          <p:cNvSpPr>
            <a:spLocks noGrp="1"/>
          </p:cNvSpPr>
          <p:nvPr>
            <p:ph type="dt" sz="half" idx="10"/>
          </p:nvPr>
        </p:nvSpPr>
        <p:spPr/>
        <p:txBody>
          <a:bodyPr/>
          <a:lstStyle/>
          <a:p>
            <a:fld id="{98A1D393-8077-43CC-8668-FE7B55499074}" type="datetime1">
              <a:rPr lang="en-IN" smtClean="0"/>
              <a:pPr/>
              <a:t>23-12-2024</a:t>
            </a:fld>
            <a:endParaRPr lang="en-IN"/>
          </a:p>
        </p:txBody>
      </p:sp>
      <p:sp>
        <p:nvSpPr>
          <p:cNvPr id="9" name="Slide Number Placeholder 8"/>
          <p:cNvSpPr>
            <a:spLocks noGrp="1"/>
          </p:cNvSpPr>
          <p:nvPr>
            <p:ph type="sldNum" sz="quarter" idx="12"/>
          </p:nvPr>
        </p:nvSpPr>
        <p:spPr/>
        <p:txBody>
          <a:bodyPr/>
          <a:lstStyle/>
          <a:p>
            <a:fld id="{BC9AEAF6-A69E-465E-A28F-A9769C2EDB3D}" type="slidenum">
              <a:rPr lang="en-IN" smtClean="0"/>
              <a:pPr/>
              <a:t>4</a:t>
            </a:fld>
            <a:endParaRPr lang="en-IN"/>
          </a:p>
        </p:txBody>
      </p:sp>
      <p:sp>
        <p:nvSpPr>
          <p:cNvPr id="7188" name="TextBox 5"/>
          <p:cNvSpPr txBox="1">
            <a:spLocks noChangeArrowheads="1"/>
          </p:cNvSpPr>
          <p:nvPr/>
        </p:nvSpPr>
        <p:spPr bwMode="auto">
          <a:xfrm>
            <a:off x="191065" y="2973662"/>
            <a:ext cx="11545688" cy="1331610"/>
          </a:xfrm>
          <a:prstGeom prst="rect">
            <a:avLst/>
          </a:prstGeom>
          <a:noFill/>
          <a:ln w="9525">
            <a:noFill/>
            <a:miter lim="800000"/>
            <a:headEnd/>
            <a:tailEnd/>
          </a:ln>
        </p:spPr>
        <p:txBody>
          <a:bodyPr lIns="99532" tIns="49766" rIns="99532" bIns="49766">
            <a:spAutoFit/>
          </a:bodyPr>
          <a:lstStyle/>
          <a:p>
            <a:pPr algn="just"/>
            <a:r>
              <a:rPr lang="en-US" sz="2000" b="1" dirty="0">
                <a:solidFill>
                  <a:srgbClr val="0000FF"/>
                </a:solidFill>
                <a:latin typeface="Times New Roman" pitchFamily="18" charset="0"/>
                <a:cs typeface="Times New Roman" pitchFamily="18" charset="0"/>
              </a:rPr>
              <a:t> MOS Transistor Theory: </a:t>
            </a:r>
            <a:r>
              <a:rPr lang="en-US" sz="2000" dirty="0">
                <a:latin typeface="Times New Roman" pitchFamily="18" charset="0"/>
                <a:cs typeface="Times New Roman" pitchFamily="18" charset="0"/>
              </a:rPr>
              <a:t>Introduction to the metal oxide semiconductor (MOS) structure, Long-channel I-V characteristics, C-V characteristics, non-linear I-V effects, and DC transfer characteristics. CMOS Process Technology: Fabrication process flow- basic steps, the CMOS n-Well process, layout design rules, stick diagram, full-custom mask layout design.</a:t>
            </a:r>
            <a:endParaRPr lang="en-US" sz="1700" dirty="0">
              <a:latin typeface="Times New Roman" pitchFamily="18" charset="0"/>
              <a:cs typeface="Times New Roman" pitchFamily="18" charset="0"/>
            </a:endParaRPr>
          </a:p>
        </p:txBody>
      </p:sp>
      <p:sp>
        <p:nvSpPr>
          <p:cNvPr id="7189" name="TextBox 6"/>
          <p:cNvSpPr txBox="1">
            <a:spLocks noChangeArrowheads="1"/>
          </p:cNvSpPr>
          <p:nvPr/>
        </p:nvSpPr>
        <p:spPr bwMode="auto">
          <a:xfrm>
            <a:off x="191065" y="4207757"/>
            <a:ext cx="11545688" cy="1023834"/>
          </a:xfrm>
          <a:prstGeom prst="rect">
            <a:avLst/>
          </a:prstGeom>
          <a:noFill/>
          <a:ln w="9525">
            <a:noFill/>
            <a:miter lim="800000"/>
            <a:headEnd/>
            <a:tailEnd/>
          </a:ln>
        </p:spPr>
        <p:txBody>
          <a:bodyPr lIns="99532" tIns="49766" rIns="99532" bIns="49766">
            <a:spAutoFit/>
          </a:bodyPr>
          <a:lstStyle/>
          <a:p>
            <a:pPr algn="just"/>
            <a:r>
              <a:rPr lang="en-US" sz="2000" b="1" dirty="0">
                <a:solidFill>
                  <a:srgbClr val="0000FF"/>
                </a:solidFill>
                <a:latin typeface="Times New Roman" pitchFamily="18" charset="0"/>
                <a:cs typeface="Times New Roman" pitchFamily="18" charset="0"/>
              </a:rPr>
              <a:t>Circuit Characterization and Performance Estimation: </a:t>
            </a:r>
            <a:r>
              <a:rPr lang="en-US" sz="2000" b="1" dirty="0">
                <a:latin typeface="Times New Roman" pitchFamily="18" charset="0"/>
                <a:cs typeface="Times New Roman" pitchFamily="18" charset="0"/>
              </a:rPr>
              <a:t>: </a:t>
            </a:r>
            <a:r>
              <a:rPr lang="en-US" sz="2000" dirty="0">
                <a:latin typeface="Times New Roman" pitchFamily="18" charset="0"/>
                <a:cs typeface="Times New Roman" pitchFamily="18" charset="0"/>
              </a:rPr>
              <a:t>Introduction, Delay Estimation, Logical effort and transistor sizing, power dissipation, interconnect, design margin, reliability, scaling. MOS Inverters: Resistive load, depletion load, enhancement load, CMOS inverter, Static and Dynamic characteristics. </a:t>
            </a:r>
            <a:endParaRPr lang="en-US" dirty="0">
              <a:latin typeface="Times New Roman" pitchFamily="18" charset="0"/>
              <a:cs typeface="Times New Roman" pitchFamily="18" charset="0"/>
            </a:endParaRPr>
          </a:p>
        </p:txBody>
      </p:sp>
      <p:sp>
        <p:nvSpPr>
          <p:cNvPr id="7190" name="TextBox 7"/>
          <p:cNvSpPr txBox="1">
            <a:spLocks noChangeArrowheads="1"/>
          </p:cNvSpPr>
          <p:nvPr/>
        </p:nvSpPr>
        <p:spPr bwMode="auto">
          <a:xfrm>
            <a:off x="191065" y="5297387"/>
            <a:ext cx="11555419" cy="1023834"/>
          </a:xfrm>
          <a:prstGeom prst="rect">
            <a:avLst/>
          </a:prstGeom>
          <a:noFill/>
          <a:ln w="9525">
            <a:noFill/>
            <a:miter lim="800000"/>
            <a:headEnd/>
            <a:tailEnd/>
          </a:ln>
        </p:spPr>
        <p:txBody>
          <a:bodyPr lIns="99532" tIns="49766" rIns="99532" bIns="49766">
            <a:spAutoFit/>
          </a:bodyPr>
          <a:lstStyle/>
          <a:p>
            <a:pPr algn="just"/>
            <a:r>
              <a:rPr lang="en-US" sz="2000" b="1" dirty="0">
                <a:solidFill>
                  <a:srgbClr val="0000FF"/>
                </a:solidFill>
                <a:latin typeface="Times New Roman" pitchFamily="18" charset="0"/>
                <a:cs typeface="Times New Roman" pitchFamily="18" charset="0"/>
              </a:rPr>
              <a:t>Combinational CMOS Logic Circuits: </a:t>
            </a:r>
            <a:r>
              <a:rPr lang="en-US" sz="2000" dirty="0">
                <a:latin typeface="Times New Roman" pitchFamily="18" charset="0"/>
                <a:cs typeface="Times New Roman" pitchFamily="18" charset="0"/>
              </a:rPr>
              <a:t>MOS logic circuits with depletion </a:t>
            </a:r>
            <a:r>
              <a:rPr lang="en-US" sz="2000" dirty="0" err="1">
                <a:latin typeface="Times New Roman" pitchFamily="18" charset="0"/>
                <a:cs typeface="Times New Roman" pitchFamily="18" charset="0"/>
              </a:rPr>
              <a:t>nMOS</a:t>
            </a:r>
            <a:r>
              <a:rPr lang="en-US" sz="2000" dirty="0">
                <a:latin typeface="Times New Roman" pitchFamily="18" charset="0"/>
                <a:cs typeface="Times New Roman" pitchFamily="18" charset="0"/>
              </a:rPr>
              <a:t> loads, MOS Inverter - Static Characteristics, Switching Characteristics, and Interconnects effects, CMOS logic circuits, complex logic circuits, CMOS transmission gates (pass gates), ratioed, dynamic and pass transistor logic circuits.</a:t>
            </a:r>
          </a:p>
        </p:txBody>
      </p:sp>
      <p:sp>
        <p:nvSpPr>
          <p:cNvPr id="7191" name="TextBox 8"/>
          <p:cNvSpPr txBox="1">
            <a:spLocks noChangeArrowheads="1"/>
          </p:cNvSpPr>
          <p:nvPr/>
        </p:nvSpPr>
        <p:spPr bwMode="auto">
          <a:xfrm>
            <a:off x="279357" y="6426914"/>
            <a:ext cx="11545688" cy="1331610"/>
          </a:xfrm>
          <a:prstGeom prst="rect">
            <a:avLst/>
          </a:prstGeom>
          <a:noFill/>
          <a:ln w="9525">
            <a:noFill/>
            <a:miter lim="800000"/>
            <a:headEnd/>
            <a:tailEnd/>
          </a:ln>
        </p:spPr>
        <p:txBody>
          <a:bodyPr lIns="99532" tIns="49766" rIns="99532" bIns="49766">
            <a:spAutoFit/>
          </a:bodyPr>
          <a:lstStyle/>
          <a:p>
            <a:pPr algn="just"/>
            <a:r>
              <a:rPr lang="en-US" sz="2000" b="1" dirty="0">
                <a:solidFill>
                  <a:srgbClr val="0000FF"/>
                </a:solidFill>
                <a:latin typeface="Times New Roman" pitchFamily="18" charset="0"/>
                <a:cs typeface="Times New Roman" pitchFamily="18" charset="0"/>
              </a:rPr>
              <a:t>Sequential MOS logic circuits:</a:t>
            </a:r>
            <a:r>
              <a:rPr lang="en-US" sz="2000" dirty="0">
                <a:latin typeface="Times New Roman" pitchFamily="18" charset="0"/>
                <a:cs typeface="Times New Roman" pitchFamily="18" charset="0"/>
              </a:rPr>
              <a:t> Behavior of bi-stable elements, SR latch circuits, clocked latch and flip-flop circuits, CMOS D-latch, and edge-triggered flip-flop. Timing path, Setup time and hold time static, an example of setup and hold time static, setup and hold slack, clock skew and jitter, Clock, reset, and power distributions. Memory Design, SRAM, DRAM structure, and implementations.</a:t>
            </a:r>
          </a:p>
        </p:txBody>
      </p:sp>
      <p:sp>
        <p:nvSpPr>
          <p:cNvPr id="10" name="TextBox 9"/>
          <p:cNvSpPr txBox="1"/>
          <p:nvPr/>
        </p:nvSpPr>
        <p:spPr>
          <a:xfrm>
            <a:off x="279357" y="2540169"/>
            <a:ext cx="1082660" cy="408281"/>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99532" tIns="49766" rIns="99532" bIns="49766">
            <a:spAutoFit/>
          </a:bodyPr>
          <a:lstStyle/>
          <a:p>
            <a:pPr>
              <a:defRPr/>
            </a:pPr>
            <a:r>
              <a:rPr lang="en-US" sz="2000" dirty="0">
                <a:latin typeface="Times New Roman" pitchFamily="18" charset="0"/>
                <a:cs typeface="Times New Roman" pitchFamily="18" charset="0"/>
              </a:rPr>
              <a:t>Syllabus</a:t>
            </a:r>
          </a:p>
        </p:txBody>
      </p:sp>
    </p:spTree>
  </p:cSld>
  <p:clrMapOvr>
    <a:masterClrMapping/>
  </p:clrMapOvr>
  <p:transition spd="slow" advTm="1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188"/>
                                        </p:tgtEl>
                                        <p:attrNameLst>
                                          <p:attrName>style.visibility</p:attrName>
                                        </p:attrNameLst>
                                      </p:cBhvr>
                                      <p:to>
                                        <p:strVal val="visible"/>
                                      </p:to>
                                    </p:set>
                                    <p:animEffect transition="in" filter="fade">
                                      <p:cBhvr>
                                        <p:cTn id="7" dur="500"/>
                                        <p:tgtEl>
                                          <p:spTgt spid="718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189"/>
                                        </p:tgtEl>
                                        <p:attrNameLst>
                                          <p:attrName>style.visibility</p:attrName>
                                        </p:attrNameLst>
                                      </p:cBhvr>
                                      <p:to>
                                        <p:strVal val="visible"/>
                                      </p:to>
                                    </p:set>
                                    <p:animEffect transition="in" filter="fade">
                                      <p:cBhvr>
                                        <p:cTn id="12" dur="1000"/>
                                        <p:tgtEl>
                                          <p:spTgt spid="7189"/>
                                        </p:tgtEl>
                                      </p:cBhvr>
                                    </p:animEffect>
                                    <p:anim calcmode="lin" valueType="num">
                                      <p:cBhvr>
                                        <p:cTn id="13" dur="1000" fill="hold"/>
                                        <p:tgtEl>
                                          <p:spTgt spid="7189"/>
                                        </p:tgtEl>
                                        <p:attrNameLst>
                                          <p:attrName>ppt_x</p:attrName>
                                        </p:attrNameLst>
                                      </p:cBhvr>
                                      <p:tavLst>
                                        <p:tav tm="0">
                                          <p:val>
                                            <p:strVal val="#ppt_x"/>
                                          </p:val>
                                        </p:tav>
                                        <p:tav tm="100000">
                                          <p:val>
                                            <p:strVal val="#ppt_x"/>
                                          </p:val>
                                        </p:tav>
                                      </p:tavLst>
                                    </p:anim>
                                    <p:anim calcmode="lin" valueType="num">
                                      <p:cBhvr>
                                        <p:cTn id="14" dur="1000" fill="hold"/>
                                        <p:tgtEl>
                                          <p:spTgt spid="718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190"/>
                                        </p:tgtEl>
                                        <p:attrNameLst>
                                          <p:attrName>style.visibility</p:attrName>
                                        </p:attrNameLst>
                                      </p:cBhvr>
                                      <p:to>
                                        <p:strVal val="visible"/>
                                      </p:to>
                                    </p:set>
                                    <p:animEffect transition="in" filter="fade">
                                      <p:cBhvr>
                                        <p:cTn id="19" dur="500"/>
                                        <p:tgtEl>
                                          <p:spTgt spid="7190"/>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7191"/>
                                        </p:tgtEl>
                                        <p:attrNameLst>
                                          <p:attrName>style.visibility</p:attrName>
                                        </p:attrNameLst>
                                      </p:cBhvr>
                                      <p:to>
                                        <p:strVal val="visible"/>
                                      </p:to>
                                    </p:set>
                                    <p:animEffect transition="in" filter="fade">
                                      <p:cBhvr>
                                        <p:cTn id="24" dur="1000"/>
                                        <p:tgtEl>
                                          <p:spTgt spid="7191"/>
                                        </p:tgtEl>
                                      </p:cBhvr>
                                    </p:animEffect>
                                    <p:anim calcmode="lin" valueType="num">
                                      <p:cBhvr>
                                        <p:cTn id="25" dur="1000" fill="hold"/>
                                        <p:tgtEl>
                                          <p:spTgt spid="7191"/>
                                        </p:tgtEl>
                                        <p:attrNameLst>
                                          <p:attrName>ppt_x</p:attrName>
                                        </p:attrNameLst>
                                      </p:cBhvr>
                                      <p:tavLst>
                                        <p:tav tm="0">
                                          <p:val>
                                            <p:strVal val="#ppt_x"/>
                                          </p:val>
                                        </p:tav>
                                        <p:tav tm="100000">
                                          <p:val>
                                            <p:strVal val="#ppt_x"/>
                                          </p:val>
                                        </p:tav>
                                      </p:tavLst>
                                    </p:anim>
                                    <p:anim calcmode="lin" valueType="num">
                                      <p:cBhvr>
                                        <p:cTn id="26" dur="1000" fill="hold"/>
                                        <p:tgtEl>
                                          <p:spTgt spid="719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8" grpId="0"/>
      <p:bldP spid="7189" grpId="0"/>
      <p:bldP spid="7190" grpId="0"/>
      <p:bldP spid="719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56775A8-F6F8-48A4-AE2F-3119CC15B529}" type="datetime1">
              <a:rPr lang="en-IN" smtClean="0"/>
              <a:t>23-12-2024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40</a:t>
            </a:fld>
            <a:endParaRPr lang="en-IN"/>
          </a:p>
        </p:txBody>
      </p:sp>
      <p:sp>
        <p:nvSpPr>
          <p:cNvPr id="6" name="Title 1"/>
          <p:cNvSpPr>
            <a:spLocks noGrp="1"/>
          </p:cNvSpPr>
          <p:nvPr>
            <p:ph type="title"/>
          </p:nvPr>
        </p:nvSpPr>
        <p:spPr>
          <a:xfrm>
            <a:off x="2913322" y="164839"/>
            <a:ext cx="7365940" cy="799186"/>
          </a:xfr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r>
              <a:rPr lang="en-US" b="1" dirty="0">
                <a:solidFill>
                  <a:srgbClr val="FFFF00"/>
                </a:solidFill>
                <a:latin typeface="Times New Roman" pitchFamily="18" charset="0"/>
                <a:cs typeface="Times New Roman" pitchFamily="18" charset="0"/>
              </a:rPr>
              <a:t>Body Effect</a:t>
            </a:r>
            <a:endParaRPr lang="en-US" dirty="0">
              <a:solidFill>
                <a:srgbClr val="FFFF00"/>
              </a:solidFill>
            </a:endParaRPr>
          </a:p>
        </p:txBody>
      </p:sp>
      <p:sp>
        <p:nvSpPr>
          <p:cNvPr id="7" name="Rectangle 6"/>
          <p:cNvSpPr/>
          <p:nvPr/>
        </p:nvSpPr>
        <p:spPr>
          <a:xfrm>
            <a:off x="470732" y="1939249"/>
            <a:ext cx="11053486" cy="1246495"/>
          </a:xfrm>
          <a:prstGeom prst="rect">
            <a:avLst/>
          </a:prstGeom>
        </p:spPr>
        <p:txBody>
          <a:bodyPr wrap="square">
            <a:spAutoFit/>
          </a:bodyPr>
          <a:lstStyle/>
          <a:p>
            <a:pPr marL="342900" indent="-342900" algn="just">
              <a:buFont typeface="Arial" panose="020B0604020202020204" pitchFamily="34" charset="0"/>
              <a:buChar char="•"/>
            </a:pPr>
            <a:r>
              <a:rPr lang="en-US" sz="2500" dirty="0">
                <a:solidFill>
                  <a:srgbClr val="0000FF"/>
                </a:solidFill>
                <a:latin typeface="Times" panose="02020603050405020304" pitchFamily="18" charset="0"/>
                <a:cs typeface="Times" panose="02020603050405020304" pitchFamily="18" charset="0"/>
              </a:rPr>
              <a:t>In MOSFETs, </a:t>
            </a:r>
            <a:r>
              <a:rPr lang="en-US" sz="2500" dirty="0">
                <a:latin typeface="Times" panose="02020603050405020304" pitchFamily="18" charset="0"/>
                <a:cs typeface="Times" panose="02020603050405020304" pitchFamily="18" charset="0"/>
              </a:rPr>
              <a:t>we have assumed that both </a:t>
            </a:r>
            <a:r>
              <a:rPr lang="en-US" sz="2500" dirty="0">
                <a:solidFill>
                  <a:srgbClr val="0000FF"/>
                </a:solidFill>
                <a:latin typeface="Times" panose="02020603050405020304" pitchFamily="18" charset="0"/>
                <a:cs typeface="Times" panose="02020603050405020304" pitchFamily="18" charset="0"/>
              </a:rPr>
              <a:t>the source </a:t>
            </a:r>
            <a:r>
              <a:rPr lang="en-US" sz="2500" dirty="0">
                <a:latin typeface="Times" panose="02020603050405020304" pitchFamily="18" charset="0"/>
                <a:cs typeface="Times" panose="02020603050405020304" pitchFamily="18" charset="0"/>
              </a:rPr>
              <a:t>and </a:t>
            </a:r>
            <a:r>
              <a:rPr lang="en-US" sz="2500" dirty="0">
                <a:solidFill>
                  <a:srgbClr val="0000FF"/>
                </a:solidFill>
                <a:latin typeface="Times" panose="02020603050405020304" pitchFamily="18" charset="0"/>
                <a:cs typeface="Times" panose="02020603050405020304" pitchFamily="18" charset="0"/>
              </a:rPr>
              <a:t>the substrate </a:t>
            </a:r>
            <a:r>
              <a:rPr lang="en-US" sz="2500" dirty="0">
                <a:latin typeface="Times" panose="02020603050405020304" pitchFamily="18" charset="0"/>
                <a:cs typeface="Times" panose="02020603050405020304" pitchFamily="18" charset="0"/>
              </a:rPr>
              <a:t>(also called the “bulk” or the “body”) </a:t>
            </a:r>
            <a:r>
              <a:rPr lang="en-US" sz="2500" b="1" dirty="0">
                <a:solidFill>
                  <a:srgbClr val="0000FF"/>
                </a:solidFill>
                <a:latin typeface="Times" panose="02020603050405020304" pitchFamily="18" charset="0"/>
                <a:cs typeface="Times" panose="02020603050405020304" pitchFamily="18" charset="0"/>
              </a:rPr>
              <a:t>are tied to ground</a:t>
            </a:r>
            <a:r>
              <a:rPr lang="en-US" sz="2500" dirty="0">
                <a:latin typeface="Times" panose="02020603050405020304" pitchFamily="18" charset="0"/>
                <a:cs typeface="Times" panose="02020603050405020304" pitchFamily="18" charset="0"/>
              </a:rPr>
              <a:t>. </a:t>
            </a:r>
          </a:p>
          <a:p>
            <a:pPr marL="342900" indent="-342900" algn="just">
              <a:buFont typeface="Arial" panose="020B0604020202020204" pitchFamily="34" charset="0"/>
              <a:buChar char="•"/>
            </a:pPr>
            <a:r>
              <a:rPr lang="en-US" sz="2500" dirty="0">
                <a:latin typeface="Times" panose="02020603050405020304" pitchFamily="18" charset="0"/>
                <a:cs typeface="Times" panose="02020603050405020304" pitchFamily="18" charset="0"/>
              </a:rPr>
              <a:t>However, this condition </a:t>
            </a:r>
            <a:r>
              <a:rPr lang="en-US" sz="2500" dirty="0">
                <a:solidFill>
                  <a:srgbClr val="0000FF"/>
                </a:solidFill>
                <a:latin typeface="Times" panose="02020603050405020304" pitchFamily="18" charset="0"/>
                <a:cs typeface="Times" panose="02020603050405020304" pitchFamily="18" charset="0"/>
              </a:rPr>
              <a:t>need not hold in all circuits</a:t>
            </a:r>
            <a:r>
              <a:rPr lang="en-US" sz="2500" dirty="0">
                <a:latin typeface="Times" panose="02020603050405020304" pitchFamily="18" charset="0"/>
                <a:cs typeface="Times" panose="02020603050405020304" pitchFamily="18" charset="0"/>
              </a:rPr>
              <a:t>.</a:t>
            </a:r>
          </a:p>
        </p:txBody>
      </p:sp>
      <p:sp>
        <p:nvSpPr>
          <p:cNvPr id="8" name="Rectangle 7"/>
          <p:cNvSpPr/>
          <p:nvPr/>
        </p:nvSpPr>
        <p:spPr>
          <a:xfrm>
            <a:off x="545722" y="5143608"/>
            <a:ext cx="11222593" cy="861774"/>
          </a:xfrm>
          <a:prstGeom prst="rect">
            <a:avLst/>
          </a:prstGeom>
        </p:spPr>
        <p:txBody>
          <a:bodyPr wrap="square">
            <a:spAutoFit/>
          </a:bodyPr>
          <a:lstStyle/>
          <a:p>
            <a:pPr marL="285750" indent="-285750" algn="just">
              <a:buFont typeface="Arial" panose="020B0604020202020204" pitchFamily="34" charset="0"/>
              <a:buChar char="•"/>
            </a:pPr>
            <a:r>
              <a:rPr lang="en-US" sz="2500" dirty="0">
                <a:latin typeface="Times" panose="02020603050405020304" pitchFamily="18" charset="0"/>
                <a:cs typeface="Times" panose="02020603050405020304" pitchFamily="18" charset="0"/>
              </a:rPr>
              <a:t>An interesting phenomenon occurs as the source-substrate </a:t>
            </a:r>
            <a:r>
              <a:rPr lang="en-US" sz="2500" dirty="0">
                <a:solidFill>
                  <a:srgbClr val="0000FF"/>
                </a:solidFill>
                <a:latin typeface="Times" panose="02020603050405020304" pitchFamily="18" charset="0"/>
                <a:cs typeface="Times" panose="02020603050405020304" pitchFamily="18" charset="0"/>
              </a:rPr>
              <a:t>potential difference departs from zero:</a:t>
            </a:r>
          </a:p>
        </p:txBody>
      </p:sp>
      <p:sp>
        <p:nvSpPr>
          <p:cNvPr id="9" name="Rectangle 8"/>
          <p:cNvSpPr/>
          <p:nvPr/>
        </p:nvSpPr>
        <p:spPr>
          <a:xfrm>
            <a:off x="545722" y="6085022"/>
            <a:ext cx="9733540" cy="477054"/>
          </a:xfrm>
          <a:prstGeom prst="rect">
            <a:avLst/>
          </a:prstGeom>
        </p:spPr>
        <p:txBody>
          <a:bodyPr wrap="square">
            <a:spAutoFit/>
          </a:bodyPr>
          <a:lstStyle/>
          <a:p>
            <a:pPr marL="285750" indent="-285750" algn="just">
              <a:buFont typeface="Arial" panose="020B0604020202020204" pitchFamily="34" charset="0"/>
              <a:buChar char="•"/>
            </a:pPr>
            <a:r>
              <a:rPr lang="en-US" sz="2500" dirty="0">
                <a:latin typeface="Times" panose="02020603050405020304" pitchFamily="18" charset="0"/>
                <a:cs typeface="Times" panose="02020603050405020304" pitchFamily="18" charset="0"/>
              </a:rPr>
              <a:t>The threshold voltage of the </a:t>
            </a:r>
            <a:r>
              <a:rPr lang="en-US" sz="2500" dirty="0">
                <a:solidFill>
                  <a:srgbClr val="0000FF"/>
                </a:solidFill>
                <a:latin typeface="Times" panose="02020603050405020304" pitchFamily="18" charset="0"/>
                <a:cs typeface="Times" panose="02020603050405020304" pitchFamily="18" charset="0"/>
              </a:rPr>
              <a:t>device </a:t>
            </a:r>
            <a:r>
              <a:rPr lang="en-US" sz="2500" i="1" dirty="0">
                <a:solidFill>
                  <a:srgbClr val="0000FF"/>
                </a:solidFill>
                <a:latin typeface="Times" panose="02020603050405020304" pitchFamily="18" charset="0"/>
                <a:cs typeface="Times" panose="02020603050405020304" pitchFamily="18" charset="0"/>
              </a:rPr>
              <a:t>changes</a:t>
            </a:r>
            <a:r>
              <a:rPr lang="en-US" sz="2500" dirty="0">
                <a:solidFill>
                  <a:srgbClr val="0000FF"/>
                </a:solidFill>
                <a:latin typeface="Times" panose="02020603050405020304" pitchFamily="18" charset="0"/>
                <a:cs typeface="Times" panose="02020603050405020304" pitchFamily="18" charset="0"/>
              </a:rPr>
              <a:t>. </a:t>
            </a:r>
          </a:p>
        </p:txBody>
      </p:sp>
      <p:sp>
        <p:nvSpPr>
          <p:cNvPr id="10" name="Rectangle 9"/>
          <p:cNvSpPr/>
          <p:nvPr/>
        </p:nvSpPr>
        <p:spPr>
          <a:xfrm>
            <a:off x="545722" y="6674796"/>
            <a:ext cx="10554633" cy="861774"/>
          </a:xfrm>
          <a:prstGeom prst="rect">
            <a:avLst/>
          </a:prstGeom>
        </p:spPr>
        <p:txBody>
          <a:bodyPr wrap="square">
            <a:spAutoFit/>
          </a:bodyPr>
          <a:lstStyle/>
          <a:p>
            <a:pPr marL="285750" indent="-285750" algn="just">
              <a:buFont typeface="Arial" panose="020B0604020202020204" pitchFamily="34" charset="0"/>
              <a:buChar char="•"/>
            </a:pPr>
            <a:r>
              <a:rPr lang="en-US" sz="2500" dirty="0">
                <a:latin typeface="Times" panose="02020603050405020304" pitchFamily="18" charset="0"/>
                <a:cs typeface="Times" panose="02020603050405020304" pitchFamily="18" charset="0"/>
              </a:rPr>
              <a:t>In particular, as the </a:t>
            </a:r>
            <a:r>
              <a:rPr lang="en-US" sz="2500" dirty="0">
                <a:solidFill>
                  <a:srgbClr val="0000FF"/>
                </a:solidFill>
                <a:latin typeface="Times" panose="02020603050405020304" pitchFamily="18" charset="0"/>
                <a:cs typeface="Times" panose="02020603050405020304" pitchFamily="18" charset="0"/>
              </a:rPr>
              <a:t>source becomes more positive </a:t>
            </a:r>
            <a:r>
              <a:rPr lang="en-US" sz="2500" dirty="0">
                <a:latin typeface="Times" panose="02020603050405020304" pitchFamily="18" charset="0"/>
                <a:cs typeface="Times" panose="02020603050405020304" pitchFamily="18" charset="0"/>
              </a:rPr>
              <a:t>with respect to the </a:t>
            </a:r>
            <a:r>
              <a:rPr lang="en-US" sz="2500" dirty="0">
                <a:solidFill>
                  <a:srgbClr val="0000FF"/>
                </a:solidFill>
                <a:latin typeface="Times" panose="02020603050405020304" pitchFamily="18" charset="0"/>
                <a:cs typeface="Times" panose="02020603050405020304" pitchFamily="18" charset="0"/>
              </a:rPr>
              <a:t>substrate</a:t>
            </a:r>
            <a:r>
              <a:rPr lang="en-US" sz="2500" dirty="0">
                <a:latin typeface="Times" panose="02020603050405020304" pitchFamily="18" charset="0"/>
                <a:cs typeface="Times" panose="02020603050405020304" pitchFamily="18" charset="0"/>
              </a:rPr>
              <a:t>, </a:t>
            </a:r>
            <a:r>
              <a:rPr lang="en-US" sz="2500" i="1" dirty="0">
                <a:solidFill>
                  <a:srgbClr val="0000FF"/>
                </a:solidFill>
                <a:latin typeface="Times" panose="02020603050405020304" pitchFamily="18" charset="0"/>
                <a:cs typeface="Times" panose="02020603050405020304" pitchFamily="18" charset="0"/>
              </a:rPr>
              <a:t>V</a:t>
            </a:r>
            <a:r>
              <a:rPr lang="en-US" sz="2500" i="1" baseline="-25000" dirty="0">
                <a:solidFill>
                  <a:srgbClr val="0000FF"/>
                </a:solidFill>
                <a:latin typeface="Times" panose="02020603050405020304" pitchFamily="18" charset="0"/>
                <a:cs typeface="Times" panose="02020603050405020304" pitchFamily="18" charset="0"/>
              </a:rPr>
              <a:t>TH</a:t>
            </a:r>
            <a:r>
              <a:rPr lang="en-US" sz="2500" i="1" dirty="0">
                <a:solidFill>
                  <a:srgbClr val="0000FF"/>
                </a:solidFill>
                <a:latin typeface="Times" panose="02020603050405020304" pitchFamily="18" charset="0"/>
                <a:cs typeface="Times" panose="02020603050405020304" pitchFamily="18" charset="0"/>
              </a:rPr>
              <a:t> increases</a:t>
            </a:r>
            <a:r>
              <a:rPr lang="en-US" sz="2500" dirty="0">
                <a:latin typeface="Times" panose="02020603050405020304" pitchFamily="18" charset="0"/>
                <a:cs typeface="Times" panose="02020603050405020304" pitchFamily="18" charset="0"/>
              </a:rPr>
              <a:t>. </a:t>
            </a:r>
            <a:r>
              <a:rPr lang="en-US" sz="2500" b="1" dirty="0">
                <a:solidFill>
                  <a:srgbClr val="0000FF"/>
                </a:solidFill>
                <a:latin typeface="Times" panose="02020603050405020304" pitchFamily="18" charset="0"/>
                <a:cs typeface="Times" panose="02020603050405020304" pitchFamily="18" charset="0"/>
              </a:rPr>
              <a:t>Called “body effect,”</a:t>
            </a:r>
          </a:p>
        </p:txBody>
      </p:sp>
      <p:sp>
        <p:nvSpPr>
          <p:cNvPr id="11" name="Rectangle 10"/>
          <p:cNvSpPr/>
          <p:nvPr/>
        </p:nvSpPr>
        <p:spPr>
          <a:xfrm>
            <a:off x="470732" y="3758977"/>
            <a:ext cx="11297583" cy="1246495"/>
          </a:xfrm>
          <a:prstGeom prst="rect">
            <a:avLst/>
          </a:prstGeom>
        </p:spPr>
        <p:txBody>
          <a:bodyPr wrap="square">
            <a:spAutoFit/>
          </a:bodyPr>
          <a:lstStyle/>
          <a:p>
            <a:pPr marL="285750" indent="-285750" algn="just">
              <a:buFont typeface="Arial" panose="020B0604020202020204" pitchFamily="34" charset="0"/>
              <a:buChar char="•"/>
            </a:pPr>
            <a:r>
              <a:rPr lang="en-US" sz="2500" dirty="0">
                <a:latin typeface="Times" panose="02020603050405020304" pitchFamily="18" charset="0"/>
                <a:cs typeface="Times" panose="02020603050405020304" pitchFamily="18" charset="0"/>
              </a:rPr>
              <a:t>If the </a:t>
            </a:r>
            <a:r>
              <a:rPr lang="en-US" sz="2500" dirty="0">
                <a:solidFill>
                  <a:srgbClr val="0000FF"/>
                </a:solidFill>
                <a:latin typeface="Times" panose="02020603050405020304" pitchFamily="18" charset="0"/>
                <a:cs typeface="Times" panose="02020603050405020304" pitchFamily="18" charset="0"/>
              </a:rPr>
              <a:t>source terminal rises </a:t>
            </a:r>
            <a:r>
              <a:rPr lang="en-US" sz="2500" dirty="0">
                <a:latin typeface="Times" panose="02020603050405020304" pitchFamily="18" charset="0"/>
                <a:cs typeface="Times" panose="02020603050405020304" pitchFamily="18" charset="0"/>
              </a:rPr>
              <a:t>to a </a:t>
            </a:r>
            <a:r>
              <a:rPr lang="en-US" sz="2500" dirty="0">
                <a:solidFill>
                  <a:srgbClr val="0000FF"/>
                </a:solidFill>
                <a:latin typeface="Times" panose="02020603050405020304" pitchFamily="18" charset="0"/>
                <a:cs typeface="Times" panose="02020603050405020304" pitchFamily="18" charset="0"/>
              </a:rPr>
              <a:t>positive voltage </a:t>
            </a:r>
            <a:r>
              <a:rPr lang="en-US" sz="2500" dirty="0">
                <a:latin typeface="Times" panose="02020603050405020304" pitchFamily="18" charset="0"/>
                <a:cs typeface="Times" panose="02020603050405020304" pitchFamily="18" charset="0"/>
              </a:rPr>
              <a:t>while the </a:t>
            </a:r>
            <a:r>
              <a:rPr lang="en-US" sz="2500" dirty="0">
                <a:solidFill>
                  <a:srgbClr val="0000FF"/>
                </a:solidFill>
                <a:latin typeface="Times" panose="02020603050405020304" pitchFamily="18" charset="0"/>
                <a:cs typeface="Times" panose="02020603050405020304" pitchFamily="18" charset="0"/>
              </a:rPr>
              <a:t>substrate is at zero</a:t>
            </a:r>
            <a:r>
              <a:rPr lang="en-US" sz="2500" dirty="0">
                <a:latin typeface="Times" panose="02020603050405020304" pitchFamily="18" charset="0"/>
                <a:cs typeface="Times" panose="02020603050405020304" pitchFamily="18" charset="0"/>
              </a:rPr>
              <a:t>, then the </a:t>
            </a:r>
            <a:r>
              <a:rPr lang="en-US" sz="2500" dirty="0">
                <a:solidFill>
                  <a:srgbClr val="0000FF"/>
                </a:solidFill>
                <a:latin typeface="Times" panose="02020603050405020304" pitchFamily="18" charset="0"/>
                <a:cs typeface="Times" panose="02020603050405020304" pitchFamily="18" charset="0"/>
              </a:rPr>
              <a:t>source-substrate</a:t>
            </a:r>
            <a:r>
              <a:rPr lang="en-US" sz="2500" dirty="0">
                <a:latin typeface="Times" panose="02020603050405020304" pitchFamily="18" charset="0"/>
                <a:cs typeface="Times" panose="02020603050405020304" pitchFamily="18" charset="0"/>
              </a:rPr>
              <a:t> junction </a:t>
            </a:r>
            <a:r>
              <a:rPr lang="en-US" sz="2500" dirty="0">
                <a:solidFill>
                  <a:srgbClr val="0000FF"/>
                </a:solidFill>
                <a:latin typeface="Times" panose="02020603050405020304" pitchFamily="18" charset="0"/>
                <a:cs typeface="Times" panose="02020603050405020304" pitchFamily="18" charset="0"/>
              </a:rPr>
              <a:t>remains reverse-biased </a:t>
            </a:r>
            <a:r>
              <a:rPr lang="en-US" sz="2500" dirty="0">
                <a:latin typeface="Times" panose="02020603050405020304" pitchFamily="18" charset="0"/>
                <a:cs typeface="Times" panose="02020603050405020304" pitchFamily="18" charset="0"/>
              </a:rPr>
              <a:t>and the </a:t>
            </a:r>
            <a:r>
              <a:rPr lang="en-US" sz="2500" dirty="0">
                <a:solidFill>
                  <a:srgbClr val="0000FF"/>
                </a:solidFill>
                <a:latin typeface="Times" panose="02020603050405020304" pitchFamily="18" charset="0"/>
                <a:cs typeface="Times" panose="02020603050405020304" pitchFamily="18" charset="0"/>
              </a:rPr>
              <a:t>device still operates properly.</a:t>
            </a:r>
          </a:p>
        </p:txBody>
      </p:sp>
      <p:pic>
        <p:nvPicPr>
          <p:cNvPr id="12" name="Picture 11"/>
          <p:cNvPicPr>
            <a:picLocks noChangeAspect="1"/>
          </p:cNvPicPr>
          <p:nvPr/>
        </p:nvPicPr>
        <p:blipFill>
          <a:blip r:embed="rId2"/>
          <a:stretch>
            <a:fillRect/>
          </a:stretch>
        </p:blipFill>
        <p:spPr>
          <a:xfrm>
            <a:off x="881793" y="1026962"/>
            <a:ext cx="10550450" cy="2498372"/>
          </a:xfrm>
          <a:prstGeom prst="rect">
            <a:avLst/>
          </a:prstGeom>
        </p:spPr>
      </p:pic>
    </p:spTree>
    <p:extLst>
      <p:ext uri="{BB962C8B-B14F-4D97-AF65-F5344CB8AC3E}">
        <p14:creationId xmlns:p14="http://schemas.microsoft.com/office/powerpoint/2010/main" val="2106895111"/>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56775A8-F6F8-48A4-AE2F-3119CC15B529}" type="datetime1">
              <a:rPr lang="en-IN" smtClean="0"/>
              <a:t>23-12-2024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41</a:t>
            </a:fld>
            <a:endParaRPr lang="en-IN"/>
          </a:p>
        </p:txBody>
      </p:sp>
      <p:sp>
        <p:nvSpPr>
          <p:cNvPr id="6" name="Title 1"/>
          <p:cNvSpPr>
            <a:spLocks noGrp="1"/>
          </p:cNvSpPr>
          <p:nvPr>
            <p:ph type="title"/>
          </p:nvPr>
        </p:nvSpPr>
        <p:spPr>
          <a:xfrm>
            <a:off x="2913322" y="164839"/>
            <a:ext cx="7365940" cy="799186"/>
          </a:xfr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r>
              <a:rPr lang="en-US" b="1" dirty="0">
                <a:solidFill>
                  <a:srgbClr val="FFFF00"/>
                </a:solidFill>
                <a:latin typeface="Times New Roman" pitchFamily="18" charset="0"/>
                <a:cs typeface="Times New Roman" pitchFamily="18" charset="0"/>
              </a:rPr>
              <a:t>MOSFET Device Models</a:t>
            </a:r>
            <a:endParaRPr lang="en-US" dirty="0">
              <a:solidFill>
                <a:srgbClr val="FFFF00"/>
              </a:solidFill>
            </a:endParaRPr>
          </a:p>
        </p:txBody>
      </p:sp>
      <p:sp>
        <p:nvSpPr>
          <p:cNvPr id="13" name="Title 1"/>
          <p:cNvSpPr txBox="1">
            <a:spLocks/>
          </p:cNvSpPr>
          <p:nvPr/>
        </p:nvSpPr>
        <p:spPr>
          <a:xfrm>
            <a:off x="495942" y="1247405"/>
            <a:ext cx="7365940" cy="455271"/>
          </a:xfrm>
          <a:prstGeom prst="rect">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rmAutofit fontScale="62500" lnSpcReduction="20000"/>
          </a:bodyPr>
          <a:lstStyle>
            <a:lvl1pPr algn="l" defTabSz="1104047" rtl="0" eaLnBrk="1" latinLnBrk="0" hangingPunct="1">
              <a:lnSpc>
                <a:spcPct val="90000"/>
              </a:lnSpc>
              <a:spcBef>
                <a:spcPct val="0"/>
              </a:spcBef>
              <a:buNone/>
              <a:defRPr sz="4800" kern="1200">
                <a:solidFill>
                  <a:schemeClr val="tx1"/>
                </a:solidFill>
                <a:latin typeface="+mj-lt"/>
                <a:ea typeface="+mj-ea"/>
                <a:cs typeface="+mj-cs"/>
              </a:defRPr>
            </a:lvl1pPr>
          </a:lstStyle>
          <a:p>
            <a:pPr marL="685800" indent="-685800" algn="ctr">
              <a:buFont typeface="Arial" panose="020B0604020202020204" pitchFamily="34" charset="0"/>
              <a:buChar char="•"/>
            </a:pPr>
            <a:r>
              <a:rPr lang="en-US" b="1" dirty="0">
                <a:solidFill>
                  <a:srgbClr val="FFFF00"/>
                </a:solidFill>
                <a:latin typeface="Times New Roman" pitchFamily="18" charset="0"/>
                <a:cs typeface="Times New Roman" pitchFamily="18" charset="0"/>
              </a:rPr>
              <a:t>Small Signal Model Analysis</a:t>
            </a:r>
            <a:endParaRPr lang="en-US" dirty="0">
              <a:solidFill>
                <a:srgbClr val="FFFF00"/>
              </a:solidFill>
            </a:endParaRPr>
          </a:p>
        </p:txBody>
      </p:sp>
      <p:pic>
        <p:nvPicPr>
          <p:cNvPr id="1026" name="Picture 2" descr="https://rahsoft.com/wp-content/uploads/2021/04/Screenshot-2021-04-20-at-21.26.05.png"/>
          <p:cNvPicPr>
            <a:picLocks noChangeAspect="1" noChangeArrowheads="1"/>
          </p:cNvPicPr>
          <p:nvPr/>
        </p:nvPicPr>
        <p:blipFill rotWithShape="1">
          <a:blip r:embed="rId2">
            <a:extLst>
              <a:ext uri="{28A0092B-C50C-407E-A947-70E740481C1C}">
                <a14:useLocalDpi xmlns:a14="http://schemas.microsoft.com/office/drawing/2010/main" val="0"/>
              </a:ext>
            </a:extLst>
          </a:blip>
          <a:srcRect l="6158" t="15854" r="70457" b="6461"/>
          <a:stretch/>
        </p:blipFill>
        <p:spPr bwMode="auto">
          <a:xfrm>
            <a:off x="495942" y="1750886"/>
            <a:ext cx="2222938" cy="386255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p:cNvGrpSpPr/>
          <p:nvPr/>
        </p:nvGrpSpPr>
        <p:grpSpPr>
          <a:xfrm>
            <a:off x="2963773" y="2855494"/>
            <a:ext cx="3438077" cy="1923394"/>
            <a:chOff x="3200400" y="3090041"/>
            <a:chExt cx="3438077" cy="1923394"/>
          </a:xfrm>
        </p:grpSpPr>
        <p:pic>
          <p:nvPicPr>
            <p:cNvPr id="15" name="Picture 2" descr="https://rahsoft.com/wp-content/uploads/2021/04/Screenshot-2021-04-20-at-21.26.05.png"/>
            <p:cNvPicPr>
              <a:picLocks noChangeAspect="1" noChangeArrowheads="1"/>
            </p:cNvPicPr>
            <p:nvPr/>
          </p:nvPicPr>
          <p:blipFill rotWithShape="1">
            <a:blip r:embed="rId2">
              <a:extLst>
                <a:ext uri="{28A0092B-C50C-407E-A947-70E740481C1C}">
                  <a14:useLocalDpi xmlns:a14="http://schemas.microsoft.com/office/drawing/2010/main" val="0"/>
                </a:ext>
              </a:extLst>
            </a:blip>
            <a:srcRect l="30135" t="38321" r="36198" b="22995"/>
            <a:stretch/>
          </p:blipFill>
          <p:spPr bwMode="auto">
            <a:xfrm>
              <a:off x="3438076" y="3090041"/>
              <a:ext cx="3200401" cy="1923394"/>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p:cNvSpPr/>
            <p:nvPr/>
          </p:nvSpPr>
          <p:spPr>
            <a:xfrm>
              <a:off x="3200400" y="3641834"/>
              <a:ext cx="1229710" cy="409904"/>
            </a:xfrm>
            <a:prstGeom prst="rightArrow">
              <a:avLst/>
            </a:prstGeom>
            <a:solidFill>
              <a:schemeClr val="accent2"/>
            </a:solidFill>
            <a:ln>
              <a:solidFill>
                <a:schemeClr val="accent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descr="https://rahsoft.com/wp-content/uploads/2021/04/Screenshot-2021-04-20-at-21.26.05.png"/>
          <p:cNvPicPr>
            <a:picLocks noChangeAspect="1" noChangeArrowheads="1"/>
          </p:cNvPicPr>
          <p:nvPr/>
        </p:nvPicPr>
        <p:blipFill rotWithShape="1">
          <a:blip r:embed="rId2">
            <a:extLst>
              <a:ext uri="{28A0092B-C50C-407E-A947-70E740481C1C}">
                <a14:useLocalDpi xmlns:a14="http://schemas.microsoft.com/office/drawing/2010/main" val="0"/>
              </a:ext>
            </a:extLst>
          </a:blip>
          <a:srcRect l="63488" t="38028" r="6493" b="26458"/>
          <a:stretch/>
        </p:blipFill>
        <p:spPr bwMode="auto">
          <a:xfrm>
            <a:off x="7924944" y="2855494"/>
            <a:ext cx="2853559" cy="1765739"/>
          </a:xfrm>
          <a:prstGeom prst="rect">
            <a:avLst/>
          </a:prstGeom>
          <a:noFill/>
          <a:extLst>
            <a:ext uri="{909E8E84-426E-40DD-AFC4-6F175D3DCCD1}">
              <a14:hiddenFill xmlns:a14="http://schemas.microsoft.com/office/drawing/2010/main">
                <a:solidFill>
                  <a:srgbClr val="FFFFFF"/>
                </a:solidFill>
              </a14:hiddenFill>
            </a:ext>
          </a:extLst>
        </p:spPr>
      </p:pic>
      <p:sp>
        <p:nvSpPr>
          <p:cNvPr id="19" name="Right Arrow 18"/>
          <p:cNvSpPr/>
          <p:nvPr/>
        </p:nvSpPr>
        <p:spPr>
          <a:xfrm>
            <a:off x="6437730" y="3419980"/>
            <a:ext cx="1229710" cy="409904"/>
          </a:xfrm>
          <a:prstGeom prst="rightArrow">
            <a:avLst/>
          </a:prstGeom>
          <a:solidFill>
            <a:schemeClr val="accent2"/>
          </a:solidFill>
          <a:ln>
            <a:solidFill>
              <a:schemeClr val="accent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607411" y="4868812"/>
            <a:ext cx="10742891" cy="1569660"/>
          </a:xfrm>
          <a:prstGeom prst="rect">
            <a:avLst/>
          </a:prstGeom>
        </p:spPr>
        <p:txBody>
          <a:bodyPr wrap="square">
            <a:spAutoFit/>
          </a:bodyPr>
          <a:lstStyle/>
          <a:p>
            <a:pPr marL="285750" indent="-285750">
              <a:buFont typeface="Arial" panose="020B0604020202020204" pitchFamily="34" charset="0"/>
              <a:buChar char="•"/>
            </a:pPr>
            <a:r>
              <a:rPr lang="en-US" sz="2400" dirty="0">
                <a:solidFill>
                  <a:srgbClr val="0000FF"/>
                </a:solidFill>
                <a:latin typeface="Times" panose="02020603050405020304" pitchFamily="18" charset="0"/>
                <a:cs typeface="Times" panose="02020603050405020304" pitchFamily="18" charset="0"/>
              </a:rPr>
              <a:t>In the small-signal model, </a:t>
            </a:r>
            <a:r>
              <a:rPr lang="en-US" sz="2400" dirty="0">
                <a:latin typeface="Times" panose="02020603050405020304" pitchFamily="18" charset="0"/>
                <a:cs typeface="Times" panose="02020603050405020304" pitchFamily="18" charset="0"/>
              </a:rPr>
              <a:t>there is an </a:t>
            </a:r>
            <a:r>
              <a:rPr lang="en-US" sz="2400" b="1" dirty="0">
                <a:solidFill>
                  <a:srgbClr val="0000FF"/>
                </a:solidFill>
                <a:latin typeface="Times" panose="02020603050405020304" pitchFamily="18" charset="0"/>
                <a:cs typeface="Times" panose="02020603050405020304" pitchFamily="18" charset="0"/>
              </a:rPr>
              <a:t>output resistance r</a:t>
            </a:r>
            <a:r>
              <a:rPr lang="en-US" sz="2400" b="1" baseline="-25000" dirty="0">
                <a:solidFill>
                  <a:srgbClr val="0000FF"/>
                </a:solidFill>
                <a:latin typeface="Times" panose="02020603050405020304" pitchFamily="18" charset="0"/>
                <a:cs typeface="Times" panose="02020603050405020304" pitchFamily="18" charset="0"/>
              </a:rPr>
              <a:t>0</a:t>
            </a:r>
            <a:r>
              <a:rPr lang="en-US" sz="2400" b="1" dirty="0">
                <a:solidFill>
                  <a:srgbClr val="0000FF"/>
                </a:solidFill>
                <a:latin typeface="Times" panose="02020603050405020304" pitchFamily="18" charset="0"/>
                <a:cs typeface="Times" panose="02020603050405020304" pitchFamily="18" charset="0"/>
              </a:rPr>
              <a:t> </a:t>
            </a:r>
            <a:r>
              <a:rPr lang="en-US" sz="2400" dirty="0">
                <a:latin typeface="Times" panose="02020603050405020304" pitchFamily="18" charset="0"/>
                <a:cs typeface="Times" panose="02020603050405020304" pitchFamily="18" charset="0"/>
              </a:rPr>
              <a:t>and the</a:t>
            </a:r>
            <a:r>
              <a:rPr lang="en-US" sz="2400" dirty="0">
                <a:solidFill>
                  <a:srgbClr val="0000FF"/>
                </a:solidFill>
                <a:latin typeface="Times" panose="02020603050405020304" pitchFamily="18" charset="0"/>
                <a:cs typeface="Times" panose="02020603050405020304" pitchFamily="18" charset="0"/>
              </a:rPr>
              <a:t> current source is </a:t>
            </a:r>
            <a:r>
              <a:rPr lang="en-US" sz="2400" dirty="0" err="1">
                <a:solidFill>
                  <a:srgbClr val="0000FF"/>
                </a:solidFill>
                <a:latin typeface="Times" panose="02020603050405020304" pitchFamily="18" charset="0"/>
                <a:cs typeface="Times" panose="02020603050405020304" pitchFamily="18" charset="0"/>
              </a:rPr>
              <a:t>g</a:t>
            </a:r>
            <a:r>
              <a:rPr lang="en-US" sz="2400" baseline="-25000" dirty="0" err="1">
                <a:solidFill>
                  <a:srgbClr val="0000FF"/>
                </a:solidFill>
                <a:latin typeface="Times" panose="02020603050405020304" pitchFamily="18" charset="0"/>
                <a:cs typeface="Times" panose="02020603050405020304" pitchFamily="18" charset="0"/>
              </a:rPr>
              <a:t>m</a:t>
            </a:r>
            <a:r>
              <a:rPr lang="en-US" sz="2400" dirty="0" err="1">
                <a:solidFill>
                  <a:srgbClr val="0000FF"/>
                </a:solidFill>
                <a:latin typeface="Times" panose="02020603050405020304" pitchFamily="18" charset="0"/>
                <a:cs typeface="Times" panose="02020603050405020304" pitchFamily="18" charset="0"/>
              </a:rPr>
              <a:t>V</a:t>
            </a:r>
            <a:r>
              <a:rPr lang="en-US" sz="2400" baseline="-25000" dirty="0" err="1">
                <a:solidFill>
                  <a:srgbClr val="0000FF"/>
                </a:solidFill>
                <a:latin typeface="Times" panose="02020603050405020304" pitchFamily="18" charset="0"/>
                <a:cs typeface="Times" panose="02020603050405020304" pitchFamily="18" charset="0"/>
              </a:rPr>
              <a:t>gs</a:t>
            </a:r>
            <a:r>
              <a:rPr lang="en-US" sz="2400" dirty="0">
                <a:latin typeface="Times" panose="02020603050405020304" pitchFamily="18" charset="0"/>
                <a:cs typeface="Times" panose="02020603050405020304" pitchFamily="18" charset="0"/>
              </a:rPr>
              <a:t>, </a:t>
            </a:r>
          </a:p>
          <a:p>
            <a:pPr marL="285750" indent="-285750">
              <a:buFont typeface="Arial" panose="020B0604020202020204" pitchFamily="34" charset="0"/>
              <a:buChar char="•"/>
            </a:pPr>
            <a:r>
              <a:rPr lang="en-US" sz="2400" dirty="0">
                <a:latin typeface="Times" panose="02020603050405020304" pitchFamily="18" charset="0"/>
                <a:cs typeface="Times" panose="02020603050405020304" pitchFamily="18" charset="0"/>
              </a:rPr>
              <a:t>so if we can find the </a:t>
            </a:r>
            <a:r>
              <a:rPr lang="en-US" sz="2400" b="1" dirty="0" err="1">
                <a:solidFill>
                  <a:srgbClr val="0000FF"/>
                </a:solidFill>
                <a:latin typeface="Times" panose="02020603050405020304" pitchFamily="18" charset="0"/>
                <a:cs typeface="Times" panose="02020603050405020304" pitchFamily="18" charset="0"/>
              </a:rPr>
              <a:t>Transconductance</a:t>
            </a:r>
            <a:r>
              <a:rPr lang="en-US" sz="2400" b="1" dirty="0">
                <a:solidFill>
                  <a:srgbClr val="0000FF"/>
                </a:solidFill>
                <a:latin typeface="Times" panose="02020603050405020304" pitchFamily="18" charset="0"/>
                <a:cs typeface="Times" panose="02020603050405020304" pitchFamily="18" charset="0"/>
              </a:rPr>
              <a:t> (g</a:t>
            </a:r>
            <a:r>
              <a:rPr lang="en-US" sz="2400" b="1" baseline="-25000" dirty="0">
                <a:solidFill>
                  <a:srgbClr val="0000FF"/>
                </a:solidFill>
                <a:latin typeface="Times" panose="02020603050405020304" pitchFamily="18" charset="0"/>
                <a:cs typeface="Times" panose="02020603050405020304" pitchFamily="18" charset="0"/>
              </a:rPr>
              <a:t>m</a:t>
            </a:r>
            <a:r>
              <a:rPr lang="en-US" sz="2400" b="1" dirty="0">
                <a:solidFill>
                  <a:srgbClr val="0000FF"/>
                </a:solidFill>
                <a:latin typeface="Times" panose="02020603050405020304" pitchFamily="18" charset="0"/>
                <a:cs typeface="Times" panose="02020603050405020304" pitchFamily="18" charset="0"/>
              </a:rPr>
              <a:t>), </a:t>
            </a:r>
            <a:r>
              <a:rPr lang="en-US" sz="2400" dirty="0">
                <a:latin typeface="Times" panose="02020603050405020304" pitchFamily="18" charset="0"/>
                <a:cs typeface="Times" panose="02020603050405020304" pitchFamily="18" charset="0"/>
              </a:rPr>
              <a:t>we can find the value of </a:t>
            </a:r>
            <a:r>
              <a:rPr lang="en-US" sz="2400" dirty="0">
                <a:solidFill>
                  <a:srgbClr val="0000FF"/>
                </a:solidFill>
                <a:latin typeface="Times" panose="02020603050405020304" pitchFamily="18" charset="0"/>
                <a:cs typeface="Times" panose="02020603050405020304" pitchFamily="18" charset="0"/>
              </a:rPr>
              <a:t>current in this circuit.</a:t>
            </a:r>
          </a:p>
        </p:txBody>
      </p:sp>
      <p:sp>
        <p:nvSpPr>
          <p:cNvPr id="20" name="Rectangle 19"/>
          <p:cNvSpPr/>
          <p:nvPr/>
        </p:nvSpPr>
        <p:spPr>
          <a:xfrm>
            <a:off x="1698769" y="6528396"/>
            <a:ext cx="9746997" cy="461665"/>
          </a:xfrm>
          <a:prstGeom prst="rect">
            <a:avLst/>
          </a:prstGeom>
        </p:spPr>
        <p:txBody>
          <a:bodyPr wrap="square">
            <a:spAutoFit/>
          </a:bodyPr>
          <a:lstStyle/>
          <a:p>
            <a:pPr marL="285750" indent="-285750">
              <a:buFont typeface="Arial" panose="020B0604020202020204" pitchFamily="34" charset="0"/>
              <a:buChar char="•"/>
            </a:pPr>
            <a:r>
              <a:rPr lang="en-US" sz="2400" b="1" dirty="0">
                <a:solidFill>
                  <a:srgbClr val="0000FF"/>
                </a:solidFill>
                <a:latin typeface="Times" panose="02020603050405020304" pitchFamily="18" charset="0"/>
                <a:cs typeface="Times" panose="02020603050405020304" pitchFamily="18" charset="0"/>
              </a:rPr>
              <a:t>Output resistance r</a:t>
            </a:r>
            <a:r>
              <a:rPr lang="en-US" sz="2400" b="1" baseline="-25000" dirty="0">
                <a:solidFill>
                  <a:srgbClr val="0000FF"/>
                </a:solidFill>
                <a:latin typeface="Times" panose="02020603050405020304" pitchFamily="18" charset="0"/>
                <a:cs typeface="Times" panose="02020603050405020304" pitchFamily="18" charset="0"/>
              </a:rPr>
              <a:t>0</a:t>
            </a:r>
            <a:r>
              <a:rPr lang="en-US" sz="2400" b="1" dirty="0">
                <a:solidFill>
                  <a:srgbClr val="0000FF"/>
                </a:solidFill>
                <a:latin typeface="Times" panose="02020603050405020304" pitchFamily="18" charset="0"/>
                <a:cs typeface="Times" panose="02020603050405020304" pitchFamily="18" charset="0"/>
              </a:rPr>
              <a:t> </a:t>
            </a:r>
            <a:r>
              <a:rPr lang="en-US" sz="2400" dirty="0">
                <a:latin typeface="Times" panose="02020603050405020304" pitchFamily="18" charset="0"/>
                <a:cs typeface="Times" panose="02020603050405020304" pitchFamily="18" charset="0"/>
              </a:rPr>
              <a:t>is the fluctuation of drain-source voltage to current.</a:t>
            </a:r>
          </a:p>
        </p:txBody>
      </p:sp>
      <p:pic>
        <p:nvPicPr>
          <p:cNvPr id="21" name="Picture 20"/>
          <p:cNvPicPr>
            <a:picLocks noChangeAspect="1"/>
          </p:cNvPicPr>
          <p:nvPr/>
        </p:nvPicPr>
        <p:blipFill>
          <a:blip r:embed="rId3"/>
          <a:stretch>
            <a:fillRect/>
          </a:stretch>
        </p:blipFill>
        <p:spPr>
          <a:xfrm>
            <a:off x="5228055" y="7218858"/>
            <a:ext cx="1209675" cy="676275"/>
          </a:xfrm>
          <a:prstGeom prst="rect">
            <a:avLst/>
          </a:prstGeom>
        </p:spPr>
      </p:pic>
    </p:spTree>
    <p:extLst>
      <p:ext uri="{BB962C8B-B14F-4D97-AF65-F5344CB8AC3E}">
        <p14:creationId xmlns:p14="http://schemas.microsoft.com/office/powerpoint/2010/main" val="2219074621"/>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ppt_x"/>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ppt_x"/>
                                          </p:val>
                                        </p:tav>
                                        <p:tav tm="100000">
                                          <p:val>
                                            <p:strVal val="#ppt_x"/>
                                          </p:val>
                                        </p:tav>
                                      </p:tavLst>
                                    </p:anim>
                                    <p:anim calcmode="lin" valueType="num">
                                      <p:cBhvr additive="base">
                                        <p:cTn id="4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8" grpId="0"/>
      <p:bldP spid="2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56775A8-F6F8-48A4-AE2F-3119CC15B529}" type="datetime1">
              <a:rPr lang="en-IN" smtClean="0"/>
              <a:t>23-12-2024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42</a:t>
            </a:fld>
            <a:endParaRPr lang="en-IN"/>
          </a:p>
        </p:txBody>
      </p:sp>
      <p:sp>
        <p:nvSpPr>
          <p:cNvPr id="6" name="Title 1"/>
          <p:cNvSpPr>
            <a:spLocks noGrp="1"/>
          </p:cNvSpPr>
          <p:nvPr>
            <p:ph type="title"/>
          </p:nvPr>
        </p:nvSpPr>
        <p:spPr>
          <a:xfrm>
            <a:off x="2913322" y="164839"/>
            <a:ext cx="7365940" cy="799186"/>
          </a:xfr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r>
              <a:rPr lang="en-US" b="1" dirty="0">
                <a:solidFill>
                  <a:srgbClr val="FFFF00"/>
                </a:solidFill>
                <a:latin typeface="Times New Roman" pitchFamily="18" charset="0"/>
                <a:cs typeface="Times New Roman" pitchFamily="18" charset="0"/>
              </a:rPr>
              <a:t>MOSFET Device Models</a:t>
            </a:r>
            <a:endParaRPr lang="en-US" dirty="0">
              <a:solidFill>
                <a:srgbClr val="FFFF00"/>
              </a:solidFill>
            </a:endParaRPr>
          </a:p>
        </p:txBody>
      </p:sp>
      <p:pic>
        <p:nvPicPr>
          <p:cNvPr id="7" name="Picture 6"/>
          <p:cNvPicPr>
            <a:picLocks noChangeAspect="1"/>
          </p:cNvPicPr>
          <p:nvPr/>
        </p:nvPicPr>
        <p:blipFill>
          <a:blip r:embed="rId2"/>
          <a:stretch>
            <a:fillRect/>
          </a:stretch>
        </p:blipFill>
        <p:spPr>
          <a:xfrm>
            <a:off x="3071375" y="1677495"/>
            <a:ext cx="4610100" cy="952500"/>
          </a:xfrm>
          <a:prstGeom prst="rect">
            <a:avLst/>
          </a:prstGeom>
        </p:spPr>
      </p:pic>
      <p:pic>
        <p:nvPicPr>
          <p:cNvPr id="8" name="Picture 7"/>
          <p:cNvPicPr>
            <a:picLocks noChangeAspect="1"/>
          </p:cNvPicPr>
          <p:nvPr/>
        </p:nvPicPr>
        <p:blipFill>
          <a:blip r:embed="rId3"/>
          <a:stretch>
            <a:fillRect/>
          </a:stretch>
        </p:blipFill>
        <p:spPr>
          <a:xfrm>
            <a:off x="4538225" y="2862040"/>
            <a:ext cx="1676400" cy="971550"/>
          </a:xfrm>
          <a:prstGeom prst="rect">
            <a:avLst/>
          </a:prstGeom>
        </p:spPr>
      </p:pic>
      <p:pic>
        <p:nvPicPr>
          <p:cNvPr id="9" name="Picture 8"/>
          <p:cNvPicPr>
            <a:picLocks noChangeAspect="1"/>
          </p:cNvPicPr>
          <p:nvPr/>
        </p:nvPicPr>
        <p:blipFill>
          <a:blip r:embed="rId4"/>
          <a:stretch>
            <a:fillRect/>
          </a:stretch>
        </p:blipFill>
        <p:spPr>
          <a:xfrm>
            <a:off x="553660" y="4065635"/>
            <a:ext cx="6210300" cy="971550"/>
          </a:xfrm>
          <a:prstGeom prst="rect">
            <a:avLst/>
          </a:prstGeom>
        </p:spPr>
      </p:pic>
      <p:pic>
        <p:nvPicPr>
          <p:cNvPr id="10" name="Picture 9"/>
          <p:cNvPicPr>
            <a:picLocks noChangeAspect="1"/>
          </p:cNvPicPr>
          <p:nvPr/>
        </p:nvPicPr>
        <p:blipFill>
          <a:blip r:embed="rId5"/>
          <a:stretch>
            <a:fillRect/>
          </a:stretch>
        </p:blipFill>
        <p:spPr>
          <a:xfrm>
            <a:off x="7116111" y="4218035"/>
            <a:ext cx="4210050" cy="666750"/>
          </a:xfrm>
          <a:prstGeom prst="rect">
            <a:avLst/>
          </a:prstGeom>
        </p:spPr>
      </p:pic>
      <p:pic>
        <p:nvPicPr>
          <p:cNvPr id="11" name="Picture 10"/>
          <p:cNvPicPr>
            <a:picLocks noChangeAspect="1"/>
          </p:cNvPicPr>
          <p:nvPr/>
        </p:nvPicPr>
        <p:blipFill>
          <a:blip r:embed="rId6"/>
          <a:stretch>
            <a:fillRect/>
          </a:stretch>
        </p:blipFill>
        <p:spPr>
          <a:xfrm>
            <a:off x="7989233" y="1651499"/>
            <a:ext cx="3609975" cy="1171575"/>
          </a:xfrm>
          <a:prstGeom prst="rect">
            <a:avLst/>
          </a:prstGeom>
        </p:spPr>
      </p:pic>
      <p:pic>
        <p:nvPicPr>
          <p:cNvPr id="12" name="Picture 11"/>
          <p:cNvPicPr>
            <a:picLocks noChangeAspect="1"/>
          </p:cNvPicPr>
          <p:nvPr/>
        </p:nvPicPr>
        <p:blipFill>
          <a:blip r:embed="rId7"/>
          <a:stretch>
            <a:fillRect/>
          </a:stretch>
        </p:blipFill>
        <p:spPr>
          <a:xfrm>
            <a:off x="3560108" y="5460595"/>
            <a:ext cx="4429125" cy="1085850"/>
          </a:xfrm>
          <a:prstGeom prst="rect">
            <a:avLst/>
          </a:prstGeom>
        </p:spPr>
      </p:pic>
      <p:pic>
        <p:nvPicPr>
          <p:cNvPr id="13" name="Picture 12"/>
          <p:cNvPicPr>
            <a:picLocks noChangeAspect="1"/>
          </p:cNvPicPr>
          <p:nvPr/>
        </p:nvPicPr>
        <p:blipFill>
          <a:blip r:embed="rId8"/>
          <a:stretch>
            <a:fillRect/>
          </a:stretch>
        </p:blipFill>
        <p:spPr>
          <a:xfrm>
            <a:off x="4997072" y="7076956"/>
            <a:ext cx="2143125" cy="657225"/>
          </a:xfrm>
          <a:prstGeom prst="rect">
            <a:avLst/>
          </a:prstGeom>
        </p:spPr>
      </p:pic>
    </p:spTree>
    <p:extLst>
      <p:ext uri="{BB962C8B-B14F-4D97-AF65-F5344CB8AC3E}">
        <p14:creationId xmlns:p14="http://schemas.microsoft.com/office/powerpoint/2010/main" val="1106728922"/>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1000"/>
                                        <p:tgtEl>
                                          <p:spTgt spid="13"/>
                                        </p:tgtEl>
                                      </p:cBhvr>
                                    </p:animEffect>
                                    <p:anim calcmode="lin" valueType="num">
                                      <p:cBhvr>
                                        <p:cTn id="44" dur="1000" fill="hold"/>
                                        <p:tgtEl>
                                          <p:spTgt spid="13"/>
                                        </p:tgtEl>
                                        <p:attrNameLst>
                                          <p:attrName>ppt_x</p:attrName>
                                        </p:attrNameLst>
                                      </p:cBhvr>
                                      <p:tavLst>
                                        <p:tav tm="0">
                                          <p:val>
                                            <p:strVal val="#ppt_x"/>
                                          </p:val>
                                        </p:tav>
                                        <p:tav tm="100000">
                                          <p:val>
                                            <p:strVal val="#ppt_x"/>
                                          </p:val>
                                        </p:tav>
                                      </p:tavLst>
                                    </p:anim>
                                    <p:anim calcmode="lin" valueType="num">
                                      <p:cBhvr>
                                        <p:cTn id="4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56775A8-F6F8-48A4-AE2F-3119CC15B529}" type="datetime1">
              <a:rPr lang="en-IN" smtClean="0"/>
              <a:t>23-12-2024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43</a:t>
            </a:fld>
            <a:endParaRPr lang="en-IN"/>
          </a:p>
        </p:txBody>
      </p:sp>
      <p:sp>
        <p:nvSpPr>
          <p:cNvPr id="6" name="Title 1"/>
          <p:cNvSpPr>
            <a:spLocks noGrp="1"/>
          </p:cNvSpPr>
          <p:nvPr>
            <p:ph type="title"/>
          </p:nvPr>
        </p:nvSpPr>
        <p:spPr>
          <a:xfrm>
            <a:off x="2913322" y="164839"/>
            <a:ext cx="7365940" cy="799186"/>
          </a:xfr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fontScale="90000"/>
          </a:bodyPr>
          <a:lstStyle/>
          <a:p>
            <a:pPr algn="ctr"/>
            <a:r>
              <a:rPr lang="en-US" b="1" dirty="0">
                <a:solidFill>
                  <a:srgbClr val="FFFF00"/>
                </a:solidFill>
                <a:latin typeface="Times New Roman" pitchFamily="18" charset="0"/>
                <a:cs typeface="Times New Roman" pitchFamily="18" charset="0"/>
              </a:rPr>
              <a:t>MOSFET </a:t>
            </a:r>
            <a:r>
              <a:rPr lang="en-US" b="1" dirty="0" err="1">
                <a:solidFill>
                  <a:srgbClr val="FFFF00"/>
                </a:solidFill>
                <a:latin typeface="Times New Roman" pitchFamily="18" charset="0"/>
                <a:cs typeface="Times New Roman" pitchFamily="18" charset="0"/>
              </a:rPr>
              <a:t>Transconductance</a:t>
            </a:r>
            <a:endParaRPr lang="en-US" dirty="0">
              <a:solidFill>
                <a:srgbClr val="FFFF00"/>
              </a:solidFill>
            </a:endParaRPr>
          </a:p>
        </p:txBody>
      </p:sp>
      <p:pic>
        <p:nvPicPr>
          <p:cNvPr id="2" name="Picture 1"/>
          <p:cNvPicPr>
            <a:picLocks noChangeAspect="1"/>
          </p:cNvPicPr>
          <p:nvPr/>
        </p:nvPicPr>
        <p:blipFill>
          <a:blip r:embed="rId2"/>
          <a:stretch>
            <a:fillRect/>
          </a:stretch>
        </p:blipFill>
        <p:spPr>
          <a:xfrm>
            <a:off x="856317" y="1738750"/>
            <a:ext cx="3486150" cy="1019175"/>
          </a:xfrm>
          <a:prstGeom prst="rect">
            <a:avLst/>
          </a:prstGeom>
        </p:spPr>
      </p:pic>
      <p:pic>
        <p:nvPicPr>
          <p:cNvPr id="3" name="Picture 2"/>
          <p:cNvPicPr>
            <a:picLocks noChangeAspect="1"/>
          </p:cNvPicPr>
          <p:nvPr/>
        </p:nvPicPr>
        <p:blipFill>
          <a:blip r:embed="rId3"/>
          <a:stretch>
            <a:fillRect/>
          </a:stretch>
        </p:blipFill>
        <p:spPr>
          <a:xfrm>
            <a:off x="6178166" y="1738750"/>
            <a:ext cx="4324350" cy="1171575"/>
          </a:xfrm>
          <a:prstGeom prst="rect">
            <a:avLst/>
          </a:prstGeom>
        </p:spPr>
      </p:pic>
      <p:pic>
        <p:nvPicPr>
          <p:cNvPr id="14" name="Picture 13"/>
          <p:cNvPicPr>
            <a:picLocks noChangeAspect="1"/>
          </p:cNvPicPr>
          <p:nvPr/>
        </p:nvPicPr>
        <p:blipFill>
          <a:blip r:embed="rId4"/>
          <a:stretch>
            <a:fillRect/>
          </a:stretch>
        </p:blipFill>
        <p:spPr>
          <a:xfrm>
            <a:off x="1270654" y="3878262"/>
            <a:ext cx="2657475" cy="1171575"/>
          </a:xfrm>
          <a:prstGeom prst="rect">
            <a:avLst/>
          </a:prstGeom>
        </p:spPr>
      </p:pic>
      <p:pic>
        <p:nvPicPr>
          <p:cNvPr id="15" name="Picture 14"/>
          <p:cNvPicPr>
            <a:picLocks noChangeAspect="1"/>
          </p:cNvPicPr>
          <p:nvPr/>
        </p:nvPicPr>
        <p:blipFill>
          <a:blip r:embed="rId5"/>
          <a:stretch>
            <a:fillRect/>
          </a:stretch>
        </p:blipFill>
        <p:spPr>
          <a:xfrm>
            <a:off x="5119917" y="3840161"/>
            <a:ext cx="2952750" cy="1247775"/>
          </a:xfrm>
          <a:prstGeom prst="rect">
            <a:avLst/>
          </a:prstGeom>
        </p:spPr>
      </p:pic>
    </p:spTree>
    <p:extLst>
      <p:ext uri="{BB962C8B-B14F-4D97-AF65-F5344CB8AC3E}">
        <p14:creationId xmlns:p14="http://schemas.microsoft.com/office/powerpoint/2010/main" val="97730663"/>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56775A8-F6F8-48A4-AE2F-3119CC15B529}" type="datetime1">
              <a:rPr lang="en-IN" smtClean="0"/>
              <a:t>23-12-2024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44</a:t>
            </a:fld>
            <a:endParaRPr lang="en-IN"/>
          </a:p>
        </p:txBody>
      </p:sp>
      <p:sp>
        <p:nvSpPr>
          <p:cNvPr id="6" name="Title 1"/>
          <p:cNvSpPr txBox="1">
            <a:spLocks/>
          </p:cNvSpPr>
          <p:nvPr/>
        </p:nvSpPr>
        <p:spPr>
          <a:xfrm>
            <a:off x="856317" y="994945"/>
            <a:ext cx="5258733" cy="420690"/>
          </a:xfrm>
          <a:prstGeom prst="rect">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rmAutofit fontScale="60000" lnSpcReduction="20000"/>
          </a:bodyPr>
          <a:lstStyle>
            <a:lvl1pPr algn="l" defTabSz="1104047" rtl="0" eaLnBrk="1" latinLnBrk="0" hangingPunct="1">
              <a:lnSpc>
                <a:spcPct val="90000"/>
              </a:lnSpc>
              <a:spcBef>
                <a:spcPct val="0"/>
              </a:spcBef>
              <a:buNone/>
              <a:defRPr sz="4800" kern="1200">
                <a:solidFill>
                  <a:schemeClr val="tx1"/>
                </a:solidFill>
                <a:latin typeface="+mj-lt"/>
                <a:ea typeface="+mj-ea"/>
                <a:cs typeface="+mj-cs"/>
              </a:defRPr>
            </a:lvl1pPr>
          </a:lstStyle>
          <a:p>
            <a:pPr algn="ctr"/>
            <a:r>
              <a:rPr lang="en-US" b="1" dirty="0">
                <a:solidFill>
                  <a:srgbClr val="FFFF00"/>
                </a:solidFill>
                <a:latin typeface="Times New Roman" pitchFamily="18" charset="0"/>
                <a:cs typeface="Times New Roman" pitchFamily="18" charset="0"/>
              </a:rPr>
              <a:t>Input Resistance</a:t>
            </a:r>
            <a:endParaRPr lang="en-US" dirty="0">
              <a:solidFill>
                <a:srgbClr val="FFFF00"/>
              </a:solidFill>
            </a:endParaRPr>
          </a:p>
        </p:txBody>
      </p:sp>
      <p:sp>
        <p:nvSpPr>
          <p:cNvPr id="7" name="Rectangle 6"/>
          <p:cNvSpPr/>
          <p:nvPr/>
        </p:nvSpPr>
        <p:spPr>
          <a:xfrm>
            <a:off x="1019175" y="1759635"/>
            <a:ext cx="10848975" cy="461665"/>
          </a:xfrm>
          <a:prstGeom prst="rect">
            <a:avLst/>
          </a:prstGeom>
        </p:spPr>
        <p:txBody>
          <a:bodyPr wrap="square">
            <a:spAutoFit/>
          </a:bodyPr>
          <a:lstStyle/>
          <a:p>
            <a:pPr marL="285750" indent="-285750">
              <a:buFont typeface="Arial" panose="020B0604020202020204" pitchFamily="34" charset="0"/>
              <a:buChar char="•"/>
            </a:pPr>
            <a:r>
              <a:rPr lang="en-US" sz="2400" b="1" dirty="0">
                <a:solidFill>
                  <a:srgbClr val="0000FF"/>
                </a:solidFill>
                <a:latin typeface="Times" panose="02020603050405020304" pitchFamily="18" charset="0"/>
                <a:cs typeface="Times" panose="02020603050405020304" pitchFamily="18" charset="0"/>
              </a:rPr>
              <a:t>The gate </a:t>
            </a:r>
            <a:r>
              <a:rPr lang="en-US" sz="2400" dirty="0">
                <a:latin typeface="Times" panose="02020603050405020304" pitchFamily="18" charset="0"/>
                <a:cs typeface="Times" panose="02020603050405020304" pitchFamily="18" charset="0"/>
              </a:rPr>
              <a:t>of an MOS transistor </a:t>
            </a:r>
            <a:r>
              <a:rPr lang="en-US" sz="2400" b="1" dirty="0">
                <a:solidFill>
                  <a:srgbClr val="0000FF"/>
                </a:solidFill>
                <a:latin typeface="Times" panose="02020603050405020304" pitchFamily="18" charset="0"/>
                <a:cs typeface="Times" panose="02020603050405020304" pitchFamily="18" charset="0"/>
              </a:rPr>
              <a:t>is insulated </a:t>
            </a:r>
            <a:r>
              <a:rPr lang="en-US" sz="2400" dirty="0">
                <a:latin typeface="Times" panose="02020603050405020304" pitchFamily="18" charset="0"/>
                <a:cs typeface="Times" panose="02020603050405020304" pitchFamily="18" charset="0"/>
              </a:rPr>
              <a:t>from the channel by the SiO2 dielectric</a:t>
            </a:r>
          </a:p>
        </p:txBody>
      </p:sp>
      <p:sp>
        <p:nvSpPr>
          <p:cNvPr id="8" name="Rectangle 7"/>
          <p:cNvSpPr/>
          <p:nvPr/>
        </p:nvSpPr>
        <p:spPr>
          <a:xfrm>
            <a:off x="1019175" y="2341844"/>
            <a:ext cx="10580033" cy="830997"/>
          </a:xfrm>
          <a:prstGeom prst="rect">
            <a:avLst/>
          </a:prstGeom>
        </p:spPr>
        <p:txBody>
          <a:bodyPr wrap="square">
            <a:spAutoFit/>
          </a:bodyPr>
          <a:lstStyle/>
          <a:p>
            <a:pPr marL="342900" indent="-342900">
              <a:buFont typeface="Arial" panose="020B0604020202020204" pitchFamily="34" charset="0"/>
              <a:buChar char="•"/>
            </a:pPr>
            <a:r>
              <a:rPr lang="en-US" sz="2400" b="1" dirty="0">
                <a:solidFill>
                  <a:srgbClr val="0000FF"/>
                </a:solidFill>
                <a:latin typeface="Times" panose="02020603050405020304" pitchFamily="18" charset="0"/>
                <a:cs typeface="Times" panose="02020603050405020304" pitchFamily="18" charset="0"/>
              </a:rPr>
              <a:t>The low-frequency gate current </a:t>
            </a:r>
            <a:r>
              <a:rPr lang="en-US" sz="2400" dirty="0">
                <a:latin typeface="Times" panose="02020603050405020304" pitchFamily="18" charset="0"/>
                <a:cs typeface="Times" panose="02020603050405020304" pitchFamily="18" charset="0"/>
              </a:rPr>
              <a:t>is essentially</a:t>
            </a:r>
            <a:r>
              <a:rPr lang="en-US" sz="2400" b="1" dirty="0">
                <a:solidFill>
                  <a:srgbClr val="0000FF"/>
                </a:solidFill>
                <a:latin typeface="Times" panose="02020603050405020304" pitchFamily="18" charset="0"/>
                <a:cs typeface="Times" panose="02020603050405020304" pitchFamily="18" charset="0"/>
              </a:rPr>
              <a:t> zero </a:t>
            </a:r>
            <a:r>
              <a:rPr lang="en-US" sz="2400" dirty="0">
                <a:latin typeface="Times" panose="02020603050405020304" pitchFamily="18" charset="0"/>
                <a:cs typeface="Times" panose="02020603050405020304" pitchFamily="18" charset="0"/>
              </a:rPr>
              <a:t>and </a:t>
            </a:r>
            <a:r>
              <a:rPr lang="en-US" sz="2400" b="1" dirty="0">
                <a:solidFill>
                  <a:srgbClr val="0000FF"/>
                </a:solidFill>
                <a:latin typeface="Times" panose="02020603050405020304" pitchFamily="18" charset="0"/>
                <a:cs typeface="Times" panose="02020603050405020304" pitchFamily="18" charset="0"/>
              </a:rPr>
              <a:t>the input resistance </a:t>
            </a:r>
            <a:r>
              <a:rPr lang="en-US" sz="2400" dirty="0">
                <a:latin typeface="Times" panose="02020603050405020304" pitchFamily="18" charset="0"/>
                <a:cs typeface="Times" panose="02020603050405020304" pitchFamily="18" charset="0"/>
              </a:rPr>
              <a:t>is essentially </a:t>
            </a:r>
            <a:r>
              <a:rPr lang="en-US" sz="2400" b="1" dirty="0">
                <a:solidFill>
                  <a:srgbClr val="0000FF"/>
                </a:solidFill>
                <a:latin typeface="Times" panose="02020603050405020304" pitchFamily="18" charset="0"/>
                <a:cs typeface="Times" panose="02020603050405020304" pitchFamily="18" charset="0"/>
              </a:rPr>
              <a:t>infinite.</a:t>
            </a:r>
          </a:p>
        </p:txBody>
      </p:sp>
      <p:sp>
        <p:nvSpPr>
          <p:cNvPr id="9" name="Title 1"/>
          <p:cNvSpPr txBox="1">
            <a:spLocks/>
          </p:cNvSpPr>
          <p:nvPr/>
        </p:nvSpPr>
        <p:spPr>
          <a:xfrm>
            <a:off x="856317" y="3356470"/>
            <a:ext cx="5258733" cy="420690"/>
          </a:xfrm>
          <a:prstGeom prst="rect">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rmAutofit fontScale="60000" lnSpcReduction="20000"/>
          </a:bodyPr>
          <a:lstStyle>
            <a:lvl1pPr algn="l" defTabSz="1104047" rtl="0" eaLnBrk="1" latinLnBrk="0" hangingPunct="1">
              <a:lnSpc>
                <a:spcPct val="90000"/>
              </a:lnSpc>
              <a:spcBef>
                <a:spcPct val="0"/>
              </a:spcBef>
              <a:buNone/>
              <a:defRPr sz="4800" kern="1200">
                <a:solidFill>
                  <a:schemeClr val="tx1"/>
                </a:solidFill>
                <a:latin typeface="+mj-lt"/>
                <a:ea typeface="+mj-ea"/>
                <a:cs typeface="+mj-cs"/>
              </a:defRPr>
            </a:lvl1pPr>
          </a:lstStyle>
          <a:p>
            <a:pPr algn="ctr"/>
            <a:r>
              <a:rPr lang="en-US" b="1" dirty="0">
                <a:solidFill>
                  <a:srgbClr val="FFFF00"/>
                </a:solidFill>
                <a:latin typeface="Times New Roman" pitchFamily="18" charset="0"/>
                <a:cs typeface="Times New Roman" pitchFamily="18" charset="0"/>
              </a:rPr>
              <a:t>Output Resistance</a:t>
            </a:r>
            <a:endParaRPr lang="en-US" dirty="0">
              <a:solidFill>
                <a:srgbClr val="FFFF00"/>
              </a:solidFill>
            </a:endParaRPr>
          </a:p>
        </p:txBody>
      </p:sp>
      <p:pic>
        <p:nvPicPr>
          <p:cNvPr id="10" name="Picture 9"/>
          <p:cNvPicPr>
            <a:picLocks noChangeAspect="1"/>
          </p:cNvPicPr>
          <p:nvPr/>
        </p:nvPicPr>
        <p:blipFill>
          <a:blip r:embed="rId2"/>
          <a:stretch>
            <a:fillRect/>
          </a:stretch>
        </p:blipFill>
        <p:spPr>
          <a:xfrm>
            <a:off x="4227798" y="4050006"/>
            <a:ext cx="4162785" cy="1071608"/>
          </a:xfrm>
          <a:prstGeom prst="rect">
            <a:avLst/>
          </a:prstGeom>
        </p:spPr>
      </p:pic>
      <p:sp>
        <p:nvSpPr>
          <p:cNvPr id="11" name="Rectangle 10"/>
          <p:cNvSpPr/>
          <p:nvPr/>
        </p:nvSpPr>
        <p:spPr>
          <a:xfrm>
            <a:off x="913458" y="5537114"/>
            <a:ext cx="11126142" cy="707886"/>
          </a:xfrm>
          <a:prstGeom prst="rect">
            <a:avLst/>
          </a:prstGeom>
        </p:spPr>
        <p:txBody>
          <a:bodyPr wrap="square">
            <a:spAutoFit/>
          </a:bodyPr>
          <a:lstStyle/>
          <a:p>
            <a:r>
              <a:rPr lang="en-US" sz="2000" dirty="0">
                <a:latin typeface="Times" panose="02020603050405020304" pitchFamily="18" charset="0"/>
                <a:cs typeface="Times" panose="02020603050405020304" pitchFamily="18" charset="0"/>
              </a:rPr>
              <a:t>where V</a:t>
            </a:r>
            <a:r>
              <a:rPr lang="en-US" sz="2000" baseline="-25000" dirty="0">
                <a:latin typeface="Times" panose="02020603050405020304" pitchFamily="18" charset="0"/>
                <a:cs typeface="Times" panose="02020603050405020304" pitchFamily="18" charset="0"/>
              </a:rPr>
              <a:t>A</a:t>
            </a:r>
            <a:r>
              <a:rPr lang="en-US" sz="2000" dirty="0">
                <a:latin typeface="Times" panose="02020603050405020304" pitchFamily="18" charset="0"/>
                <a:cs typeface="Times" panose="02020603050405020304" pitchFamily="18" charset="0"/>
              </a:rPr>
              <a:t> is </a:t>
            </a:r>
            <a:r>
              <a:rPr lang="en-US" sz="2000" b="1" dirty="0">
                <a:solidFill>
                  <a:srgbClr val="0000FF"/>
                </a:solidFill>
                <a:latin typeface="Times" panose="02020603050405020304" pitchFamily="18" charset="0"/>
                <a:cs typeface="Times" panose="02020603050405020304" pitchFamily="18" charset="0"/>
              </a:rPr>
              <a:t>the Early voltage</a:t>
            </a:r>
            <a:r>
              <a:rPr lang="en-US" sz="2000" dirty="0">
                <a:latin typeface="Times" panose="02020603050405020304" pitchFamily="18" charset="0"/>
                <a:cs typeface="Times" panose="02020603050405020304" pitchFamily="18" charset="0"/>
              </a:rPr>
              <a:t>, λ is the </a:t>
            </a:r>
            <a:r>
              <a:rPr lang="en-US" sz="2000" b="1" dirty="0">
                <a:solidFill>
                  <a:srgbClr val="0000FF"/>
                </a:solidFill>
                <a:latin typeface="Times" panose="02020603050405020304" pitchFamily="18" charset="0"/>
                <a:cs typeface="Times" panose="02020603050405020304" pitchFamily="18" charset="0"/>
              </a:rPr>
              <a:t>channel-length modulation parameter</a:t>
            </a:r>
            <a:r>
              <a:rPr lang="en-US" sz="2000" dirty="0">
                <a:latin typeface="Times" panose="02020603050405020304" pitchFamily="18" charset="0"/>
                <a:cs typeface="Times" panose="02020603050405020304" pitchFamily="18" charset="0"/>
              </a:rPr>
              <a:t>, I</a:t>
            </a:r>
            <a:r>
              <a:rPr lang="en-US" sz="2000" baseline="-25000" dirty="0">
                <a:latin typeface="Times" panose="02020603050405020304" pitchFamily="18" charset="0"/>
                <a:cs typeface="Times" panose="02020603050405020304" pitchFamily="18" charset="0"/>
              </a:rPr>
              <a:t>D</a:t>
            </a:r>
            <a:r>
              <a:rPr lang="en-US" sz="2000" dirty="0">
                <a:latin typeface="Times" panose="02020603050405020304" pitchFamily="18" charset="0"/>
                <a:cs typeface="Times" panose="02020603050405020304" pitchFamily="18" charset="0"/>
              </a:rPr>
              <a:t> is the </a:t>
            </a:r>
            <a:r>
              <a:rPr lang="en-US" sz="2000" b="1" dirty="0">
                <a:solidFill>
                  <a:srgbClr val="0000FF"/>
                </a:solidFill>
                <a:latin typeface="Times" panose="02020603050405020304" pitchFamily="18" charset="0"/>
                <a:cs typeface="Times" panose="02020603050405020304" pitchFamily="18" charset="0"/>
              </a:rPr>
              <a:t>drain current without channel-length modulation</a:t>
            </a:r>
            <a:r>
              <a:rPr lang="en-US" sz="2000" dirty="0">
                <a:latin typeface="Times" panose="02020603050405020304" pitchFamily="18" charset="0"/>
                <a:cs typeface="Times" panose="02020603050405020304" pitchFamily="18" charset="0"/>
              </a:rPr>
              <a:t>, and </a:t>
            </a:r>
            <a:r>
              <a:rPr lang="en-US" sz="2000" dirty="0" err="1">
                <a:latin typeface="Times" panose="02020603050405020304" pitchFamily="18" charset="0"/>
                <a:cs typeface="Times" panose="02020603050405020304" pitchFamily="18" charset="0"/>
              </a:rPr>
              <a:t>r</a:t>
            </a:r>
            <a:r>
              <a:rPr lang="en-US" sz="2000" baseline="-25000" dirty="0" err="1">
                <a:latin typeface="Times" panose="02020603050405020304" pitchFamily="18" charset="0"/>
                <a:cs typeface="Times" panose="02020603050405020304" pitchFamily="18" charset="0"/>
              </a:rPr>
              <a:t>o</a:t>
            </a:r>
            <a:r>
              <a:rPr lang="en-US" sz="2000" dirty="0">
                <a:latin typeface="Times" panose="02020603050405020304" pitchFamily="18" charset="0"/>
                <a:cs typeface="Times" panose="02020603050405020304" pitchFamily="18" charset="0"/>
              </a:rPr>
              <a:t> is the </a:t>
            </a:r>
            <a:r>
              <a:rPr lang="en-US" sz="2000" b="1" dirty="0">
                <a:solidFill>
                  <a:srgbClr val="0000FF"/>
                </a:solidFill>
                <a:latin typeface="Times" panose="02020603050405020304" pitchFamily="18" charset="0"/>
                <a:cs typeface="Times" panose="02020603050405020304" pitchFamily="18" charset="0"/>
              </a:rPr>
              <a:t>small-signal output resistance </a:t>
            </a:r>
            <a:r>
              <a:rPr lang="en-US" sz="2000" dirty="0">
                <a:latin typeface="Times" panose="02020603050405020304" pitchFamily="18" charset="0"/>
                <a:cs typeface="Times" panose="02020603050405020304" pitchFamily="18" charset="0"/>
              </a:rPr>
              <a:t>of the transistor.</a:t>
            </a:r>
          </a:p>
        </p:txBody>
      </p:sp>
    </p:spTree>
    <p:extLst>
      <p:ext uri="{BB962C8B-B14F-4D97-AF65-F5344CB8AC3E}">
        <p14:creationId xmlns:p14="http://schemas.microsoft.com/office/powerpoint/2010/main" val="227227639"/>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Numerical</a:t>
            </a:r>
          </a:p>
        </p:txBody>
      </p:sp>
      <p:sp>
        <p:nvSpPr>
          <p:cNvPr id="4" name="Date Placeholder 3"/>
          <p:cNvSpPr>
            <a:spLocks noGrp="1"/>
          </p:cNvSpPr>
          <p:nvPr>
            <p:ph type="dt" sz="half" idx="10"/>
          </p:nvPr>
        </p:nvSpPr>
        <p:spPr/>
        <p:txBody>
          <a:bodyPr/>
          <a:lstStyle/>
          <a:p>
            <a:fld id="{F56775A8-F6F8-48A4-AE2F-3119CC15B529}" type="datetime1">
              <a:rPr lang="en-IN" smtClean="0"/>
              <a:t>23-12-2024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45</a:t>
            </a:fld>
            <a:endParaRPr lang="en-IN"/>
          </a:p>
        </p:txBody>
      </p:sp>
      <p:pic>
        <p:nvPicPr>
          <p:cNvPr id="6" name="Picture 5"/>
          <p:cNvPicPr>
            <a:picLocks noChangeAspect="1"/>
          </p:cNvPicPr>
          <p:nvPr/>
        </p:nvPicPr>
        <p:blipFill>
          <a:blip r:embed="rId2"/>
          <a:stretch>
            <a:fillRect/>
          </a:stretch>
        </p:blipFill>
        <p:spPr>
          <a:xfrm>
            <a:off x="998207" y="1300435"/>
            <a:ext cx="9975823" cy="812143"/>
          </a:xfrm>
          <a:prstGeom prst="rect">
            <a:avLst/>
          </a:prstGeom>
        </p:spPr>
      </p:pic>
      <p:pic>
        <p:nvPicPr>
          <p:cNvPr id="7" name="Picture 6"/>
          <p:cNvPicPr>
            <a:picLocks noChangeAspect="1"/>
          </p:cNvPicPr>
          <p:nvPr/>
        </p:nvPicPr>
        <p:blipFill>
          <a:blip r:embed="rId3"/>
          <a:stretch>
            <a:fillRect/>
          </a:stretch>
        </p:blipFill>
        <p:spPr>
          <a:xfrm>
            <a:off x="4580687" y="2448988"/>
            <a:ext cx="2445643" cy="929071"/>
          </a:xfrm>
          <a:prstGeom prst="rect">
            <a:avLst/>
          </a:prstGeom>
        </p:spPr>
      </p:pic>
      <p:pic>
        <p:nvPicPr>
          <p:cNvPr id="8" name="Picture 7"/>
          <p:cNvPicPr>
            <a:picLocks noChangeAspect="1"/>
          </p:cNvPicPr>
          <p:nvPr/>
        </p:nvPicPr>
        <p:blipFill>
          <a:blip r:embed="rId4"/>
          <a:stretch>
            <a:fillRect/>
          </a:stretch>
        </p:blipFill>
        <p:spPr>
          <a:xfrm>
            <a:off x="5248493" y="3714469"/>
            <a:ext cx="1438864" cy="810234"/>
          </a:xfrm>
          <a:prstGeom prst="rect">
            <a:avLst/>
          </a:prstGeom>
        </p:spPr>
      </p:pic>
      <p:pic>
        <p:nvPicPr>
          <p:cNvPr id="9" name="Picture 8"/>
          <p:cNvPicPr>
            <a:picLocks noChangeAspect="1"/>
          </p:cNvPicPr>
          <p:nvPr/>
        </p:nvPicPr>
        <p:blipFill>
          <a:blip r:embed="rId5"/>
          <a:stretch>
            <a:fillRect/>
          </a:stretch>
        </p:blipFill>
        <p:spPr>
          <a:xfrm>
            <a:off x="5350447" y="4861113"/>
            <a:ext cx="1615599" cy="1035238"/>
          </a:xfrm>
          <a:prstGeom prst="rect">
            <a:avLst/>
          </a:prstGeom>
        </p:spPr>
      </p:pic>
      <p:pic>
        <p:nvPicPr>
          <p:cNvPr id="10" name="Picture 9"/>
          <p:cNvPicPr>
            <a:picLocks noChangeAspect="1"/>
          </p:cNvPicPr>
          <p:nvPr/>
        </p:nvPicPr>
        <p:blipFill>
          <a:blip r:embed="rId6"/>
          <a:stretch>
            <a:fillRect/>
          </a:stretch>
        </p:blipFill>
        <p:spPr>
          <a:xfrm>
            <a:off x="5353225" y="5896351"/>
            <a:ext cx="1742592" cy="504863"/>
          </a:xfrm>
          <a:prstGeom prst="rect">
            <a:avLst/>
          </a:prstGeom>
        </p:spPr>
      </p:pic>
      <p:sp>
        <p:nvSpPr>
          <p:cNvPr id="11" name="Rectangle 10"/>
          <p:cNvSpPr/>
          <p:nvPr/>
        </p:nvSpPr>
        <p:spPr>
          <a:xfrm>
            <a:off x="2725206" y="6746923"/>
            <a:ext cx="5001690" cy="461665"/>
          </a:xfrm>
          <a:prstGeom prst="rect">
            <a:avLst/>
          </a:prstGeom>
        </p:spPr>
        <p:txBody>
          <a:bodyPr wrap="none">
            <a:spAutoFit/>
          </a:bodyPr>
          <a:lstStyle/>
          <a:p>
            <a:r>
              <a:rPr lang="en-US" sz="2400" dirty="0">
                <a:latin typeface="Times" panose="02020603050405020304" pitchFamily="18" charset="0"/>
                <a:cs typeface="Times" panose="02020603050405020304" pitchFamily="18" charset="0"/>
              </a:rPr>
              <a:t>the intrinsic gain, </a:t>
            </a:r>
            <a:r>
              <a:rPr lang="en-US" sz="2400" i="1" dirty="0" err="1">
                <a:latin typeface="Times" panose="02020603050405020304" pitchFamily="18" charset="0"/>
                <a:cs typeface="Times" panose="02020603050405020304" pitchFamily="18" charset="0"/>
              </a:rPr>
              <a:t>g</a:t>
            </a:r>
            <a:r>
              <a:rPr lang="en-US" sz="2400" i="1" baseline="-25000" dirty="0" err="1">
                <a:latin typeface="Times" panose="02020603050405020304" pitchFamily="18" charset="0"/>
                <a:cs typeface="Times" panose="02020603050405020304" pitchFamily="18" charset="0"/>
              </a:rPr>
              <a:t>m</a:t>
            </a:r>
            <a:r>
              <a:rPr lang="en-US" sz="2400" i="1" dirty="0" err="1">
                <a:latin typeface="Times" panose="02020603050405020304" pitchFamily="18" charset="0"/>
                <a:cs typeface="Times" panose="02020603050405020304" pitchFamily="18" charset="0"/>
              </a:rPr>
              <a:t>r</a:t>
            </a:r>
            <a:r>
              <a:rPr lang="en-US" sz="2400" i="1" baseline="-25000" dirty="0" err="1">
                <a:latin typeface="Times" panose="02020603050405020304" pitchFamily="18" charset="0"/>
                <a:cs typeface="Times" panose="02020603050405020304" pitchFamily="18" charset="0"/>
              </a:rPr>
              <a:t>O</a:t>
            </a:r>
            <a:r>
              <a:rPr lang="en-US" sz="2400" i="1" dirty="0">
                <a:latin typeface="Times" panose="02020603050405020304" pitchFamily="18" charset="0"/>
                <a:cs typeface="Times" panose="02020603050405020304" pitchFamily="18" charset="0"/>
              </a:rPr>
              <a:t> </a:t>
            </a:r>
            <a:r>
              <a:rPr lang="en-US" sz="2400" dirty="0">
                <a:latin typeface="Times" panose="02020603050405020304" pitchFamily="18" charset="0"/>
                <a:cs typeface="Times" panose="02020603050405020304" pitchFamily="18" charset="0"/>
              </a:rPr>
              <a:t>, is equal to 20</a:t>
            </a:r>
          </a:p>
        </p:txBody>
      </p:sp>
    </p:spTree>
    <p:extLst>
      <p:ext uri="{BB962C8B-B14F-4D97-AF65-F5344CB8AC3E}">
        <p14:creationId xmlns:p14="http://schemas.microsoft.com/office/powerpoint/2010/main" val="2522100793"/>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56775A8-F6F8-48A4-AE2F-3119CC15B529}" type="datetime1">
              <a:rPr lang="en-IN" smtClean="0"/>
              <a:t>23-12-2024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46</a:t>
            </a:fld>
            <a:endParaRPr lang="en-IN"/>
          </a:p>
        </p:txBody>
      </p:sp>
      <p:sp>
        <p:nvSpPr>
          <p:cNvPr id="6" name="Title 1"/>
          <p:cNvSpPr>
            <a:spLocks noGrp="1"/>
          </p:cNvSpPr>
          <p:nvPr>
            <p:ph type="title"/>
          </p:nvPr>
        </p:nvSpPr>
        <p:spPr>
          <a:xfrm>
            <a:off x="2913322" y="164839"/>
            <a:ext cx="7365940" cy="799186"/>
          </a:xfr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r>
              <a:rPr lang="en-US" b="1" dirty="0">
                <a:solidFill>
                  <a:srgbClr val="FFFF00"/>
                </a:solidFill>
                <a:latin typeface="Times New Roman" pitchFamily="18" charset="0"/>
                <a:cs typeface="Times New Roman" pitchFamily="18" charset="0"/>
              </a:rPr>
              <a:t>MOSFET Device Models</a:t>
            </a:r>
            <a:endParaRPr lang="en-US" dirty="0">
              <a:solidFill>
                <a:srgbClr val="FFFF00"/>
              </a:solidFill>
            </a:endParaRPr>
          </a:p>
        </p:txBody>
      </p:sp>
      <p:sp>
        <p:nvSpPr>
          <p:cNvPr id="13" name="Title 1"/>
          <p:cNvSpPr txBox="1">
            <a:spLocks/>
          </p:cNvSpPr>
          <p:nvPr/>
        </p:nvSpPr>
        <p:spPr>
          <a:xfrm>
            <a:off x="495942" y="1247405"/>
            <a:ext cx="7365940" cy="455271"/>
          </a:xfrm>
          <a:prstGeom prst="rect">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rmAutofit fontScale="62500" lnSpcReduction="20000"/>
          </a:bodyPr>
          <a:lstStyle>
            <a:lvl1pPr algn="l" defTabSz="1104047" rtl="0" eaLnBrk="1" latinLnBrk="0" hangingPunct="1">
              <a:lnSpc>
                <a:spcPct val="90000"/>
              </a:lnSpc>
              <a:spcBef>
                <a:spcPct val="0"/>
              </a:spcBef>
              <a:buNone/>
              <a:defRPr sz="4800" kern="1200">
                <a:solidFill>
                  <a:schemeClr val="tx1"/>
                </a:solidFill>
                <a:latin typeface="+mj-lt"/>
                <a:ea typeface="+mj-ea"/>
                <a:cs typeface="+mj-cs"/>
              </a:defRPr>
            </a:lvl1pPr>
          </a:lstStyle>
          <a:p>
            <a:pPr marL="685800" indent="-685800" algn="ctr">
              <a:buFont typeface="Arial" panose="020B0604020202020204" pitchFamily="34" charset="0"/>
              <a:buChar char="•"/>
            </a:pPr>
            <a:r>
              <a:rPr lang="en-US" b="1" dirty="0">
                <a:solidFill>
                  <a:srgbClr val="FFFF00"/>
                </a:solidFill>
                <a:latin typeface="Times New Roman" pitchFamily="18" charset="0"/>
                <a:cs typeface="Times New Roman" pitchFamily="18" charset="0"/>
              </a:rPr>
              <a:t>Large Signal Model Analysis</a:t>
            </a:r>
            <a:endParaRPr lang="en-US" dirty="0">
              <a:solidFill>
                <a:srgbClr val="FFFF00"/>
              </a:solidFill>
            </a:endParaRPr>
          </a:p>
        </p:txBody>
      </p:sp>
      <p:pic>
        <p:nvPicPr>
          <p:cNvPr id="2" name="Picture 1"/>
          <p:cNvPicPr>
            <a:picLocks noChangeAspect="1"/>
          </p:cNvPicPr>
          <p:nvPr/>
        </p:nvPicPr>
        <p:blipFill>
          <a:blip r:embed="rId2"/>
          <a:stretch>
            <a:fillRect/>
          </a:stretch>
        </p:blipFill>
        <p:spPr>
          <a:xfrm>
            <a:off x="1275118" y="1986056"/>
            <a:ext cx="4767383" cy="699650"/>
          </a:xfrm>
          <a:prstGeom prst="rect">
            <a:avLst/>
          </a:prstGeom>
        </p:spPr>
      </p:pic>
      <p:pic>
        <p:nvPicPr>
          <p:cNvPr id="7" name="Picture 6"/>
          <p:cNvPicPr>
            <a:picLocks noChangeAspect="1"/>
          </p:cNvPicPr>
          <p:nvPr/>
        </p:nvPicPr>
        <p:blipFill>
          <a:blip r:embed="rId3"/>
          <a:stretch>
            <a:fillRect/>
          </a:stretch>
        </p:blipFill>
        <p:spPr>
          <a:xfrm>
            <a:off x="1275118" y="2672325"/>
            <a:ext cx="5902247" cy="593522"/>
          </a:xfrm>
          <a:prstGeom prst="rect">
            <a:avLst/>
          </a:prstGeom>
        </p:spPr>
      </p:pic>
      <p:pic>
        <p:nvPicPr>
          <p:cNvPr id="8" name="Picture 7"/>
          <p:cNvPicPr>
            <a:picLocks noChangeAspect="1"/>
          </p:cNvPicPr>
          <p:nvPr/>
        </p:nvPicPr>
        <p:blipFill>
          <a:blip r:embed="rId4"/>
          <a:stretch>
            <a:fillRect/>
          </a:stretch>
        </p:blipFill>
        <p:spPr>
          <a:xfrm>
            <a:off x="1423548" y="3528801"/>
            <a:ext cx="8497657" cy="846630"/>
          </a:xfrm>
          <a:prstGeom prst="rect">
            <a:avLst/>
          </a:prstGeom>
        </p:spPr>
      </p:pic>
      <p:pic>
        <p:nvPicPr>
          <p:cNvPr id="9" name="Picture 8"/>
          <p:cNvPicPr>
            <a:picLocks noChangeAspect="1"/>
          </p:cNvPicPr>
          <p:nvPr/>
        </p:nvPicPr>
        <p:blipFill>
          <a:blip r:embed="rId5"/>
          <a:stretch>
            <a:fillRect/>
          </a:stretch>
        </p:blipFill>
        <p:spPr>
          <a:xfrm>
            <a:off x="1423548" y="4407196"/>
            <a:ext cx="5885176" cy="535016"/>
          </a:xfrm>
          <a:prstGeom prst="rect">
            <a:avLst/>
          </a:prstGeom>
        </p:spPr>
      </p:pic>
      <p:pic>
        <p:nvPicPr>
          <p:cNvPr id="10" name="Picture 9"/>
          <p:cNvPicPr>
            <a:picLocks noChangeAspect="1"/>
          </p:cNvPicPr>
          <p:nvPr/>
        </p:nvPicPr>
        <p:blipFill>
          <a:blip r:embed="rId6"/>
          <a:stretch>
            <a:fillRect/>
          </a:stretch>
        </p:blipFill>
        <p:spPr>
          <a:xfrm>
            <a:off x="2105939" y="5213813"/>
            <a:ext cx="6690776" cy="806288"/>
          </a:xfrm>
          <a:prstGeom prst="rect">
            <a:avLst/>
          </a:prstGeom>
        </p:spPr>
      </p:pic>
    </p:spTree>
    <p:extLst>
      <p:ext uri="{BB962C8B-B14F-4D97-AF65-F5344CB8AC3E}">
        <p14:creationId xmlns:p14="http://schemas.microsoft.com/office/powerpoint/2010/main" val="444886211"/>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Content Placeholder 1"/>
          <p:cNvSpPr>
            <a:spLocks noGrp="1" noChangeArrowheads="1"/>
          </p:cNvSpPr>
          <p:nvPr>
            <p:ph idx="1"/>
          </p:nvPr>
        </p:nvSpPr>
        <p:spPr>
          <a:xfrm>
            <a:off x="713597" y="2364316"/>
            <a:ext cx="10742890" cy="4445389"/>
          </a:xfrm>
        </p:spPr>
        <p:txBody>
          <a:bodyPr/>
          <a:lstStyle/>
          <a:p>
            <a:pPr algn="just" eaLnBrk="1" hangingPunct="1"/>
            <a:r>
              <a:rPr lang="en-US" altLang="en-US">
                <a:latin typeface="Times New Roman" panose="02020603050405020304" pitchFamily="18" charset="0"/>
                <a:cs typeface="Times New Roman" panose="02020603050405020304" pitchFamily="18" charset="0"/>
              </a:rPr>
              <a:t>Introduction of MOSFET Amplifiers – </a:t>
            </a:r>
          </a:p>
          <a:p>
            <a:pPr lvl="1" algn="just" eaLnBrk="1" hangingPunct="1"/>
            <a:r>
              <a:rPr lang="en-US" altLang="en-US">
                <a:latin typeface="Times New Roman" panose="02020603050405020304" pitchFamily="18" charset="0"/>
                <a:cs typeface="Times New Roman" panose="02020603050405020304" pitchFamily="18" charset="0"/>
              </a:rPr>
              <a:t>Common Source (CS), </a:t>
            </a:r>
          </a:p>
          <a:p>
            <a:pPr lvl="1" algn="just" eaLnBrk="1" hangingPunct="1"/>
            <a:r>
              <a:rPr lang="en-US" altLang="en-US">
                <a:latin typeface="Times New Roman" panose="02020603050405020304" pitchFamily="18" charset="0"/>
                <a:cs typeface="Times New Roman" panose="02020603050405020304" pitchFamily="18" charset="0"/>
              </a:rPr>
              <a:t>Common Gate (CG) and </a:t>
            </a:r>
          </a:p>
          <a:p>
            <a:pPr lvl="1" algn="just" eaLnBrk="1" hangingPunct="1"/>
            <a:r>
              <a:rPr lang="en-US" altLang="en-US">
                <a:latin typeface="Times New Roman" panose="02020603050405020304" pitchFamily="18" charset="0"/>
                <a:cs typeface="Times New Roman" panose="02020603050405020304" pitchFamily="18" charset="0"/>
              </a:rPr>
              <a:t>Common Drain (CD) Amplifiers, </a:t>
            </a:r>
          </a:p>
          <a:p>
            <a:pPr algn="just" eaLnBrk="1" hangingPunct="1"/>
            <a:r>
              <a:rPr lang="en-US" altLang="en-US">
                <a:latin typeface="Times New Roman" panose="02020603050405020304" pitchFamily="18" charset="0"/>
                <a:cs typeface="Times New Roman" panose="02020603050405020304" pitchFamily="18" charset="0"/>
              </a:rPr>
              <a:t>Their brief characteristics, pros and cons</a:t>
            </a:r>
          </a:p>
        </p:txBody>
      </p:sp>
      <p:sp>
        <p:nvSpPr>
          <p:cNvPr id="7171" name="Title 2"/>
          <p:cNvSpPr>
            <a:spLocks noGrp="1" noChangeArrowheads="1"/>
          </p:cNvSpPr>
          <p:nvPr>
            <p:ph type="title"/>
          </p:nvPr>
        </p:nvSpPr>
        <p:spPr>
          <a:xfrm>
            <a:off x="856317" y="1010101"/>
            <a:ext cx="9990369" cy="1354214"/>
          </a:xfrm>
        </p:spPr>
        <p:txBody>
          <a:bodyPr/>
          <a:lstStyle/>
          <a:p>
            <a:pPr eaLnBrk="1" hangingPunct="1"/>
            <a:r>
              <a:rPr lang="en-US" altLang="en-US" b="1">
                <a:latin typeface="Times New Roman" panose="02020603050405020304" pitchFamily="18" charset="0"/>
                <a:cs typeface="Times New Roman" panose="02020603050405020304" pitchFamily="18" charset="0"/>
              </a:rPr>
              <a:t>Contents</a:t>
            </a:r>
          </a:p>
        </p:txBody>
      </p:sp>
      <p:sp>
        <p:nvSpPr>
          <p:cNvPr id="7172" name="Date Placeholder 3"/>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044E2F9B-ED4A-404F-9AD2-FB29AA09CB9D}" type="datetime1">
              <a:rPr lang="en-IN" altLang="en-US" sz="1226">
                <a:solidFill>
                  <a:schemeClr val="bg1"/>
                </a:solidFill>
                <a:latin typeface="Times New Roman" panose="02020603050405020304" pitchFamily="18" charset="0"/>
                <a:cs typeface="Times New Roman" panose="02020603050405020304" pitchFamily="18" charset="0"/>
              </a:rPr>
              <a:pPr fontAlgn="base">
                <a:lnSpc>
                  <a:spcPct val="100000"/>
                </a:lnSpc>
                <a:spcBef>
                  <a:spcPct val="0"/>
                </a:spcBef>
                <a:spcAft>
                  <a:spcPct val="0"/>
                </a:spcAft>
                <a:buFontTx/>
                <a:buNone/>
              </a:pPr>
              <a:t>23-12-2024</a:t>
            </a:fld>
            <a:endParaRPr lang="en-US" altLang="en-US" sz="1226">
              <a:solidFill>
                <a:schemeClr val="bg1"/>
              </a:solidFill>
              <a:latin typeface="Times New Roman" panose="02020603050405020304" pitchFamily="18" charset="0"/>
              <a:cs typeface="Times New Roman" panose="02020603050405020304" pitchFamily="18" charset="0"/>
            </a:endParaRPr>
          </a:p>
        </p:txBody>
      </p:sp>
      <p:sp>
        <p:nvSpPr>
          <p:cNvPr id="7173" name="Footer Placeholder 4"/>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Times New Roman" panose="02020603050405020304" pitchFamily="18" charset="0"/>
                <a:cs typeface="Times New Roman" panose="02020603050405020304" pitchFamily="18" charset="0"/>
              </a:rPr>
              <a:t>International Institute of Information Technology, Naya Raipur</a:t>
            </a:r>
          </a:p>
        </p:txBody>
      </p:sp>
      <p:sp>
        <p:nvSpPr>
          <p:cNvPr id="7174" name="Slide Number Placeholder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C0C707DC-9801-41DA-9A79-9C881F4FE4A8}" type="slidenum">
              <a:rPr lang="en-US" altLang="en-US" sz="1226">
                <a:solidFill>
                  <a:schemeClr val="bg1"/>
                </a:solidFill>
                <a:latin typeface="Times New Roman" panose="02020603050405020304" pitchFamily="18" charset="0"/>
                <a:cs typeface="Times New Roman" panose="02020603050405020304" pitchFamily="18" charset="0"/>
              </a:rPr>
              <a:pPr fontAlgn="base">
                <a:lnSpc>
                  <a:spcPct val="100000"/>
                </a:lnSpc>
                <a:spcBef>
                  <a:spcPct val="0"/>
                </a:spcBef>
                <a:spcAft>
                  <a:spcPct val="0"/>
                </a:spcAft>
                <a:buFontTx/>
                <a:buNone/>
              </a:pPr>
              <a:t>47</a:t>
            </a:fld>
            <a:endParaRPr lang="en-US" altLang="en-US" sz="1226">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2361185"/>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noChangeArrowheads="1"/>
          </p:cNvSpPr>
          <p:nvPr>
            <p:ph type="title"/>
          </p:nvPr>
        </p:nvSpPr>
        <p:spPr>
          <a:xfrm>
            <a:off x="2925754" y="398776"/>
            <a:ext cx="6604017" cy="856318"/>
          </a:xfr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eaLnBrk="1" hangingPunct="1"/>
            <a:r>
              <a:rPr lang="en-US" altLang="en-US" sz="4400" b="1" dirty="0">
                <a:solidFill>
                  <a:srgbClr val="FFFF00"/>
                </a:solidFill>
                <a:latin typeface="Times New Roman" panose="02020603050405020304" pitchFamily="18" charset="0"/>
                <a:cs typeface="Times New Roman" panose="02020603050405020304" pitchFamily="18" charset="0"/>
              </a:rPr>
              <a:t>The MOSFET Amplifier</a:t>
            </a:r>
          </a:p>
        </p:txBody>
      </p:sp>
      <p:sp>
        <p:nvSpPr>
          <p:cNvPr id="8195" name="Date Placeholder 5"/>
          <p:cNvSpPr>
            <a:spLocks noGrp="1" noChangeArrowheads="1"/>
          </p:cNvSpPr>
          <p:nvPr>
            <p:ph type="dt" sz="quarter" idx="10"/>
          </p:nvPr>
        </p:nvSpPr>
        <p:spPr bwMode="auto">
          <a:xfrm>
            <a:off x="272464" y="7296248"/>
            <a:ext cx="2257564" cy="30652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EABC9938-4532-45A7-A162-39B1761062DC}" type="datetime1">
              <a:rPr lang="en-IN" altLang="en-US" sz="1226">
                <a:solidFill>
                  <a:schemeClr val="bg1"/>
                </a:solidFill>
                <a:latin typeface="Times New Roman" panose="02020603050405020304" pitchFamily="18" charset="0"/>
                <a:cs typeface="Times New Roman" panose="02020603050405020304" pitchFamily="18" charset="0"/>
              </a:rPr>
              <a:pPr fontAlgn="base">
                <a:lnSpc>
                  <a:spcPct val="100000"/>
                </a:lnSpc>
                <a:spcBef>
                  <a:spcPct val="0"/>
                </a:spcBef>
                <a:spcAft>
                  <a:spcPct val="0"/>
                </a:spcAft>
                <a:buFontTx/>
                <a:buNone/>
              </a:pPr>
              <a:t>23-12-2024</a:t>
            </a:fld>
            <a:endParaRPr lang="en-US" altLang="en-US" sz="1226">
              <a:solidFill>
                <a:schemeClr val="bg1"/>
              </a:solidFill>
              <a:latin typeface="Times New Roman" panose="02020603050405020304" pitchFamily="18" charset="0"/>
              <a:cs typeface="Times New Roman" panose="02020603050405020304" pitchFamily="18" charset="0"/>
            </a:endParaRPr>
          </a:p>
        </p:txBody>
      </p:sp>
      <p:sp>
        <p:nvSpPr>
          <p:cNvPr id="8196" name="Slide Number Placeholder 6"/>
          <p:cNvSpPr>
            <a:spLocks noGrp="1" noChangeArrowheads="1"/>
          </p:cNvSpPr>
          <p:nvPr>
            <p:ph type="sldNum" sz="quarter" idx="12"/>
          </p:nvPr>
        </p:nvSpPr>
        <p:spPr bwMode="auto">
          <a:xfrm>
            <a:off x="9815213" y="7229755"/>
            <a:ext cx="2022402" cy="37301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51A48811-C3C7-49ED-A269-EAA81FD93060}" type="slidenum">
              <a:rPr lang="en-US" altLang="en-US" sz="1226">
                <a:solidFill>
                  <a:schemeClr val="bg1"/>
                </a:solidFill>
                <a:latin typeface="Times New Roman" panose="02020603050405020304" pitchFamily="18" charset="0"/>
                <a:cs typeface="Times New Roman" panose="02020603050405020304" pitchFamily="18" charset="0"/>
              </a:rPr>
              <a:pPr fontAlgn="base">
                <a:lnSpc>
                  <a:spcPct val="100000"/>
                </a:lnSpc>
                <a:spcBef>
                  <a:spcPct val="0"/>
                </a:spcBef>
                <a:spcAft>
                  <a:spcPct val="0"/>
                </a:spcAft>
                <a:buFontTx/>
                <a:buNone/>
              </a:pPr>
              <a:t>48</a:t>
            </a:fld>
            <a:endParaRPr lang="en-US" altLang="en-US" sz="1226">
              <a:solidFill>
                <a:schemeClr val="bg1"/>
              </a:solidFill>
              <a:latin typeface="Times New Roman" panose="02020603050405020304" pitchFamily="18" charset="0"/>
              <a:cs typeface="Times New Roman" panose="02020603050405020304" pitchFamily="18" charset="0"/>
            </a:endParaRPr>
          </a:p>
        </p:txBody>
      </p:sp>
      <p:sp>
        <p:nvSpPr>
          <p:cNvPr id="8197" name="Footer Placeholder 9"/>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Times New Roman" panose="02020603050405020304" pitchFamily="18" charset="0"/>
                <a:cs typeface="Times New Roman" panose="02020603050405020304" pitchFamily="18" charset="0"/>
              </a:rPr>
              <a:t>International Institute of Information Technology, Naya Raipur</a:t>
            </a:r>
          </a:p>
        </p:txBody>
      </p:sp>
      <p:pic>
        <p:nvPicPr>
          <p:cNvPr id="8198" name="Picture 6"/>
          <p:cNvPicPr>
            <a:picLocks noChangeAspect="1"/>
          </p:cNvPicPr>
          <p:nvPr/>
        </p:nvPicPr>
        <p:blipFill>
          <a:blip r:embed="rId2">
            <a:extLst>
              <a:ext uri="{28A0092B-C50C-407E-A947-70E740481C1C}">
                <a14:useLocalDpi xmlns:a14="http://schemas.microsoft.com/office/drawing/2010/main" val="0"/>
              </a:ext>
            </a:extLst>
          </a:blip>
          <a:srcRect t="4353" b="8604"/>
          <a:stretch>
            <a:fillRect/>
          </a:stretch>
        </p:blipFill>
        <p:spPr bwMode="auto">
          <a:xfrm>
            <a:off x="253002" y="4539167"/>
            <a:ext cx="4541077" cy="2325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9"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68167" y="4263458"/>
            <a:ext cx="3130099" cy="2552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0" name="Rectangle 8"/>
          <p:cNvSpPr>
            <a:spLocks noChangeArrowheads="1"/>
          </p:cNvSpPr>
          <p:nvPr/>
        </p:nvSpPr>
        <p:spPr bwMode="auto">
          <a:xfrm>
            <a:off x="1385028" y="6811327"/>
            <a:ext cx="2659874"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839">
                <a:latin typeface="Times New Roman" panose="02020603050405020304" pitchFamily="18" charset="0"/>
              </a:rPr>
              <a:t>(a) Common Source (CS)</a:t>
            </a:r>
            <a:endParaRPr lang="en-US" altLang="en-US" sz="1839"/>
          </a:p>
        </p:txBody>
      </p:sp>
      <p:sp>
        <p:nvSpPr>
          <p:cNvPr id="8201" name="Rectangle 9"/>
          <p:cNvSpPr>
            <a:spLocks noChangeArrowheads="1"/>
          </p:cNvSpPr>
          <p:nvPr/>
        </p:nvSpPr>
        <p:spPr bwMode="auto">
          <a:xfrm>
            <a:off x="5530383" y="6803218"/>
            <a:ext cx="2497745"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839">
                <a:latin typeface="Times New Roman" panose="02020603050405020304" pitchFamily="18" charset="0"/>
              </a:rPr>
              <a:t>(b) Common Gate (CG)</a:t>
            </a:r>
            <a:endParaRPr lang="en-US" altLang="en-US" sz="1839"/>
          </a:p>
        </p:txBody>
      </p:sp>
      <p:pic>
        <p:nvPicPr>
          <p:cNvPr id="8202"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38847" y="4051001"/>
            <a:ext cx="3298768" cy="2734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3" name="Rectangle 2"/>
          <p:cNvSpPr>
            <a:spLocks noChangeArrowheads="1"/>
          </p:cNvSpPr>
          <p:nvPr/>
        </p:nvSpPr>
        <p:spPr bwMode="auto">
          <a:xfrm>
            <a:off x="9215142" y="6811327"/>
            <a:ext cx="2577991"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839">
                <a:latin typeface="Times New Roman" panose="02020603050405020304" pitchFamily="18" charset="0"/>
              </a:rPr>
              <a:t>(c) Common Drain (CD)</a:t>
            </a:r>
            <a:endParaRPr lang="en-US" altLang="en-US" sz="1839"/>
          </a:p>
        </p:txBody>
      </p:sp>
      <p:sp>
        <p:nvSpPr>
          <p:cNvPr id="8204" name="Content Placeholder 2"/>
          <p:cNvSpPr txBox="1">
            <a:spLocks noChangeArrowheads="1"/>
          </p:cNvSpPr>
          <p:nvPr/>
        </p:nvSpPr>
        <p:spPr bwMode="auto">
          <a:xfrm>
            <a:off x="651969" y="1824775"/>
            <a:ext cx="11185646" cy="2033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r>
              <a:rPr lang="en-US" altLang="en-US" sz="2860" dirty="0">
                <a:solidFill>
                  <a:srgbClr val="002060"/>
                </a:solidFill>
                <a:latin typeface="Times New Roman" panose="02020603050405020304" pitchFamily="18" charset="0"/>
                <a:cs typeface="Times New Roman" panose="02020603050405020304" pitchFamily="18" charset="0"/>
              </a:rPr>
              <a:t>The linear amplifiers are necessary in analog electronic system.</a:t>
            </a:r>
          </a:p>
          <a:p>
            <a:pPr eaLnBrk="1" hangingPunct="1"/>
            <a:r>
              <a:rPr lang="en-US" altLang="en-US" sz="2860" dirty="0">
                <a:solidFill>
                  <a:srgbClr val="002060"/>
                </a:solidFill>
                <a:latin typeface="Times New Roman" panose="02020603050405020304" pitchFamily="18" charset="0"/>
                <a:cs typeface="Times New Roman" panose="02020603050405020304" pitchFamily="18" charset="0"/>
              </a:rPr>
              <a:t>The term small signal means linearization of the ac equivalent circuit.</a:t>
            </a:r>
          </a:p>
          <a:p>
            <a:pPr eaLnBrk="1" hangingPunct="1"/>
            <a:r>
              <a:rPr lang="en-US" altLang="en-US" sz="2860" dirty="0">
                <a:solidFill>
                  <a:srgbClr val="002060"/>
                </a:solidFill>
                <a:latin typeface="Times New Roman" panose="02020603050405020304" pitchFamily="18" charset="0"/>
                <a:cs typeface="Times New Roman" panose="02020603050405020304" pitchFamily="18" charset="0"/>
              </a:rPr>
              <a:t>The linear amplifier means the use of superposition.</a:t>
            </a:r>
          </a:p>
          <a:p>
            <a:pPr eaLnBrk="1" hangingPunct="1"/>
            <a:r>
              <a:rPr lang="en-US" altLang="en-US" sz="2860" dirty="0">
                <a:solidFill>
                  <a:srgbClr val="002060"/>
                </a:solidFill>
                <a:latin typeface="Times New Roman" panose="02020603050405020304" pitchFamily="18" charset="0"/>
                <a:cs typeface="Times New Roman" panose="02020603050405020304" pitchFamily="18" charset="0"/>
              </a:rPr>
              <a:t>The various possible configurations of MOSFET amplifiers is considered</a:t>
            </a:r>
          </a:p>
        </p:txBody>
      </p:sp>
      <p:sp>
        <p:nvSpPr>
          <p:cNvPr id="8205" name="Rectangle 4"/>
          <p:cNvSpPr>
            <a:spLocks noChangeArrowheads="1"/>
          </p:cNvSpPr>
          <p:nvPr/>
        </p:nvSpPr>
        <p:spPr bwMode="auto">
          <a:xfrm>
            <a:off x="825503" y="4034783"/>
            <a:ext cx="4570816"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2452" b="1">
                <a:latin typeface="Times New Roman" panose="02020603050405020304" pitchFamily="18" charset="0"/>
                <a:cs typeface="Times New Roman" panose="02020603050405020304" pitchFamily="18" charset="0"/>
              </a:rPr>
              <a:t>The Three Basic Configurations</a:t>
            </a:r>
            <a:endParaRPr lang="en-US" altLang="en-US" sz="2452">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0126905"/>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205"/>
                                        </p:tgtEl>
                                        <p:attrNameLst>
                                          <p:attrName>style.visibility</p:attrName>
                                        </p:attrNameLst>
                                      </p:cBhvr>
                                      <p:to>
                                        <p:strVal val="visible"/>
                                      </p:to>
                                    </p:set>
                                    <p:anim calcmode="lin" valueType="num">
                                      <p:cBhvr additive="base">
                                        <p:cTn id="7" dur="500" fill="hold"/>
                                        <p:tgtEl>
                                          <p:spTgt spid="8205"/>
                                        </p:tgtEl>
                                        <p:attrNameLst>
                                          <p:attrName>ppt_x</p:attrName>
                                        </p:attrNameLst>
                                      </p:cBhvr>
                                      <p:tavLst>
                                        <p:tav tm="0">
                                          <p:val>
                                            <p:strVal val="#ppt_x"/>
                                          </p:val>
                                        </p:tav>
                                        <p:tav tm="100000">
                                          <p:val>
                                            <p:strVal val="#ppt_x"/>
                                          </p:val>
                                        </p:tav>
                                      </p:tavLst>
                                    </p:anim>
                                    <p:anim calcmode="lin" valueType="num">
                                      <p:cBhvr additive="base">
                                        <p:cTn id="8" dur="500" fill="hold"/>
                                        <p:tgtEl>
                                          <p:spTgt spid="820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198"/>
                                        </p:tgtEl>
                                        <p:attrNameLst>
                                          <p:attrName>style.visibility</p:attrName>
                                        </p:attrNameLst>
                                      </p:cBhvr>
                                      <p:to>
                                        <p:strVal val="visible"/>
                                      </p:to>
                                    </p:set>
                                    <p:anim calcmode="lin" valueType="num">
                                      <p:cBhvr additive="base">
                                        <p:cTn id="13" dur="500" fill="hold"/>
                                        <p:tgtEl>
                                          <p:spTgt spid="8198"/>
                                        </p:tgtEl>
                                        <p:attrNameLst>
                                          <p:attrName>ppt_x</p:attrName>
                                        </p:attrNameLst>
                                      </p:cBhvr>
                                      <p:tavLst>
                                        <p:tav tm="0">
                                          <p:val>
                                            <p:strVal val="#ppt_x"/>
                                          </p:val>
                                        </p:tav>
                                        <p:tav tm="100000">
                                          <p:val>
                                            <p:strVal val="#ppt_x"/>
                                          </p:val>
                                        </p:tav>
                                      </p:tavLst>
                                    </p:anim>
                                    <p:anim calcmode="lin" valueType="num">
                                      <p:cBhvr additive="base">
                                        <p:cTn id="14" dur="500" fill="hold"/>
                                        <p:tgtEl>
                                          <p:spTgt spid="8198"/>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8200"/>
                                        </p:tgtEl>
                                        <p:attrNameLst>
                                          <p:attrName>style.visibility</p:attrName>
                                        </p:attrNameLst>
                                      </p:cBhvr>
                                      <p:to>
                                        <p:strVal val="visible"/>
                                      </p:to>
                                    </p:set>
                                    <p:anim calcmode="lin" valueType="num">
                                      <p:cBhvr additive="base">
                                        <p:cTn id="17" dur="500" fill="hold"/>
                                        <p:tgtEl>
                                          <p:spTgt spid="8200"/>
                                        </p:tgtEl>
                                        <p:attrNameLst>
                                          <p:attrName>ppt_x</p:attrName>
                                        </p:attrNameLst>
                                      </p:cBhvr>
                                      <p:tavLst>
                                        <p:tav tm="0">
                                          <p:val>
                                            <p:strVal val="#ppt_x"/>
                                          </p:val>
                                        </p:tav>
                                        <p:tav tm="100000">
                                          <p:val>
                                            <p:strVal val="#ppt_x"/>
                                          </p:val>
                                        </p:tav>
                                      </p:tavLst>
                                    </p:anim>
                                    <p:anim calcmode="lin" valueType="num">
                                      <p:cBhvr additive="base">
                                        <p:cTn id="18" dur="500" fill="hold"/>
                                        <p:tgtEl>
                                          <p:spTgt spid="820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199"/>
                                        </p:tgtEl>
                                        <p:attrNameLst>
                                          <p:attrName>style.visibility</p:attrName>
                                        </p:attrNameLst>
                                      </p:cBhvr>
                                      <p:to>
                                        <p:strVal val="visible"/>
                                      </p:to>
                                    </p:set>
                                    <p:anim calcmode="lin" valueType="num">
                                      <p:cBhvr additive="base">
                                        <p:cTn id="23" dur="500" fill="hold"/>
                                        <p:tgtEl>
                                          <p:spTgt spid="8199"/>
                                        </p:tgtEl>
                                        <p:attrNameLst>
                                          <p:attrName>ppt_x</p:attrName>
                                        </p:attrNameLst>
                                      </p:cBhvr>
                                      <p:tavLst>
                                        <p:tav tm="0">
                                          <p:val>
                                            <p:strVal val="#ppt_x"/>
                                          </p:val>
                                        </p:tav>
                                        <p:tav tm="100000">
                                          <p:val>
                                            <p:strVal val="#ppt_x"/>
                                          </p:val>
                                        </p:tav>
                                      </p:tavLst>
                                    </p:anim>
                                    <p:anim calcmode="lin" valueType="num">
                                      <p:cBhvr additive="base">
                                        <p:cTn id="24" dur="500" fill="hold"/>
                                        <p:tgtEl>
                                          <p:spTgt spid="819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201"/>
                                        </p:tgtEl>
                                        <p:attrNameLst>
                                          <p:attrName>style.visibility</p:attrName>
                                        </p:attrNameLst>
                                      </p:cBhvr>
                                      <p:to>
                                        <p:strVal val="visible"/>
                                      </p:to>
                                    </p:set>
                                    <p:anim calcmode="lin" valueType="num">
                                      <p:cBhvr additive="base">
                                        <p:cTn id="27" dur="500" fill="hold"/>
                                        <p:tgtEl>
                                          <p:spTgt spid="8201"/>
                                        </p:tgtEl>
                                        <p:attrNameLst>
                                          <p:attrName>ppt_x</p:attrName>
                                        </p:attrNameLst>
                                      </p:cBhvr>
                                      <p:tavLst>
                                        <p:tav tm="0">
                                          <p:val>
                                            <p:strVal val="#ppt_x"/>
                                          </p:val>
                                        </p:tav>
                                        <p:tav tm="100000">
                                          <p:val>
                                            <p:strVal val="#ppt_x"/>
                                          </p:val>
                                        </p:tav>
                                      </p:tavLst>
                                    </p:anim>
                                    <p:anim calcmode="lin" valueType="num">
                                      <p:cBhvr additive="base">
                                        <p:cTn id="28" dur="500" fill="hold"/>
                                        <p:tgtEl>
                                          <p:spTgt spid="820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8202"/>
                                        </p:tgtEl>
                                        <p:attrNameLst>
                                          <p:attrName>style.visibility</p:attrName>
                                        </p:attrNameLst>
                                      </p:cBhvr>
                                      <p:to>
                                        <p:strVal val="visible"/>
                                      </p:to>
                                    </p:set>
                                    <p:anim calcmode="lin" valueType="num">
                                      <p:cBhvr additive="base">
                                        <p:cTn id="33" dur="500" fill="hold"/>
                                        <p:tgtEl>
                                          <p:spTgt spid="8202"/>
                                        </p:tgtEl>
                                        <p:attrNameLst>
                                          <p:attrName>ppt_x</p:attrName>
                                        </p:attrNameLst>
                                      </p:cBhvr>
                                      <p:tavLst>
                                        <p:tav tm="0">
                                          <p:val>
                                            <p:strVal val="#ppt_x"/>
                                          </p:val>
                                        </p:tav>
                                        <p:tav tm="100000">
                                          <p:val>
                                            <p:strVal val="#ppt_x"/>
                                          </p:val>
                                        </p:tav>
                                      </p:tavLst>
                                    </p:anim>
                                    <p:anim calcmode="lin" valueType="num">
                                      <p:cBhvr additive="base">
                                        <p:cTn id="34" dur="500" fill="hold"/>
                                        <p:tgtEl>
                                          <p:spTgt spid="820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8203"/>
                                        </p:tgtEl>
                                        <p:attrNameLst>
                                          <p:attrName>style.visibility</p:attrName>
                                        </p:attrNameLst>
                                      </p:cBhvr>
                                      <p:to>
                                        <p:strVal val="visible"/>
                                      </p:to>
                                    </p:set>
                                    <p:anim calcmode="lin" valueType="num">
                                      <p:cBhvr additive="base">
                                        <p:cTn id="37" dur="500" fill="hold"/>
                                        <p:tgtEl>
                                          <p:spTgt spid="8203"/>
                                        </p:tgtEl>
                                        <p:attrNameLst>
                                          <p:attrName>ppt_x</p:attrName>
                                        </p:attrNameLst>
                                      </p:cBhvr>
                                      <p:tavLst>
                                        <p:tav tm="0">
                                          <p:val>
                                            <p:strVal val="#ppt_x"/>
                                          </p:val>
                                        </p:tav>
                                        <p:tav tm="100000">
                                          <p:val>
                                            <p:strVal val="#ppt_x"/>
                                          </p:val>
                                        </p:tav>
                                      </p:tavLst>
                                    </p:anim>
                                    <p:anim calcmode="lin" valueType="num">
                                      <p:cBhvr additive="base">
                                        <p:cTn id="38" dur="500" fill="hold"/>
                                        <p:tgtEl>
                                          <p:spTgt spid="820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0" grpId="0"/>
      <p:bldP spid="8201" grpId="0"/>
      <p:bldP spid="8203" grpId="0"/>
      <p:bldP spid="820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noChangeArrowheads="1"/>
          </p:cNvSpPr>
          <p:nvPr>
            <p:ph type="title"/>
          </p:nvPr>
        </p:nvSpPr>
        <p:spPr>
          <a:xfrm>
            <a:off x="2695902" y="320491"/>
            <a:ext cx="7521289" cy="820637"/>
          </a:xfr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eaLnBrk="1" hangingPunct="1"/>
            <a:r>
              <a:rPr lang="en-US" altLang="en-US" sz="4400" dirty="0">
                <a:solidFill>
                  <a:srgbClr val="FFFF00"/>
                </a:solidFill>
                <a:latin typeface="Times New Roman" panose="02020603050405020304" pitchFamily="18" charset="0"/>
                <a:cs typeface="Times New Roman" panose="02020603050405020304" pitchFamily="18" charset="0"/>
              </a:rPr>
              <a:t>Characterizing Amplifiers</a:t>
            </a:r>
            <a:endParaRPr lang="en-US" altLang="en-US" sz="4400" b="1" dirty="0">
              <a:solidFill>
                <a:srgbClr val="FFFF00"/>
              </a:solidFill>
              <a:latin typeface="Times New Roman" panose="02020603050405020304" pitchFamily="18" charset="0"/>
              <a:cs typeface="Times New Roman" panose="02020603050405020304" pitchFamily="18" charset="0"/>
            </a:endParaRPr>
          </a:p>
        </p:txBody>
      </p:sp>
      <p:sp>
        <p:nvSpPr>
          <p:cNvPr id="9219" name="Date Placeholder 5"/>
          <p:cNvSpPr>
            <a:spLocks noGrp="1" noChangeArrowheads="1"/>
          </p:cNvSpPr>
          <p:nvPr>
            <p:ph type="dt" sz="quarter" idx="10"/>
          </p:nvPr>
        </p:nvSpPr>
        <p:spPr bwMode="auto">
          <a:xfrm>
            <a:off x="272464" y="7296248"/>
            <a:ext cx="2257564" cy="30652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24F95D82-8E38-49DD-B60F-1C291DDBAACF}" type="datetime1">
              <a:rPr lang="en-IN" altLang="en-US" sz="1226">
                <a:solidFill>
                  <a:schemeClr val="bg1"/>
                </a:solidFill>
                <a:latin typeface="Times New Roman" panose="02020603050405020304" pitchFamily="18" charset="0"/>
                <a:cs typeface="Times New Roman" panose="02020603050405020304" pitchFamily="18" charset="0"/>
              </a:rPr>
              <a:pPr fontAlgn="base">
                <a:lnSpc>
                  <a:spcPct val="100000"/>
                </a:lnSpc>
                <a:spcBef>
                  <a:spcPct val="0"/>
                </a:spcBef>
                <a:spcAft>
                  <a:spcPct val="0"/>
                </a:spcAft>
                <a:buFontTx/>
                <a:buNone/>
              </a:pPr>
              <a:t>23-12-2024</a:t>
            </a:fld>
            <a:endParaRPr lang="en-US" altLang="en-US" sz="1226">
              <a:solidFill>
                <a:schemeClr val="bg1"/>
              </a:solidFill>
              <a:latin typeface="Times New Roman" panose="02020603050405020304" pitchFamily="18" charset="0"/>
              <a:cs typeface="Times New Roman" panose="02020603050405020304" pitchFamily="18" charset="0"/>
            </a:endParaRPr>
          </a:p>
        </p:txBody>
      </p:sp>
      <p:sp>
        <p:nvSpPr>
          <p:cNvPr id="9220" name="Slide Number Placeholder 6"/>
          <p:cNvSpPr>
            <a:spLocks noGrp="1" noChangeArrowheads="1"/>
          </p:cNvSpPr>
          <p:nvPr>
            <p:ph type="sldNum" sz="quarter" idx="12"/>
          </p:nvPr>
        </p:nvSpPr>
        <p:spPr bwMode="auto">
          <a:xfrm>
            <a:off x="9815213" y="7229755"/>
            <a:ext cx="2022402" cy="37301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9758D7CE-0777-4C3A-BAFC-1AB142FE4236}" type="slidenum">
              <a:rPr lang="en-US" altLang="en-US" sz="1226">
                <a:solidFill>
                  <a:schemeClr val="bg1"/>
                </a:solidFill>
                <a:latin typeface="Times New Roman" panose="02020603050405020304" pitchFamily="18" charset="0"/>
                <a:cs typeface="Times New Roman" panose="02020603050405020304" pitchFamily="18" charset="0"/>
              </a:rPr>
              <a:pPr fontAlgn="base">
                <a:lnSpc>
                  <a:spcPct val="100000"/>
                </a:lnSpc>
                <a:spcBef>
                  <a:spcPct val="0"/>
                </a:spcBef>
                <a:spcAft>
                  <a:spcPct val="0"/>
                </a:spcAft>
                <a:buFontTx/>
                <a:buNone/>
              </a:pPr>
              <a:t>49</a:t>
            </a:fld>
            <a:endParaRPr lang="en-US" altLang="en-US" sz="1226">
              <a:solidFill>
                <a:schemeClr val="bg1"/>
              </a:solidFill>
              <a:latin typeface="Times New Roman" panose="02020603050405020304" pitchFamily="18" charset="0"/>
              <a:cs typeface="Times New Roman" panose="02020603050405020304" pitchFamily="18" charset="0"/>
            </a:endParaRPr>
          </a:p>
        </p:txBody>
      </p:sp>
      <p:sp>
        <p:nvSpPr>
          <p:cNvPr id="9221" name="Footer Placeholder 9"/>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Times New Roman" panose="02020603050405020304" pitchFamily="18" charset="0"/>
                <a:cs typeface="Times New Roman" panose="02020603050405020304" pitchFamily="18" charset="0"/>
              </a:rPr>
              <a:t>International Institute of Information Technology, Naya Raipur</a:t>
            </a:r>
          </a:p>
        </p:txBody>
      </p:sp>
      <p:sp>
        <p:nvSpPr>
          <p:cNvPr id="9222" name="Rectangle 6"/>
          <p:cNvSpPr>
            <a:spLocks noChangeArrowheads="1"/>
          </p:cNvSpPr>
          <p:nvPr/>
        </p:nvSpPr>
        <p:spPr bwMode="auto">
          <a:xfrm>
            <a:off x="644509" y="1226967"/>
            <a:ext cx="5366910" cy="479832"/>
          </a:xfrm>
          <a:prstGeom prst="rect">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pPr>
            <a:r>
              <a:rPr lang="en-US" altLang="en-US" sz="2452" dirty="0">
                <a:solidFill>
                  <a:srgbClr val="FFFF00"/>
                </a:solidFill>
                <a:latin typeface="Times New Roman" panose="02020603050405020304" pitchFamily="18" charset="0"/>
                <a:cs typeface="Times New Roman" panose="02020603050405020304" pitchFamily="18" charset="0"/>
              </a:rPr>
              <a:t>Find gain, input and output resistance</a:t>
            </a:r>
          </a:p>
        </p:txBody>
      </p:sp>
      <p:pic>
        <p:nvPicPr>
          <p:cNvPr id="9223"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8441" y="2033978"/>
            <a:ext cx="4936799" cy="1832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4"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9766" y="4320222"/>
            <a:ext cx="5780142" cy="1840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5" name="Rectangle 9"/>
          <p:cNvSpPr>
            <a:spLocks noChangeArrowheads="1"/>
          </p:cNvSpPr>
          <p:nvPr/>
        </p:nvSpPr>
        <p:spPr bwMode="auto">
          <a:xfrm>
            <a:off x="228676" y="6501561"/>
            <a:ext cx="11608939" cy="768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en-US" altLang="en-US" sz="1839" dirty="0">
                <a:latin typeface="Times New Roman" panose="02020603050405020304" pitchFamily="18" charset="0"/>
                <a:cs typeface="Times New Roman" panose="02020603050405020304" pitchFamily="18" charset="0"/>
              </a:rPr>
              <a:t>Fig. 1(</a:t>
            </a:r>
            <a:r>
              <a:rPr lang="en-US" altLang="en-US" sz="1839" b="1" dirty="0">
                <a:latin typeface="Times New Roman" panose="02020603050405020304" pitchFamily="18" charset="0"/>
                <a:cs typeface="Times New Roman" panose="02020603050405020304" pitchFamily="18" charset="0"/>
              </a:rPr>
              <a:t>a</a:t>
            </a:r>
            <a:r>
              <a:rPr lang="en-US" altLang="en-US" sz="1839" dirty="0">
                <a:latin typeface="Times New Roman" panose="02020603050405020304" pitchFamily="18" charset="0"/>
                <a:cs typeface="Times New Roman" panose="02020603050405020304" pitchFamily="18" charset="0"/>
              </a:rPr>
              <a:t>) An amplifier fed with a voltage signal </a:t>
            </a:r>
            <a:r>
              <a:rPr lang="en-US" altLang="en-US" sz="2452" b="1" i="1" dirty="0" err="1">
                <a:latin typeface="Times New Roman" panose="02020603050405020304" pitchFamily="18" charset="0"/>
                <a:cs typeface="Times New Roman" panose="02020603050405020304" pitchFamily="18" charset="0"/>
              </a:rPr>
              <a:t>v</a:t>
            </a:r>
            <a:r>
              <a:rPr lang="en-US" altLang="en-US" sz="1022" b="1" dirty="0" err="1">
                <a:latin typeface="Times New Roman" panose="02020603050405020304" pitchFamily="18" charset="0"/>
                <a:cs typeface="Times New Roman" panose="02020603050405020304" pitchFamily="18" charset="0"/>
              </a:rPr>
              <a:t>sig</a:t>
            </a:r>
            <a:r>
              <a:rPr lang="en-US" altLang="en-US" sz="817" dirty="0">
                <a:latin typeface="Times New Roman" panose="02020603050405020304" pitchFamily="18" charset="0"/>
                <a:cs typeface="Times New Roman" panose="02020603050405020304" pitchFamily="18" charset="0"/>
              </a:rPr>
              <a:t> </a:t>
            </a:r>
            <a:r>
              <a:rPr lang="en-US" altLang="en-US" sz="1839" dirty="0">
                <a:latin typeface="Times New Roman" panose="02020603050405020304" pitchFamily="18" charset="0"/>
                <a:cs typeface="Times New Roman" panose="02020603050405020304" pitchFamily="18" charset="0"/>
              </a:rPr>
              <a:t>having a source resistance </a:t>
            </a:r>
            <a:r>
              <a:rPr lang="en-US" altLang="en-US" sz="2452" b="1" i="1" dirty="0" err="1">
                <a:latin typeface="Times New Roman" panose="02020603050405020304" pitchFamily="18" charset="0"/>
                <a:cs typeface="Times New Roman" panose="02020603050405020304" pitchFamily="18" charset="0"/>
              </a:rPr>
              <a:t>R</a:t>
            </a:r>
            <a:r>
              <a:rPr lang="en-US" altLang="en-US" sz="1022" b="1" dirty="0" err="1">
                <a:latin typeface="Times New Roman" panose="02020603050405020304" pitchFamily="18" charset="0"/>
                <a:cs typeface="Times New Roman" panose="02020603050405020304" pitchFamily="18" charset="0"/>
              </a:rPr>
              <a:t>sig</a:t>
            </a:r>
            <a:r>
              <a:rPr lang="en-US" altLang="en-US" sz="2452" b="1" dirty="0">
                <a:latin typeface="Times New Roman" panose="02020603050405020304" pitchFamily="18" charset="0"/>
                <a:cs typeface="Times New Roman" panose="02020603050405020304" pitchFamily="18" charset="0"/>
              </a:rPr>
              <a:t>, </a:t>
            </a:r>
            <a:r>
              <a:rPr lang="en-US" altLang="en-US" sz="1839" dirty="0">
                <a:latin typeface="Times New Roman" panose="02020603050405020304" pitchFamily="18" charset="0"/>
                <a:cs typeface="Times New Roman" panose="02020603050405020304" pitchFamily="18" charset="0"/>
              </a:rPr>
              <a:t>and feeding a load resistance </a:t>
            </a:r>
            <a:r>
              <a:rPr lang="en-US" altLang="en-US" sz="2452" b="1" i="1" dirty="0">
                <a:latin typeface="Times New Roman" panose="02020603050405020304" pitchFamily="18" charset="0"/>
                <a:cs typeface="Times New Roman" panose="02020603050405020304" pitchFamily="18" charset="0"/>
              </a:rPr>
              <a:t>R</a:t>
            </a:r>
            <a:r>
              <a:rPr lang="en-US" altLang="en-US" sz="1022" b="1" i="1" dirty="0">
                <a:latin typeface="Times New Roman" panose="02020603050405020304" pitchFamily="18" charset="0"/>
                <a:cs typeface="Times New Roman" panose="02020603050405020304" pitchFamily="18" charset="0"/>
              </a:rPr>
              <a:t>L</a:t>
            </a:r>
            <a:r>
              <a:rPr lang="en-US" altLang="en-US" sz="1839" dirty="0">
                <a:latin typeface="Times New Roman" panose="02020603050405020304" pitchFamily="18" charset="0"/>
                <a:cs typeface="Times New Roman" panose="02020603050405020304" pitchFamily="18" charset="0"/>
              </a:rPr>
              <a:t>; (</a:t>
            </a:r>
            <a:r>
              <a:rPr lang="en-US" altLang="en-US" sz="1839" b="1" dirty="0">
                <a:latin typeface="Times New Roman" panose="02020603050405020304" pitchFamily="18" charset="0"/>
                <a:cs typeface="Times New Roman" panose="02020603050405020304" pitchFamily="18" charset="0"/>
              </a:rPr>
              <a:t>b</a:t>
            </a:r>
            <a:r>
              <a:rPr lang="en-US" altLang="en-US" sz="1839" dirty="0">
                <a:latin typeface="Times New Roman" panose="02020603050405020304" pitchFamily="18" charset="0"/>
                <a:cs typeface="Times New Roman" panose="02020603050405020304" pitchFamily="18" charset="0"/>
              </a:rPr>
              <a:t>) Equivalent-circuit; </a:t>
            </a:r>
          </a:p>
        </p:txBody>
      </p:sp>
      <p:sp>
        <p:nvSpPr>
          <p:cNvPr id="9226" name="TextBox 10"/>
          <p:cNvSpPr txBox="1">
            <a:spLocks noChangeArrowheads="1"/>
          </p:cNvSpPr>
          <p:nvPr/>
        </p:nvSpPr>
        <p:spPr bwMode="auto">
          <a:xfrm>
            <a:off x="2875475" y="3942339"/>
            <a:ext cx="455595"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839">
                <a:latin typeface="Times New Roman" panose="02020603050405020304" pitchFamily="18" charset="0"/>
                <a:cs typeface="Times New Roman" panose="02020603050405020304" pitchFamily="18" charset="0"/>
              </a:rPr>
              <a:t>(a)</a:t>
            </a:r>
          </a:p>
        </p:txBody>
      </p:sp>
      <p:sp>
        <p:nvSpPr>
          <p:cNvPr id="9227" name="TextBox 14"/>
          <p:cNvSpPr txBox="1">
            <a:spLocks noChangeArrowheads="1"/>
          </p:cNvSpPr>
          <p:nvPr/>
        </p:nvSpPr>
        <p:spPr bwMode="auto">
          <a:xfrm>
            <a:off x="3092798" y="5804181"/>
            <a:ext cx="470333"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839" dirty="0">
                <a:latin typeface="Times New Roman" panose="02020603050405020304" pitchFamily="18" charset="0"/>
                <a:cs typeface="Times New Roman" panose="02020603050405020304" pitchFamily="18" charset="0"/>
              </a:rPr>
              <a:t>(b)</a:t>
            </a:r>
          </a:p>
        </p:txBody>
      </p:sp>
      <p:sp>
        <p:nvSpPr>
          <p:cNvPr id="9228" name="Rectangle 15"/>
          <p:cNvSpPr>
            <a:spLocks noChangeArrowheads="1"/>
          </p:cNvSpPr>
          <p:nvPr/>
        </p:nvSpPr>
        <p:spPr bwMode="auto">
          <a:xfrm>
            <a:off x="5892047" y="2117011"/>
            <a:ext cx="6227763" cy="12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pPr>
            <a:r>
              <a:rPr lang="en-US" altLang="en-US" sz="2452" dirty="0">
                <a:latin typeface="Times New Roman" panose="02020603050405020304" pitchFamily="18" charset="0"/>
                <a:cs typeface="Times New Roman" panose="02020603050405020304" pitchFamily="18" charset="0"/>
              </a:rPr>
              <a:t>An amplifier fed with a signal source having an </a:t>
            </a:r>
            <a:r>
              <a:rPr lang="en-US" altLang="en-US" sz="2452" b="1" dirty="0">
                <a:latin typeface="Times New Roman" panose="02020603050405020304" pitchFamily="18" charset="0"/>
                <a:cs typeface="Times New Roman" panose="02020603050405020304" pitchFamily="18" charset="0"/>
              </a:rPr>
              <a:t>open-circuit voltage </a:t>
            </a:r>
            <a:r>
              <a:rPr lang="en-US" altLang="en-US" sz="2452" b="1" i="1" dirty="0" err="1">
                <a:latin typeface="Times New Roman" panose="02020603050405020304" pitchFamily="18" charset="0"/>
                <a:cs typeface="Times New Roman" panose="02020603050405020304" pitchFamily="18" charset="0"/>
              </a:rPr>
              <a:t>v</a:t>
            </a:r>
            <a:r>
              <a:rPr lang="en-US" altLang="en-US" sz="2452" b="1" i="1" baseline="-25000" dirty="0" err="1">
                <a:latin typeface="Times New Roman" panose="02020603050405020304" pitchFamily="18" charset="0"/>
                <a:cs typeface="Times New Roman" panose="02020603050405020304" pitchFamily="18" charset="0"/>
              </a:rPr>
              <a:t>sig</a:t>
            </a:r>
            <a:r>
              <a:rPr lang="en-US" altLang="en-US" sz="2452" b="1" i="1" baseline="-25000" dirty="0">
                <a:latin typeface="Times New Roman" panose="02020603050405020304" pitchFamily="18" charset="0"/>
                <a:cs typeface="Times New Roman" panose="02020603050405020304" pitchFamily="18" charset="0"/>
              </a:rPr>
              <a:t> </a:t>
            </a:r>
            <a:r>
              <a:rPr lang="en-US" altLang="en-US" sz="2452" dirty="0">
                <a:latin typeface="Times New Roman" panose="02020603050405020304" pitchFamily="18" charset="0"/>
                <a:cs typeface="Times New Roman" panose="02020603050405020304" pitchFamily="18" charset="0"/>
              </a:rPr>
              <a:t>and an </a:t>
            </a:r>
            <a:r>
              <a:rPr lang="en-US" altLang="en-US" sz="2452" b="1" dirty="0">
                <a:latin typeface="Times New Roman" panose="02020603050405020304" pitchFamily="18" charset="0"/>
                <a:cs typeface="Times New Roman" panose="02020603050405020304" pitchFamily="18" charset="0"/>
              </a:rPr>
              <a:t>internal resistance </a:t>
            </a:r>
            <a:r>
              <a:rPr lang="en-US" altLang="en-US" sz="2452" b="1" i="1" dirty="0" err="1">
                <a:latin typeface="Times New Roman" panose="02020603050405020304" pitchFamily="18" charset="0"/>
                <a:cs typeface="Times New Roman" panose="02020603050405020304" pitchFamily="18" charset="0"/>
              </a:rPr>
              <a:t>R</a:t>
            </a:r>
            <a:r>
              <a:rPr lang="en-US" altLang="en-US" sz="2452" b="1" i="1" baseline="-25000" dirty="0" err="1">
                <a:latin typeface="Times New Roman" panose="02020603050405020304" pitchFamily="18" charset="0"/>
                <a:cs typeface="Times New Roman" panose="02020603050405020304" pitchFamily="18" charset="0"/>
              </a:rPr>
              <a:t>sig</a:t>
            </a:r>
            <a:r>
              <a:rPr lang="en-US" altLang="en-US" sz="2452" b="1" dirty="0">
                <a:latin typeface="Times New Roman" panose="02020603050405020304" pitchFamily="18" charset="0"/>
                <a:cs typeface="Times New Roman" panose="02020603050405020304" pitchFamily="18" charset="0"/>
              </a:rPr>
              <a:t>.</a:t>
            </a:r>
          </a:p>
        </p:txBody>
      </p:sp>
      <p:sp>
        <p:nvSpPr>
          <p:cNvPr id="9229" name="Rectangle 16"/>
          <p:cNvSpPr>
            <a:spLocks noChangeArrowheads="1"/>
          </p:cNvSpPr>
          <p:nvPr/>
        </p:nvSpPr>
        <p:spPr bwMode="auto">
          <a:xfrm>
            <a:off x="5892047" y="3433641"/>
            <a:ext cx="6227763" cy="12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pPr>
            <a:r>
              <a:rPr lang="en-US" altLang="en-US" sz="2452" dirty="0">
                <a:latin typeface="Times New Roman" panose="02020603050405020304" pitchFamily="18" charset="0"/>
                <a:cs typeface="Times New Roman" panose="02020603050405020304" pitchFamily="18" charset="0"/>
              </a:rPr>
              <a:t>The input resistance </a:t>
            </a:r>
            <a:r>
              <a:rPr lang="en-US" altLang="en-US" sz="2452" i="1" dirty="0" err="1">
                <a:latin typeface="Times New Roman" panose="02020603050405020304" pitchFamily="18" charset="0"/>
                <a:cs typeface="Times New Roman" panose="02020603050405020304" pitchFamily="18" charset="0"/>
              </a:rPr>
              <a:t>R</a:t>
            </a:r>
            <a:r>
              <a:rPr lang="en-US" altLang="en-US" sz="2452" i="1" baseline="-25000" dirty="0" err="1">
                <a:latin typeface="Times New Roman" panose="02020603050405020304" pitchFamily="18" charset="0"/>
                <a:cs typeface="Times New Roman" panose="02020603050405020304" pitchFamily="18" charset="0"/>
              </a:rPr>
              <a:t>in</a:t>
            </a:r>
            <a:r>
              <a:rPr lang="en-US" altLang="en-US" sz="2452" dirty="0">
                <a:latin typeface="Times New Roman" panose="02020603050405020304" pitchFamily="18" charset="0"/>
                <a:cs typeface="Times New Roman" panose="02020603050405020304" pitchFamily="18" charset="0"/>
              </a:rPr>
              <a:t> represents the loading effect of the amplifier input on the signal source. </a:t>
            </a:r>
          </a:p>
        </p:txBody>
      </p:sp>
      <p:pic>
        <p:nvPicPr>
          <p:cNvPr id="9230" name="Picture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67487" y="4775951"/>
            <a:ext cx="1368810" cy="846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1" name="Picture 18"/>
          <p:cNvPicPr>
            <a:picLocks noChangeAspect="1"/>
          </p:cNvPicPr>
          <p:nvPr/>
        </p:nvPicPr>
        <p:blipFill>
          <a:blip r:embed="rId5">
            <a:extLst>
              <a:ext uri="{28A0092B-C50C-407E-A947-70E740481C1C}">
                <a14:useLocalDpi xmlns:a14="http://schemas.microsoft.com/office/drawing/2010/main" val="0"/>
              </a:ext>
            </a:extLst>
          </a:blip>
          <a:srcRect t="10074"/>
          <a:stretch>
            <a:fillRect/>
          </a:stretch>
        </p:blipFill>
        <p:spPr bwMode="auto">
          <a:xfrm>
            <a:off x="8058789" y="5637135"/>
            <a:ext cx="2328924" cy="838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32" name="TextBox 1"/>
          <p:cNvSpPr txBox="1">
            <a:spLocks noChangeArrowheads="1"/>
          </p:cNvSpPr>
          <p:nvPr/>
        </p:nvSpPr>
        <p:spPr bwMode="auto">
          <a:xfrm>
            <a:off x="11419186" y="4970568"/>
            <a:ext cx="499811" cy="4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043">
                <a:latin typeface="Times New Roman" panose="02020603050405020304" pitchFamily="18" charset="0"/>
                <a:cs typeface="Times New Roman" panose="02020603050405020304" pitchFamily="18" charset="0"/>
              </a:rPr>
              <a:t>(1)</a:t>
            </a:r>
          </a:p>
        </p:txBody>
      </p:sp>
      <p:sp>
        <p:nvSpPr>
          <p:cNvPr id="9233" name="TextBox 16"/>
          <p:cNvSpPr txBox="1">
            <a:spLocks noChangeArrowheads="1"/>
          </p:cNvSpPr>
          <p:nvPr/>
        </p:nvSpPr>
        <p:spPr bwMode="auto">
          <a:xfrm>
            <a:off x="11419186" y="5903111"/>
            <a:ext cx="499811" cy="4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043">
                <a:latin typeface="Times New Roman" panose="02020603050405020304" pitchFamily="18" charset="0"/>
                <a:cs typeface="Times New Roman" panose="02020603050405020304" pitchFamily="18" charset="0"/>
              </a:rPr>
              <a:t>(2)</a:t>
            </a:r>
          </a:p>
        </p:txBody>
      </p:sp>
    </p:spTree>
    <p:extLst>
      <p:ext uri="{BB962C8B-B14F-4D97-AF65-F5344CB8AC3E}">
        <p14:creationId xmlns:p14="http://schemas.microsoft.com/office/powerpoint/2010/main" val="3550745423"/>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23"/>
                                        </p:tgtEl>
                                        <p:attrNameLst>
                                          <p:attrName>style.visibility</p:attrName>
                                        </p:attrNameLst>
                                      </p:cBhvr>
                                      <p:to>
                                        <p:strVal val="visible"/>
                                      </p:to>
                                    </p:set>
                                    <p:anim calcmode="lin" valueType="num">
                                      <p:cBhvr additive="base">
                                        <p:cTn id="7" dur="500" fill="hold"/>
                                        <p:tgtEl>
                                          <p:spTgt spid="9223"/>
                                        </p:tgtEl>
                                        <p:attrNameLst>
                                          <p:attrName>ppt_x</p:attrName>
                                        </p:attrNameLst>
                                      </p:cBhvr>
                                      <p:tavLst>
                                        <p:tav tm="0">
                                          <p:val>
                                            <p:strVal val="#ppt_x"/>
                                          </p:val>
                                        </p:tav>
                                        <p:tav tm="100000">
                                          <p:val>
                                            <p:strVal val="#ppt_x"/>
                                          </p:val>
                                        </p:tav>
                                      </p:tavLst>
                                    </p:anim>
                                    <p:anim calcmode="lin" valueType="num">
                                      <p:cBhvr additive="base">
                                        <p:cTn id="8" dur="500" fill="hold"/>
                                        <p:tgtEl>
                                          <p:spTgt spid="922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228"/>
                                        </p:tgtEl>
                                        <p:attrNameLst>
                                          <p:attrName>style.visibility</p:attrName>
                                        </p:attrNameLst>
                                      </p:cBhvr>
                                      <p:to>
                                        <p:strVal val="visible"/>
                                      </p:to>
                                    </p:set>
                                    <p:anim calcmode="lin" valueType="num">
                                      <p:cBhvr additive="base">
                                        <p:cTn id="13" dur="500" fill="hold"/>
                                        <p:tgtEl>
                                          <p:spTgt spid="9228"/>
                                        </p:tgtEl>
                                        <p:attrNameLst>
                                          <p:attrName>ppt_x</p:attrName>
                                        </p:attrNameLst>
                                      </p:cBhvr>
                                      <p:tavLst>
                                        <p:tav tm="0">
                                          <p:val>
                                            <p:strVal val="#ppt_x"/>
                                          </p:val>
                                        </p:tav>
                                        <p:tav tm="100000">
                                          <p:val>
                                            <p:strVal val="#ppt_x"/>
                                          </p:val>
                                        </p:tav>
                                      </p:tavLst>
                                    </p:anim>
                                    <p:anim calcmode="lin" valueType="num">
                                      <p:cBhvr additive="base">
                                        <p:cTn id="14" dur="500" fill="hold"/>
                                        <p:tgtEl>
                                          <p:spTgt spid="922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227"/>
                                        </p:tgtEl>
                                        <p:attrNameLst>
                                          <p:attrName>style.visibility</p:attrName>
                                        </p:attrNameLst>
                                      </p:cBhvr>
                                      <p:to>
                                        <p:strVal val="visible"/>
                                      </p:to>
                                    </p:set>
                                    <p:anim calcmode="lin" valueType="num">
                                      <p:cBhvr additive="base">
                                        <p:cTn id="19" dur="500" fill="hold"/>
                                        <p:tgtEl>
                                          <p:spTgt spid="9227"/>
                                        </p:tgtEl>
                                        <p:attrNameLst>
                                          <p:attrName>ppt_x</p:attrName>
                                        </p:attrNameLst>
                                      </p:cBhvr>
                                      <p:tavLst>
                                        <p:tav tm="0">
                                          <p:val>
                                            <p:strVal val="#ppt_x"/>
                                          </p:val>
                                        </p:tav>
                                        <p:tav tm="100000">
                                          <p:val>
                                            <p:strVal val="#ppt_x"/>
                                          </p:val>
                                        </p:tav>
                                      </p:tavLst>
                                    </p:anim>
                                    <p:anim calcmode="lin" valueType="num">
                                      <p:cBhvr additive="base">
                                        <p:cTn id="20" dur="500" fill="hold"/>
                                        <p:tgtEl>
                                          <p:spTgt spid="922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9224"/>
                                        </p:tgtEl>
                                        <p:attrNameLst>
                                          <p:attrName>style.visibility</p:attrName>
                                        </p:attrNameLst>
                                      </p:cBhvr>
                                      <p:to>
                                        <p:strVal val="visible"/>
                                      </p:to>
                                    </p:set>
                                    <p:anim calcmode="lin" valueType="num">
                                      <p:cBhvr additive="base">
                                        <p:cTn id="23" dur="500" fill="hold"/>
                                        <p:tgtEl>
                                          <p:spTgt spid="9224"/>
                                        </p:tgtEl>
                                        <p:attrNameLst>
                                          <p:attrName>ppt_x</p:attrName>
                                        </p:attrNameLst>
                                      </p:cBhvr>
                                      <p:tavLst>
                                        <p:tav tm="0">
                                          <p:val>
                                            <p:strVal val="#ppt_x"/>
                                          </p:val>
                                        </p:tav>
                                        <p:tav tm="100000">
                                          <p:val>
                                            <p:strVal val="#ppt_x"/>
                                          </p:val>
                                        </p:tav>
                                      </p:tavLst>
                                    </p:anim>
                                    <p:anim calcmode="lin" valueType="num">
                                      <p:cBhvr additive="base">
                                        <p:cTn id="24" dur="500" fill="hold"/>
                                        <p:tgtEl>
                                          <p:spTgt spid="922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9229"/>
                                        </p:tgtEl>
                                        <p:attrNameLst>
                                          <p:attrName>style.visibility</p:attrName>
                                        </p:attrNameLst>
                                      </p:cBhvr>
                                      <p:to>
                                        <p:strVal val="visible"/>
                                      </p:to>
                                    </p:set>
                                    <p:anim calcmode="lin" valueType="num">
                                      <p:cBhvr additive="base">
                                        <p:cTn id="29" dur="500" fill="hold"/>
                                        <p:tgtEl>
                                          <p:spTgt spid="9229"/>
                                        </p:tgtEl>
                                        <p:attrNameLst>
                                          <p:attrName>ppt_x</p:attrName>
                                        </p:attrNameLst>
                                      </p:cBhvr>
                                      <p:tavLst>
                                        <p:tav tm="0">
                                          <p:val>
                                            <p:strVal val="#ppt_x"/>
                                          </p:val>
                                        </p:tav>
                                        <p:tav tm="100000">
                                          <p:val>
                                            <p:strVal val="#ppt_x"/>
                                          </p:val>
                                        </p:tav>
                                      </p:tavLst>
                                    </p:anim>
                                    <p:anim calcmode="lin" valueType="num">
                                      <p:cBhvr additive="base">
                                        <p:cTn id="30" dur="500" fill="hold"/>
                                        <p:tgtEl>
                                          <p:spTgt spid="922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9230"/>
                                        </p:tgtEl>
                                        <p:attrNameLst>
                                          <p:attrName>style.visibility</p:attrName>
                                        </p:attrNameLst>
                                      </p:cBhvr>
                                      <p:to>
                                        <p:strVal val="visible"/>
                                      </p:to>
                                    </p:set>
                                    <p:anim calcmode="lin" valueType="num">
                                      <p:cBhvr additive="base">
                                        <p:cTn id="35" dur="500" fill="hold"/>
                                        <p:tgtEl>
                                          <p:spTgt spid="9230"/>
                                        </p:tgtEl>
                                        <p:attrNameLst>
                                          <p:attrName>ppt_x</p:attrName>
                                        </p:attrNameLst>
                                      </p:cBhvr>
                                      <p:tavLst>
                                        <p:tav tm="0">
                                          <p:val>
                                            <p:strVal val="#ppt_x"/>
                                          </p:val>
                                        </p:tav>
                                        <p:tav tm="100000">
                                          <p:val>
                                            <p:strVal val="#ppt_x"/>
                                          </p:val>
                                        </p:tav>
                                      </p:tavLst>
                                    </p:anim>
                                    <p:anim calcmode="lin" valueType="num">
                                      <p:cBhvr additive="base">
                                        <p:cTn id="36" dur="500" fill="hold"/>
                                        <p:tgtEl>
                                          <p:spTgt spid="923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9232"/>
                                        </p:tgtEl>
                                        <p:attrNameLst>
                                          <p:attrName>style.visibility</p:attrName>
                                        </p:attrNameLst>
                                      </p:cBhvr>
                                      <p:to>
                                        <p:strVal val="visible"/>
                                      </p:to>
                                    </p:set>
                                    <p:anim calcmode="lin" valueType="num">
                                      <p:cBhvr additive="base">
                                        <p:cTn id="39" dur="500" fill="hold"/>
                                        <p:tgtEl>
                                          <p:spTgt spid="9232"/>
                                        </p:tgtEl>
                                        <p:attrNameLst>
                                          <p:attrName>ppt_x</p:attrName>
                                        </p:attrNameLst>
                                      </p:cBhvr>
                                      <p:tavLst>
                                        <p:tav tm="0">
                                          <p:val>
                                            <p:strVal val="#ppt_x"/>
                                          </p:val>
                                        </p:tav>
                                        <p:tav tm="100000">
                                          <p:val>
                                            <p:strVal val="#ppt_x"/>
                                          </p:val>
                                        </p:tav>
                                      </p:tavLst>
                                    </p:anim>
                                    <p:anim calcmode="lin" valueType="num">
                                      <p:cBhvr additive="base">
                                        <p:cTn id="40" dur="500" fill="hold"/>
                                        <p:tgtEl>
                                          <p:spTgt spid="9232"/>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9231"/>
                                        </p:tgtEl>
                                        <p:attrNameLst>
                                          <p:attrName>style.visibility</p:attrName>
                                        </p:attrNameLst>
                                      </p:cBhvr>
                                      <p:to>
                                        <p:strVal val="visible"/>
                                      </p:to>
                                    </p:set>
                                    <p:anim calcmode="lin" valueType="num">
                                      <p:cBhvr additive="base">
                                        <p:cTn id="45" dur="500" fill="hold"/>
                                        <p:tgtEl>
                                          <p:spTgt spid="9231"/>
                                        </p:tgtEl>
                                        <p:attrNameLst>
                                          <p:attrName>ppt_x</p:attrName>
                                        </p:attrNameLst>
                                      </p:cBhvr>
                                      <p:tavLst>
                                        <p:tav tm="0">
                                          <p:val>
                                            <p:strVal val="#ppt_x"/>
                                          </p:val>
                                        </p:tav>
                                        <p:tav tm="100000">
                                          <p:val>
                                            <p:strVal val="#ppt_x"/>
                                          </p:val>
                                        </p:tav>
                                      </p:tavLst>
                                    </p:anim>
                                    <p:anim calcmode="lin" valueType="num">
                                      <p:cBhvr additive="base">
                                        <p:cTn id="46" dur="500" fill="hold"/>
                                        <p:tgtEl>
                                          <p:spTgt spid="9231"/>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9233"/>
                                        </p:tgtEl>
                                        <p:attrNameLst>
                                          <p:attrName>style.visibility</p:attrName>
                                        </p:attrNameLst>
                                      </p:cBhvr>
                                      <p:to>
                                        <p:strVal val="visible"/>
                                      </p:to>
                                    </p:set>
                                    <p:anim calcmode="lin" valueType="num">
                                      <p:cBhvr additive="base">
                                        <p:cTn id="49" dur="500" fill="hold"/>
                                        <p:tgtEl>
                                          <p:spTgt spid="9233"/>
                                        </p:tgtEl>
                                        <p:attrNameLst>
                                          <p:attrName>ppt_x</p:attrName>
                                        </p:attrNameLst>
                                      </p:cBhvr>
                                      <p:tavLst>
                                        <p:tav tm="0">
                                          <p:val>
                                            <p:strVal val="#ppt_x"/>
                                          </p:val>
                                        </p:tav>
                                        <p:tav tm="100000">
                                          <p:val>
                                            <p:strVal val="#ppt_x"/>
                                          </p:val>
                                        </p:tav>
                                      </p:tavLst>
                                    </p:anim>
                                    <p:anim calcmode="lin" valueType="num">
                                      <p:cBhvr additive="base">
                                        <p:cTn id="50" dur="500" fill="hold"/>
                                        <p:tgtEl>
                                          <p:spTgt spid="923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9225"/>
                                        </p:tgtEl>
                                        <p:attrNameLst>
                                          <p:attrName>style.visibility</p:attrName>
                                        </p:attrNameLst>
                                      </p:cBhvr>
                                      <p:to>
                                        <p:strVal val="visible"/>
                                      </p:to>
                                    </p:set>
                                    <p:anim calcmode="lin" valueType="num">
                                      <p:cBhvr additive="base">
                                        <p:cTn id="55" dur="500" fill="hold"/>
                                        <p:tgtEl>
                                          <p:spTgt spid="9225"/>
                                        </p:tgtEl>
                                        <p:attrNameLst>
                                          <p:attrName>ppt_x</p:attrName>
                                        </p:attrNameLst>
                                      </p:cBhvr>
                                      <p:tavLst>
                                        <p:tav tm="0">
                                          <p:val>
                                            <p:strVal val="#ppt_x"/>
                                          </p:val>
                                        </p:tav>
                                        <p:tav tm="100000">
                                          <p:val>
                                            <p:strVal val="#ppt_x"/>
                                          </p:val>
                                        </p:tav>
                                      </p:tavLst>
                                    </p:anim>
                                    <p:anim calcmode="lin" valueType="num">
                                      <p:cBhvr additive="base">
                                        <p:cTn id="56" dur="500" fill="hold"/>
                                        <p:tgtEl>
                                          <p:spTgt spid="92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5" grpId="0"/>
      <p:bldP spid="9227" grpId="0"/>
      <p:bldP spid="9228" grpId="0"/>
      <p:bldP spid="9229" grpId="0"/>
      <p:bldP spid="9232" grpId="0"/>
      <p:bldP spid="92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2832021" y="268356"/>
            <a:ext cx="7365940" cy="799186"/>
          </a:xfr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eaLnBrk="1" hangingPunct="1"/>
            <a:r>
              <a:rPr lang="en-US" sz="4400" dirty="0">
                <a:latin typeface="Times New Roman" pitchFamily="18" charset="0"/>
                <a:cs typeface="Times New Roman" pitchFamily="18" charset="0"/>
              </a:rPr>
              <a:t>Text and Reference Books</a:t>
            </a:r>
          </a:p>
        </p:txBody>
      </p:sp>
      <p:sp>
        <p:nvSpPr>
          <p:cNvPr id="3" name="Content Placeholder 2"/>
          <p:cNvSpPr>
            <a:spLocks noGrp="1"/>
          </p:cNvSpPr>
          <p:nvPr>
            <p:ph idx="1"/>
          </p:nvPr>
        </p:nvSpPr>
        <p:spPr>
          <a:xfrm>
            <a:off x="531092" y="1930157"/>
            <a:ext cx="11625715" cy="3627971"/>
          </a:xfrm>
        </p:spPr>
        <p:txBody>
          <a:bodyPr rtlCol="0">
            <a:noAutofit/>
          </a:bodyPr>
          <a:lstStyle/>
          <a:p>
            <a:pPr marL="559870" indent="-559870" algn="just">
              <a:buFont typeface="+mj-lt"/>
              <a:buAutoNum type="arabicPeriod"/>
              <a:defRPr/>
            </a:pPr>
            <a:r>
              <a:rPr lang="en-US" sz="2800" dirty="0">
                <a:latin typeface="Times New Roman" pitchFamily="18" charset="0"/>
                <a:cs typeface="Times New Roman" pitchFamily="18" charset="0"/>
              </a:rPr>
              <a:t>N. H. E. </a:t>
            </a:r>
            <a:r>
              <a:rPr lang="en-US" sz="2800" dirty="0" err="1">
                <a:latin typeface="Times New Roman" pitchFamily="18" charset="0"/>
                <a:cs typeface="Times New Roman" pitchFamily="18" charset="0"/>
              </a:rPr>
              <a:t>Weste</a:t>
            </a:r>
            <a:r>
              <a:rPr lang="en-US" sz="2800" dirty="0">
                <a:latin typeface="Times New Roman" pitchFamily="18" charset="0"/>
                <a:cs typeface="Times New Roman" pitchFamily="18" charset="0"/>
              </a:rPr>
              <a:t>, and C. Harris, Principles of CMOS VLSI Design: A System Perspective, 3rd Edition, Pearson Education, 2007 </a:t>
            </a:r>
          </a:p>
          <a:p>
            <a:pPr marL="559870" indent="-559870" algn="just">
              <a:buFont typeface="+mj-lt"/>
              <a:buAutoNum type="arabicPeriod"/>
              <a:defRPr/>
            </a:pPr>
            <a:r>
              <a:rPr lang="en-US" sz="2800" dirty="0">
                <a:latin typeface="Times New Roman" pitchFamily="18" charset="0"/>
                <a:cs typeface="Times New Roman" pitchFamily="18" charset="0"/>
              </a:rPr>
              <a:t>Kang, Sung Mo, and Yusuf </a:t>
            </a:r>
            <a:r>
              <a:rPr lang="en-US" sz="2800" dirty="0" err="1">
                <a:latin typeface="Times New Roman" pitchFamily="18" charset="0"/>
                <a:cs typeface="Times New Roman" pitchFamily="18" charset="0"/>
              </a:rPr>
              <a:t>Leblebici</a:t>
            </a:r>
            <a:r>
              <a:rPr lang="en-US" sz="2800" dirty="0">
                <a:latin typeface="Times New Roman" pitchFamily="18" charset="0"/>
                <a:cs typeface="Times New Roman" pitchFamily="18" charset="0"/>
              </a:rPr>
              <a:t>, CMOS digital integrated circuits, Second edition, MacGraw-Hill, 2003 </a:t>
            </a:r>
          </a:p>
          <a:p>
            <a:pPr marL="559870" indent="-559870" algn="just">
              <a:buFont typeface="+mj-lt"/>
              <a:buAutoNum type="arabicPeriod"/>
              <a:defRPr/>
            </a:pPr>
            <a:r>
              <a:rPr lang="en-US" sz="2800" dirty="0" err="1">
                <a:latin typeface="Times New Roman" pitchFamily="18" charset="0"/>
                <a:cs typeface="Times New Roman" pitchFamily="18" charset="0"/>
              </a:rPr>
              <a:t>Debaprasad</a:t>
            </a:r>
            <a:r>
              <a:rPr lang="en-US" sz="2800" dirty="0">
                <a:latin typeface="Times New Roman" pitchFamily="18" charset="0"/>
                <a:cs typeface="Times New Roman" pitchFamily="18" charset="0"/>
              </a:rPr>
              <a:t> Das, VLSI Design, OXFORD Higher </a:t>
            </a:r>
            <a:r>
              <a:rPr lang="en-US" sz="2800" dirty="0" err="1">
                <a:latin typeface="Times New Roman" pitchFamily="18" charset="0"/>
                <a:cs typeface="Times New Roman" pitchFamily="18" charset="0"/>
              </a:rPr>
              <a:t>Education.Jacob</a:t>
            </a:r>
            <a:r>
              <a:rPr lang="en-US" sz="2800" dirty="0">
                <a:latin typeface="Times New Roman" pitchFamily="18" charset="0"/>
                <a:cs typeface="Times New Roman" pitchFamily="18" charset="0"/>
              </a:rPr>
              <a:t> Baker, </a:t>
            </a:r>
            <a:r>
              <a:rPr lang="en-US" sz="2800" dirty="0">
                <a:solidFill>
                  <a:srgbClr val="0000FF"/>
                </a:solidFill>
                <a:latin typeface="Times New Roman" pitchFamily="18" charset="0"/>
                <a:cs typeface="Times New Roman" pitchFamily="18" charset="0"/>
              </a:rPr>
              <a:t>“CMOS Mixed Signal Circuit Design”, </a:t>
            </a:r>
            <a:r>
              <a:rPr lang="en-US" sz="2800" dirty="0">
                <a:latin typeface="Times New Roman" pitchFamily="18" charset="0"/>
                <a:cs typeface="Times New Roman" pitchFamily="18" charset="0"/>
              </a:rPr>
              <a:t>John Wiley, (2008)</a:t>
            </a:r>
          </a:p>
          <a:p>
            <a:pPr marL="559870" indent="-559870" algn="just">
              <a:buFont typeface="+mj-lt"/>
              <a:buAutoNum type="arabicPeriod"/>
              <a:defRPr/>
            </a:pPr>
            <a:r>
              <a:rPr lang="en-US" sz="2800" dirty="0">
                <a:latin typeface="Times New Roman" pitchFamily="18" charset="0"/>
                <a:cs typeface="Times New Roman" pitchFamily="18" charset="0"/>
              </a:rPr>
              <a:t>Jan M. </a:t>
            </a:r>
            <a:r>
              <a:rPr lang="en-US" sz="2800" dirty="0" err="1">
                <a:latin typeface="Times New Roman" pitchFamily="18" charset="0"/>
                <a:cs typeface="Times New Roman" pitchFamily="18" charset="0"/>
              </a:rPr>
              <a:t>Rabaey</a:t>
            </a:r>
            <a:r>
              <a:rPr lang="en-US" sz="2800" dirty="0">
                <a:latin typeface="Times New Roman" pitchFamily="18" charset="0"/>
                <a:cs typeface="Times New Roman" pitchFamily="18" charset="0"/>
              </a:rPr>
              <a:t>, </a:t>
            </a:r>
            <a:r>
              <a:rPr lang="en-US" sz="2800" dirty="0">
                <a:solidFill>
                  <a:srgbClr val="0000FF"/>
                </a:solidFill>
                <a:latin typeface="Times New Roman" pitchFamily="18" charset="0"/>
                <a:cs typeface="Times New Roman" pitchFamily="18" charset="0"/>
              </a:rPr>
              <a:t>“Digital Integrated Circuits” </a:t>
            </a:r>
            <a:r>
              <a:rPr lang="en-US" sz="2800" dirty="0">
                <a:latin typeface="Times New Roman" pitchFamily="18" charset="0"/>
                <a:cs typeface="Times New Roman" pitchFamily="18" charset="0"/>
              </a:rPr>
              <a:t>Pearson Education, 2003</a:t>
            </a:r>
            <a:endParaRPr lang="en-US" sz="2800" dirty="0">
              <a:solidFill>
                <a:srgbClr val="0000FF"/>
              </a:solidFill>
              <a:latin typeface="Times New Roman" pitchFamily="18" charset="0"/>
              <a:cs typeface="Times New Roman" pitchFamily="18" charset="0"/>
            </a:endParaRPr>
          </a:p>
        </p:txBody>
      </p:sp>
      <p:sp>
        <p:nvSpPr>
          <p:cNvPr id="19460" name="Content Placeholder 2"/>
          <p:cNvSpPr txBox="1">
            <a:spLocks/>
          </p:cNvSpPr>
          <p:nvPr/>
        </p:nvSpPr>
        <p:spPr bwMode="auto">
          <a:xfrm>
            <a:off x="414904" y="6085712"/>
            <a:ext cx="11625715" cy="2029849"/>
          </a:xfrm>
          <a:prstGeom prst="rect">
            <a:avLst/>
          </a:prstGeom>
          <a:noFill/>
          <a:ln w="9525">
            <a:noFill/>
            <a:miter lim="800000"/>
            <a:headEnd/>
            <a:tailEnd/>
          </a:ln>
        </p:spPr>
        <p:txBody>
          <a:bodyPr lIns="99532" tIns="49766" rIns="99532" bIns="49766"/>
          <a:lstStyle/>
          <a:p>
            <a:pPr marL="497662" indent="-497662" algn="just">
              <a:buFont typeface="Calibri" pitchFamily="34" charset="0"/>
              <a:buAutoNum type="arabicPeriod"/>
            </a:pPr>
            <a:r>
              <a:rPr lang="en-US" sz="2600" dirty="0">
                <a:latin typeface="Times New Roman" pitchFamily="18" charset="0"/>
                <a:cs typeface="Times New Roman" pitchFamily="18" charset="0"/>
              </a:rPr>
              <a:t> Douglas A. </a:t>
            </a:r>
            <a:r>
              <a:rPr lang="en-US" sz="2600" dirty="0" err="1">
                <a:latin typeface="Times New Roman" pitchFamily="18" charset="0"/>
                <a:cs typeface="Times New Roman" pitchFamily="18" charset="0"/>
              </a:rPr>
              <a:t>Pucknell</a:t>
            </a:r>
            <a:r>
              <a:rPr lang="en-US" sz="2600" dirty="0">
                <a:latin typeface="Times New Roman" pitchFamily="18" charset="0"/>
                <a:cs typeface="Times New Roman" pitchFamily="18" charset="0"/>
              </a:rPr>
              <a:t>, and Kamran </a:t>
            </a:r>
            <a:r>
              <a:rPr lang="en-US" sz="2600" dirty="0" err="1">
                <a:latin typeface="Times New Roman" pitchFamily="18" charset="0"/>
                <a:cs typeface="Times New Roman" pitchFamily="18" charset="0"/>
              </a:rPr>
              <a:t>Eshraghian</a:t>
            </a:r>
            <a:r>
              <a:rPr lang="en-US" sz="2600" dirty="0">
                <a:latin typeface="Times New Roman" pitchFamily="18" charset="0"/>
                <a:cs typeface="Times New Roman" pitchFamily="18" charset="0"/>
              </a:rPr>
              <a:t> - Basic VLSI design, Prentice-Hall, 1994.</a:t>
            </a:r>
          </a:p>
          <a:p>
            <a:pPr marL="497662" indent="-497662" algn="just">
              <a:buFont typeface="Calibri" pitchFamily="34" charset="0"/>
              <a:buAutoNum type="arabicPeriod"/>
            </a:pPr>
            <a:r>
              <a:rPr lang="en-US" sz="2600" dirty="0">
                <a:latin typeface="Times New Roman" pitchFamily="18" charset="0"/>
                <a:cs typeface="Times New Roman" pitchFamily="18" charset="0"/>
              </a:rPr>
              <a:t>J. </a:t>
            </a:r>
            <a:r>
              <a:rPr lang="en-US" sz="2600" dirty="0" err="1">
                <a:latin typeface="Times New Roman" pitchFamily="18" charset="0"/>
                <a:cs typeface="Times New Roman" pitchFamily="18" charset="0"/>
              </a:rPr>
              <a:t>Rabaey</a:t>
            </a:r>
            <a:r>
              <a:rPr lang="en-US" sz="2600" dirty="0">
                <a:latin typeface="Times New Roman" pitchFamily="18" charset="0"/>
                <a:cs typeface="Times New Roman" pitchFamily="18" charset="0"/>
              </a:rPr>
              <a:t>, A. </a:t>
            </a:r>
            <a:r>
              <a:rPr lang="en-US" sz="2600" dirty="0" err="1">
                <a:latin typeface="Times New Roman" pitchFamily="18" charset="0"/>
                <a:cs typeface="Times New Roman" pitchFamily="18" charset="0"/>
              </a:rPr>
              <a:t>Chandrakasan</a:t>
            </a:r>
            <a:r>
              <a:rPr lang="en-US" sz="2600" dirty="0">
                <a:latin typeface="Times New Roman" pitchFamily="18" charset="0"/>
                <a:cs typeface="Times New Roman" pitchFamily="18" charset="0"/>
              </a:rPr>
              <a:t>, and B. Nikolic, Digital Integrated Circuits: A Design Perspective, 2nd Edition, Prentice Hall, 2004.</a:t>
            </a:r>
          </a:p>
        </p:txBody>
      </p:sp>
      <p:sp>
        <p:nvSpPr>
          <p:cNvPr id="5" name="Rectangle 4"/>
          <p:cNvSpPr/>
          <p:nvPr/>
        </p:nvSpPr>
        <p:spPr>
          <a:xfrm>
            <a:off x="531092" y="5236575"/>
            <a:ext cx="2617567" cy="531391"/>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99532" tIns="49766" rIns="99532" bIns="49766">
            <a:spAutoFit/>
          </a:bodyPr>
          <a:lstStyle/>
          <a:p>
            <a:pPr>
              <a:defRPr/>
            </a:pPr>
            <a:r>
              <a:rPr lang="en-US" sz="2800" dirty="0"/>
              <a:t>Reference Books</a:t>
            </a:r>
          </a:p>
        </p:txBody>
      </p:sp>
      <p:sp>
        <p:nvSpPr>
          <p:cNvPr id="6" name="Rectangle 5"/>
          <p:cNvSpPr/>
          <p:nvPr/>
        </p:nvSpPr>
        <p:spPr>
          <a:xfrm>
            <a:off x="531092" y="1398766"/>
            <a:ext cx="1749894" cy="531391"/>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99532" tIns="49766" rIns="99532" bIns="49766">
            <a:spAutoFit/>
          </a:bodyPr>
          <a:lstStyle/>
          <a:p>
            <a:pPr>
              <a:defRPr/>
            </a:pPr>
            <a:r>
              <a:rPr lang="en-US" sz="2800" dirty="0"/>
              <a:t>Text Books</a:t>
            </a:r>
          </a:p>
        </p:txBody>
      </p:sp>
      <p:sp>
        <p:nvSpPr>
          <p:cNvPr id="7" name="Slide Number Placeholder 6"/>
          <p:cNvSpPr>
            <a:spLocks noGrp="1"/>
          </p:cNvSpPr>
          <p:nvPr>
            <p:ph type="sldNum" sz="quarter" idx="12"/>
          </p:nvPr>
        </p:nvSpPr>
        <p:spPr/>
        <p:txBody>
          <a:bodyPr/>
          <a:lstStyle/>
          <a:p>
            <a:fld id="{BC9AEAF6-A69E-465E-A28F-A9769C2EDB3D}" type="slidenum">
              <a:rPr lang="en-IN" smtClean="0"/>
              <a:pPr/>
              <a:t>5</a:t>
            </a:fld>
            <a:endParaRPr lang="en-IN"/>
          </a:p>
        </p:txBody>
      </p:sp>
      <p:sp>
        <p:nvSpPr>
          <p:cNvPr id="8" name="Date Placeholder 7"/>
          <p:cNvSpPr>
            <a:spLocks noGrp="1"/>
          </p:cNvSpPr>
          <p:nvPr>
            <p:ph type="dt" sz="half" idx="10"/>
          </p:nvPr>
        </p:nvSpPr>
        <p:spPr/>
        <p:txBody>
          <a:bodyPr/>
          <a:lstStyle/>
          <a:p>
            <a:fld id="{230924E2-E3AA-478D-95CE-30463B8E273F}" type="datetime1">
              <a:rPr lang="en-IN" smtClean="0"/>
              <a:t>23-12-2024</a:t>
            </a:fld>
            <a:endParaRPr lang="en-IN"/>
          </a:p>
        </p:txBody>
      </p:sp>
    </p:spTree>
  </p:cSld>
  <p:clrMapOvr>
    <a:masterClrMapping/>
  </p:clrMapOvr>
  <p:transition spd="slow" advTm="10000"/>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Date Placeholder 5"/>
          <p:cNvSpPr>
            <a:spLocks noGrp="1" noChangeArrowheads="1"/>
          </p:cNvSpPr>
          <p:nvPr>
            <p:ph type="dt" sz="quarter" idx="10"/>
          </p:nvPr>
        </p:nvSpPr>
        <p:spPr bwMode="auto">
          <a:xfrm>
            <a:off x="272464" y="7296248"/>
            <a:ext cx="2257564" cy="30652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73019AFE-0F58-48B1-900C-E69137F9B0D2}" type="datetime1">
              <a:rPr lang="en-IN" altLang="en-US" sz="1226">
                <a:solidFill>
                  <a:schemeClr val="bg1"/>
                </a:solidFill>
                <a:latin typeface="Times New Roman" panose="02020603050405020304" pitchFamily="18" charset="0"/>
                <a:cs typeface="Times New Roman" panose="02020603050405020304" pitchFamily="18" charset="0"/>
              </a:rPr>
              <a:pPr fontAlgn="base">
                <a:lnSpc>
                  <a:spcPct val="100000"/>
                </a:lnSpc>
                <a:spcBef>
                  <a:spcPct val="0"/>
                </a:spcBef>
                <a:spcAft>
                  <a:spcPct val="0"/>
                </a:spcAft>
                <a:buFontTx/>
                <a:buNone/>
              </a:pPr>
              <a:t>23-12-2024</a:t>
            </a:fld>
            <a:endParaRPr lang="en-US" altLang="en-US" sz="1226">
              <a:solidFill>
                <a:schemeClr val="bg1"/>
              </a:solidFill>
              <a:latin typeface="Times New Roman" panose="02020603050405020304" pitchFamily="18" charset="0"/>
              <a:cs typeface="Times New Roman" panose="02020603050405020304" pitchFamily="18" charset="0"/>
            </a:endParaRPr>
          </a:p>
        </p:txBody>
      </p:sp>
      <p:sp>
        <p:nvSpPr>
          <p:cNvPr id="10243" name="Slide Number Placeholder 6"/>
          <p:cNvSpPr>
            <a:spLocks noGrp="1" noChangeArrowheads="1"/>
          </p:cNvSpPr>
          <p:nvPr>
            <p:ph type="sldNum" sz="quarter" idx="12"/>
          </p:nvPr>
        </p:nvSpPr>
        <p:spPr bwMode="auto">
          <a:xfrm>
            <a:off x="9815213" y="7229755"/>
            <a:ext cx="2022402" cy="37301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F819F2A0-C093-4885-AAD7-CF98D0C8C59A}" type="slidenum">
              <a:rPr lang="en-US" altLang="en-US" sz="1226">
                <a:solidFill>
                  <a:schemeClr val="bg1"/>
                </a:solidFill>
                <a:latin typeface="Times New Roman" panose="02020603050405020304" pitchFamily="18" charset="0"/>
                <a:cs typeface="Times New Roman" panose="02020603050405020304" pitchFamily="18" charset="0"/>
              </a:rPr>
              <a:pPr fontAlgn="base">
                <a:lnSpc>
                  <a:spcPct val="100000"/>
                </a:lnSpc>
                <a:spcBef>
                  <a:spcPct val="0"/>
                </a:spcBef>
                <a:spcAft>
                  <a:spcPct val="0"/>
                </a:spcAft>
                <a:buFontTx/>
                <a:buNone/>
              </a:pPr>
              <a:t>50</a:t>
            </a:fld>
            <a:endParaRPr lang="en-US" altLang="en-US" sz="1226">
              <a:solidFill>
                <a:schemeClr val="bg1"/>
              </a:solidFill>
              <a:latin typeface="Times New Roman" panose="02020603050405020304" pitchFamily="18" charset="0"/>
              <a:cs typeface="Times New Roman" panose="02020603050405020304" pitchFamily="18" charset="0"/>
            </a:endParaRPr>
          </a:p>
        </p:txBody>
      </p:sp>
      <p:sp>
        <p:nvSpPr>
          <p:cNvPr id="10244" name="Footer Placeholder 9"/>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Times New Roman" panose="02020603050405020304" pitchFamily="18" charset="0"/>
                <a:cs typeface="Times New Roman" panose="02020603050405020304" pitchFamily="18" charset="0"/>
              </a:rPr>
              <a:t>International Institute of Information Technology, Naya Raipur</a:t>
            </a:r>
          </a:p>
        </p:txBody>
      </p:sp>
      <p:pic>
        <p:nvPicPr>
          <p:cNvPr id="1024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15914" y="5940412"/>
            <a:ext cx="2987380" cy="739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30843" y="2798962"/>
            <a:ext cx="1206629" cy="710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7"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50716" y="3640682"/>
            <a:ext cx="3366884" cy="797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8"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45693" y="1879393"/>
            <a:ext cx="1753181" cy="849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9"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67883" y="3076291"/>
            <a:ext cx="1086615" cy="715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0" name="Picture 1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445694" y="4889478"/>
            <a:ext cx="2127819" cy="647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1" name="Rectangle 7"/>
          <p:cNvSpPr>
            <a:spLocks noChangeArrowheads="1"/>
          </p:cNvSpPr>
          <p:nvPr/>
        </p:nvSpPr>
        <p:spPr bwMode="auto">
          <a:xfrm>
            <a:off x="139476" y="1396093"/>
            <a:ext cx="7048400" cy="42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pPr>
            <a:r>
              <a:rPr lang="en-US" altLang="en-US" sz="2043" dirty="0">
                <a:latin typeface="Times New Roman" panose="02020603050405020304" pitchFamily="18" charset="0"/>
                <a:cs typeface="Times New Roman" panose="02020603050405020304" pitchFamily="18" charset="0"/>
              </a:rPr>
              <a:t>The second parameter is the </a:t>
            </a:r>
            <a:r>
              <a:rPr lang="en-US" altLang="en-US" sz="2043" b="1" dirty="0">
                <a:latin typeface="Times New Roman" panose="02020603050405020304" pitchFamily="18" charset="0"/>
                <a:cs typeface="Times New Roman" panose="02020603050405020304" pitchFamily="18" charset="0"/>
              </a:rPr>
              <a:t>open-circuit</a:t>
            </a:r>
            <a:r>
              <a:rPr lang="en-US" altLang="en-US" sz="2043" dirty="0">
                <a:latin typeface="Times New Roman" panose="02020603050405020304" pitchFamily="18" charset="0"/>
                <a:cs typeface="Times New Roman" panose="02020603050405020304" pitchFamily="18" charset="0"/>
              </a:rPr>
              <a:t> </a:t>
            </a:r>
            <a:r>
              <a:rPr lang="en-US" altLang="en-US" sz="2043" b="1" dirty="0">
                <a:latin typeface="Times New Roman" panose="02020603050405020304" pitchFamily="18" charset="0"/>
                <a:cs typeface="Times New Roman" panose="02020603050405020304" pitchFamily="18" charset="0"/>
              </a:rPr>
              <a:t>voltage gain </a:t>
            </a:r>
            <a:r>
              <a:rPr lang="en-US" altLang="en-US" sz="2043" i="1" dirty="0" err="1">
                <a:latin typeface="Times New Roman" panose="02020603050405020304" pitchFamily="18" charset="0"/>
                <a:cs typeface="Times New Roman" panose="02020603050405020304" pitchFamily="18" charset="0"/>
              </a:rPr>
              <a:t>A</a:t>
            </a:r>
            <a:r>
              <a:rPr lang="en-US" altLang="en-US" sz="2043" i="1" baseline="-25000" dirty="0" err="1">
                <a:latin typeface="Times New Roman" panose="02020603050405020304" pitchFamily="18" charset="0"/>
                <a:cs typeface="Times New Roman" panose="02020603050405020304" pitchFamily="18" charset="0"/>
              </a:rPr>
              <a:t>vo</a:t>
            </a:r>
            <a:endParaRPr lang="en-US" altLang="en-US" sz="2043" dirty="0">
              <a:latin typeface="Times New Roman" panose="02020603050405020304" pitchFamily="18" charset="0"/>
              <a:cs typeface="Times New Roman" panose="02020603050405020304" pitchFamily="18" charset="0"/>
            </a:endParaRPr>
          </a:p>
        </p:txBody>
      </p:sp>
      <p:sp>
        <p:nvSpPr>
          <p:cNvPr id="10252" name="Rectangle 8"/>
          <p:cNvSpPr>
            <a:spLocks noChangeArrowheads="1"/>
          </p:cNvSpPr>
          <p:nvPr/>
        </p:nvSpPr>
        <p:spPr bwMode="auto">
          <a:xfrm>
            <a:off x="134610" y="2665972"/>
            <a:ext cx="5658478" cy="4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pPr>
            <a:r>
              <a:rPr lang="en-US" altLang="en-US" sz="2043">
                <a:latin typeface="Times New Roman" panose="02020603050405020304" pitchFamily="18" charset="0"/>
                <a:cs typeface="Times New Roman" panose="02020603050405020304" pitchFamily="18" charset="0"/>
              </a:rPr>
              <a:t>The third parameter is the </a:t>
            </a:r>
            <a:r>
              <a:rPr lang="en-US" altLang="en-US" sz="2043" b="1">
                <a:latin typeface="Times New Roman" panose="02020603050405020304" pitchFamily="18" charset="0"/>
                <a:cs typeface="Times New Roman" panose="02020603050405020304" pitchFamily="18" charset="0"/>
              </a:rPr>
              <a:t>output resistance </a:t>
            </a:r>
            <a:r>
              <a:rPr lang="en-US" altLang="en-US" sz="2043" i="1">
                <a:latin typeface="Times New Roman" panose="02020603050405020304" pitchFamily="18" charset="0"/>
                <a:cs typeface="Times New Roman" panose="02020603050405020304" pitchFamily="18" charset="0"/>
              </a:rPr>
              <a:t>R</a:t>
            </a:r>
            <a:r>
              <a:rPr lang="en-US" altLang="en-US" sz="2043" i="1" baseline="-25000">
                <a:latin typeface="Times New Roman" panose="02020603050405020304" pitchFamily="18" charset="0"/>
                <a:cs typeface="Times New Roman" panose="02020603050405020304" pitchFamily="18" charset="0"/>
              </a:rPr>
              <a:t>o</a:t>
            </a:r>
            <a:r>
              <a:rPr lang="en-US" altLang="en-US" sz="2043">
                <a:latin typeface="Times New Roman" panose="02020603050405020304" pitchFamily="18" charset="0"/>
                <a:cs typeface="Times New Roman" panose="02020603050405020304" pitchFamily="18" charset="0"/>
              </a:rPr>
              <a:t>,</a:t>
            </a:r>
          </a:p>
        </p:txBody>
      </p:sp>
      <p:sp>
        <p:nvSpPr>
          <p:cNvPr id="10253" name="Rectangle 9"/>
          <p:cNvSpPr>
            <a:spLocks noChangeArrowheads="1"/>
          </p:cNvSpPr>
          <p:nvPr/>
        </p:nvSpPr>
        <p:spPr bwMode="auto">
          <a:xfrm>
            <a:off x="222188" y="3788267"/>
            <a:ext cx="7069483" cy="1057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pPr>
            <a:r>
              <a:rPr lang="en-US" altLang="en-US" sz="2043" dirty="0">
                <a:latin typeface="Times New Roman" panose="02020603050405020304" pitchFamily="18" charset="0"/>
                <a:cs typeface="Times New Roman" panose="02020603050405020304" pitchFamily="18" charset="0"/>
              </a:rPr>
              <a:t>The </a:t>
            </a:r>
            <a:r>
              <a:rPr lang="en-US" altLang="en-US" sz="2043" b="1" dirty="0">
                <a:latin typeface="Times New Roman" panose="02020603050405020304" pitchFamily="18" charset="0"/>
                <a:cs typeface="Times New Roman" panose="02020603050405020304" pitchFamily="18" charset="0"/>
              </a:rPr>
              <a:t>controlled source </a:t>
            </a:r>
            <a:r>
              <a:rPr lang="en-US" altLang="en-US" sz="2043" i="1" dirty="0" err="1">
                <a:latin typeface="Times New Roman" panose="02020603050405020304" pitchFamily="18" charset="0"/>
                <a:cs typeface="Times New Roman" panose="02020603050405020304" pitchFamily="18" charset="0"/>
              </a:rPr>
              <a:t>A</a:t>
            </a:r>
            <a:r>
              <a:rPr lang="en-US" altLang="en-US" sz="2043" i="1" baseline="-25000" dirty="0" err="1">
                <a:latin typeface="Times New Roman" panose="02020603050405020304" pitchFamily="18" charset="0"/>
                <a:cs typeface="Times New Roman" panose="02020603050405020304" pitchFamily="18" charset="0"/>
              </a:rPr>
              <a:t>vo</a:t>
            </a:r>
            <a:r>
              <a:rPr lang="en-US" altLang="en-US" sz="2043" i="1" dirty="0" err="1">
                <a:latin typeface="Times New Roman" panose="02020603050405020304" pitchFamily="18" charset="0"/>
                <a:cs typeface="Times New Roman" panose="02020603050405020304" pitchFamily="18" charset="0"/>
              </a:rPr>
              <a:t>v</a:t>
            </a:r>
            <a:r>
              <a:rPr lang="en-US" altLang="en-US" sz="2043" i="1" baseline="-25000" dirty="0" err="1">
                <a:latin typeface="Times New Roman" panose="02020603050405020304" pitchFamily="18" charset="0"/>
                <a:cs typeface="Times New Roman" panose="02020603050405020304" pitchFamily="18" charset="0"/>
              </a:rPr>
              <a:t>i</a:t>
            </a:r>
            <a:r>
              <a:rPr lang="en-US" altLang="en-US" sz="2043" baseline="-25000" dirty="0">
                <a:latin typeface="Times New Roman" panose="02020603050405020304" pitchFamily="18" charset="0"/>
                <a:cs typeface="Times New Roman" panose="02020603050405020304" pitchFamily="18" charset="0"/>
              </a:rPr>
              <a:t> </a:t>
            </a:r>
            <a:r>
              <a:rPr lang="en-US" altLang="en-US" sz="2043" dirty="0">
                <a:latin typeface="Times New Roman" panose="02020603050405020304" pitchFamily="18" charset="0"/>
                <a:cs typeface="Times New Roman" panose="02020603050405020304" pitchFamily="18" charset="0"/>
              </a:rPr>
              <a:t>and the </a:t>
            </a:r>
            <a:r>
              <a:rPr lang="en-US" altLang="en-US" sz="2043" b="1" dirty="0">
                <a:latin typeface="Times New Roman" panose="02020603050405020304" pitchFamily="18" charset="0"/>
                <a:cs typeface="Times New Roman" panose="02020603050405020304" pitchFamily="18" charset="0"/>
              </a:rPr>
              <a:t>output resistance </a:t>
            </a:r>
            <a:r>
              <a:rPr lang="en-US" altLang="en-US" sz="2043" i="1" dirty="0">
                <a:latin typeface="Times New Roman" panose="02020603050405020304" pitchFamily="18" charset="0"/>
                <a:cs typeface="Times New Roman" panose="02020603050405020304" pitchFamily="18" charset="0"/>
              </a:rPr>
              <a:t>R</a:t>
            </a:r>
            <a:r>
              <a:rPr lang="en-US" altLang="en-US" sz="2043" i="1" baseline="-25000" dirty="0">
                <a:latin typeface="Times New Roman" panose="02020603050405020304" pitchFamily="18" charset="0"/>
                <a:cs typeface="Times New Roman" panose="02020603050405020304" pitchFamily="18" charset="0"/>
              </a:rPr>
              <a:t>o</a:t>
            </a:r>
            <a:r>
              <a:rPr lang="en-US" altLang="en-US" sz="2043" dirty="0">
                <a:latin typeface="Times New Roman" panose="02020603050405020304" pitchFamily="18" charset="0"/>
                <a:cs typeface="Times New Roman" panose="02020603050405020304" pitchFamily="18" charset="0"/>
              </a:rPr>
              <a:t> represent the </a:t>
            </a:r>
            <a:r>
              <a:rPr lang="en-US" altLang="en-US" sz="2043" b="1" dirty="0" err="1">
                <a:latin typeface="Times New Roman" panose="02020603050405020304" pitchFamily="18" charset="0"/>
                <a:cs typeface="Times New Roman" panose="02020603050405020304" pitchFamily="18" charset="0"/>
              </a:rPr>
              <a:t>Thévenin</a:t>
            </a:r>
            <a:r>
              <a:rPr lang="en-US" altLang="en-US" sz="2043" b="1" dirty="0">
                <a:latin typeface="Times New Roman" panose="02020603050405020304" pitchFamily="18" charset="0"/>
                <a:cs typeface="Times New Roman" panose="02020603050405020304" pitchFamily="18" charset="0"/>
              </a:rPr>
              <a:t> equivalent </a:t>
            </a:r>
            <a:r>
              <a:rPr lang="en-US" altLang="en-US" sz="2043" dirty="0">
                <a:latin typeface="Times New Roman" panose="02020603050405020304" pitchFamily="18" charset="0"/>
                <a:cs typeface="Times New Roman" panose="02020603050405020304" pitchFamily="18" charset="0"/>
              </a:rPr>
              <a:t>of the amplifier output circuit, and the output voltage can be expressed as</a:t>
            </a:r>
          </a:p>
        </p:txBody>
      </p:sp>
      <p:sp>
        <p:nvSpPr>
          <p:cNvPr id="10254" name="Rectangle 10"/>
          <p:cNvSpPr>
            <a:spLocks noChangeArrowheads="1"/>
          </p:cNvSpPr>
          <p:nvPr/>
        </p:nvSpPr>
        <p:spPr bwMode="auto">
          <a:xfrm>
            <a:off x="416807" y="5525229"/>
            <a:ext cx="6195735" cy="375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pPr>
            <a:r>
              <a:rPr lang="en-US" altLang="en-US" sz="1839" dirty="0">
                <a:latin typeface="Times New Roman" panose="02020603050405020304" pitchFamily="18" charset="0"/>
                <a:cs typeface="Times New Roman" panose="02020603050405020304" pitchFamily="18" charset="0"/>
              </a:rPr>
              <a:t>Thus the voltage gain of the amplifier, </a:t>
            </a:r>
            <a:r>
              <a:rPr lang="en-US" altLang="en-US" sz="1839" i="1" dirty="0">
                <a:latin typeface="Times New Roman" panose="02020603050405020304" pitchFamily="18" charset="0"/>
                <a:cs typeface="Times New Roman" panose="02020603050405020304" pitchFamily="18" charset="0"/>
              </a:rPr>
              <a:t>A</a:t>
            </a:r>
            <a:r>
              <a:rPr lang="en-US" altLang="en-US" sz="1839" i="1" baseline="-25000" dirty="0">
                <a:latin typeface="Times New Roman" panose="02020603050405020304" pitchFamily="18" charset="0"/>
                <a:cs typeface="Times New Roman" panose="02020603050405020304" pitchFamily="18" charset="0"/>
              </a:rPr>
              <a:t>v</a:t>
            </a:r>
            <a:r>
              <a:rPr lang="en-US" altLang="en-US" sz="1839" dirty="0">
                <a:latin typeface="Times New Roman" panose="02020603050405020304" pitchFamily="18" charset="0"/>
                <a:cs typeface="Times New Roman" panose="02020603050405020304" pitchFamily="18" charset="0"/>
              </a:rPr>
              <a:t> , can be found as</a:t>
            </a:r>
          </a:p>
        </p:txBody>
      </p:sp>
      <p:sp>
        <p:nvSpPr>
          <p:cNvPr id="15" name="Rectangle 14"/>
          <p:cNvSpPr/>
          <p:nvPr/>
        </p:nvSpPr>
        <p:spPr>
          <a:xfrm>
            <a:off x="134611" y="1264726"/>
            <a:ext cx="7053265" cy="560498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latin typeface="Times New Roman" panose="02020603050405020304" pitchFamily="18" charset="0"/>
              <a:cs typeface="Times New Roman" panose="02020603050405020304" pitchFamily="18" charset="0"/>
            </a:endParaRPr>
          </a:p>
        </p:txBody>
      </p:sp>
      <p:sp>
        <p:nvSpPr>
          <p:cNvPr id="10256" name="Rectangle 20"/>
          <p:cNvSpPr>
            <a:spLocks noChangeArrowheads="1"/>
          </p:cNvSpPr>
          <p:nvPr/>
        </p:nvSpPr>
        <p:spPr bwMode="auto">
          <a:xfrm>
            <a:off x="8131771" y="2289712"/>
            <a:ext cx="3436120" cy="4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pPr>
            <a:r>
              <a:rPr lang="en-US" altLang="en-US" sz="2043" dirty="0">
                <a:latin typeface="Times New Roman" panose="02020603050405020304" pitchFamily="18" charset="0"/>
                <a:cs typeface="Times New Roman" panose="02020603050405020304" pitchFamily="18" charset="0"/>
              </a:rPr>
              <a:t>The overall voltage gain </a:t>
            </a:r>
            <a:r>
              <a:rPr lang="en-US" altLang="en-US" sz="2043" i="1" dirty="0" err="1">
                <a:latin typeface="Times New Roman" panose="02020603050405020304" pitchFamily="18" charset="0"/>
                <a:cs typeface="Times New Roman" panose="02020603050405020304" pitchFamily="18" charset="0"/>
              </a:rPr>
              <a:t>G</a:t>
            </a:r>
            <a:r>
              <a:rPr lang="en-US" altLang="en-US" sz="2043" i="1" baseline="-25000" dirty="0" err="1">
                <a:latin typeface="Times New Roman" panose="02020603050405020304" pitchFamily="18" charset="0"/>
                <a:cs typeface="Times New Roman" panose="02020603050405020304" pitchFamily="18" charset="0"/>
              </a:rPr>
              <a:t>v</a:t>
            </a:r>
            <a:endParaRPr lang="en-US" altLang="en-US" sz="2043" i="1" baseline="-25000" dirty="0">
              <a:latin typeface="Times New Roman" panose="02020603050405020304" pitchFamily="18" charset="0"/>
              <a:cs typeface="Times New Roman" panose="02020603050405020304" pitchFamily="18" charset="0"/>
            </a:endParaRPr>
          </a:p>
        </p:txBody>
      </p:sp>
      <p:sp>
        <p:nvSpPr>
          <p:cNvPr id="22" name="Rectangle 21"/>
          <p:cNvSpPr/>
          <p:nvPr/>
        </p:nvSpPr>
        <p:spPr>
          <a:xfrm>
            <a:off x="8131770" y="3598515"/>
            <a:ext cx="3705844" cy="99741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latin typeface="Times New Roman" panose="02020603050405020304" pitchFamily="18" charset="0"/>
              <a:cs typeface="Times New Roman" panose="02020603050405020304" pitchFamily="18" charset="0"/>
            </a:endParaRPr>
          </a:p>
        </p:txBody>
      </p:sp>
      <p:sp>
        <p:nvSpPr>
          <p:cNvPr id="10258" name="TextBox 17"/>
          <p:cNvSpPr txBox="1">
            <a:spLocks noChangeArrowheads="1"/>
          </p:cNvSpPr>
          <p:nvPr/>
        </p:nvSpPr>
        <p:spPr bwMode="auto">
          <a:xfrm>
            <a:off x="6328314" y="1942644"/>
            <a:ext cx="499811" cy="4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043">
                <a:latin typeface="Times New Roman" panose="02020603050405020304" pitchFamily="18" charset="0"/>
                <a:cs typeface="Times New Roman" panose="02020603050405020304" pitchFamily="18" charset="0"/>
              </a:rPr>
              <a:t>(3)</a:t>
            </a:r>
          </a:p>
        </p:txBody>
      </p:sp>
      <p:sp>
        <p:nvSpPr>
          <p:cNvPr id="10259" name="TextBox 18"/>
          <p:cNvSpPr txBox="1">
            <a:spLocks noChangeArrowheads="1"/>
          </p:cNvSpPr>
          <p:nvPr/>
        </p:nvSpPr>
        <p:spPr bwMode="auto">
          <a:xfrm>
            <a:off x="6328314" y="3189817"/>
            <a:ext cx="499811" cy="4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043">
                <a:latin typeface="Times New Roman" panose="02020603050405020304" pitchFamily="18" charset="0"/>
                <a:cs typeface="Times New Roman" panose="02020603050405020304" pitchFamily="18" charset="0"/>
              </a:rPr>
              <a:t>(4)</a:t>
            </a:r>
          </a:p>
        </p:txBody>
      </p:sp>
      <p:sp>
        <p:nvSpPr>
          <p:cNvPr id="10260" name="TextBox 19"/>
          <p:cNvSpPr txBox="1">
            <a:spLocks noChangeArrowheads="1"/>
          </p:cNvSpPr>
          <p:nvPr/>
        </p:nvSpPr>
        <p:spPr bwMode="auto">
          <a:xfrm>
            <a:off x="6318583" y="4965703"/>
            <a:ext cx="499811" cy="4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043">
                <a:latin typeface="Times New Roman" panose="02020603050405020304" pitchFamily="18" charset="0"/>
                <a:cs typeface="Times New Roman" panose="02020603050405020304" pitchFamily="18" charset="0"/>
              </a:rPr>
              <a:t>(5)</a:t>
            </a:r>
          </a:p>
        </p:txBody>
      </p:sp>
      <p:sp>
        <p:nvSpPr>
          <p:cNvPr id="10261" name="TextBox 20"/>
          <p:cNvSpPr txBox="1">
            <a:spLocks noChangeArrowheads="1"/>
          </p:cNvSpPr>
          <p:nvPr/>
        </p:nvSpPr>
        <p:spPr bwMode="auto">
          <a:xfrm>
            <a:off x="6328314" y="6107460"/>
            <a:ext cx="499811" cy="4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043">
                <a:latin typeface="Times New Roman" panose="02020603050405020304" pitchFamily="18" charset="0"/>
                <a:cs typeface="Times New Roman" panose="02020603050405020304" pitchFamily="18" charset="0"/>
              </a:rPr>
              <a:t>(6)</a:t>
            </a:r>
          </a:p>
        </p:txBody>
      </p:sp>
      <p:sp>
        <p:nvSpPr>
          <p:cNvPr id="10262" name="TextBox 22"/>
          <p:cNvSpPr txBox="1">
            <a:spLocks noChangeArrowheads="1"/>
          </p:cNvSpPr>
          <p:nvPr/>
        </p:nvSpPr>
        <p:spPr bwMode="auto">
          <a:xfrm>
            <a:off x="11874915" y="2949789"/>
            <a:ext cx="499811" cy="4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043">
                <a:latin typeface="Times New Roman" panose="02020603050405020304" pitchFamily="18" charset="0"/>
                <a:cs typeface="Times New Roman" panose="02020603050405020304" pitchFamily="18" charset="0"/>
              </a:rPr>
              <a:t>(7)</a:t>
            </a:r>
          </a:p>
        </p:txBody>
      </p:sp>
      <p:sp>
        <p:nvSpPr>
          <p:cNvPr id="10263" name="TextBox 23"/>
          <p:cNvSpPr txBox="1">
            <a:spLocks noChangeArrowheads="1"/>
          </p:cNvSpPr>
          <p:nvPr/>
        </p:nvSpPr>
        <p:spPr bwMode="auto">
          <a:xfrm>
            <a:off x="11874915" y="3862870"/>
            <a:ext cx="499811" cy="4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043">
                <a:latin typeface="Times New Roman" panose="02020603050405020304" pitchFamily="18" charset="0"/>
                <a:cs typeface="Times New Roman" panose="02020603050405020304" pitchFamily="18" charset="0"/>
              </a:rPr>
              <a:t>(8)</a:t>
            </a:r>
          </a:p>
        </p:txBody>
      </p:sp>
      <p:pic>
        <p:nvPicPr>
          <p:cNvPr id="24" name="Picture 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291670" y="6187743"/>
            <a:ext cx="5000053" cy="1592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6851279"/>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251"/>
                                        </p:tgtEl>
                                        <p:attrNameLst>
                                          <p:attrName>style.visibility</p:attrName>
                                        </p:attrNameLst>
                                      </p:cBhvr>
                                      <p:to>
                                        <p:strVal val="visible"/>
                                      </p:to>
                                    </p:set>
                                    <p:anim calcmode="lin" valueType="num">
                                      <p:cBhvr additive="base">
                                        <p:cTn id="7" dur="500" fill="hold"/>
                                        <p:tgtEl>
                                          <p:spTgt spid="10251"/>
                                        </p:tgtEl>
                                        <p:attrNameLst>
                                          <p:attrName>ppt_x</p:attrName>
                                        </p:attrNameLst>
                                      </p:cBhvr>
                                      <p:tavLst>
                                        <p:tav tm="0">
                                          <p:val>
                                            <p:strVal val="#ppt_x"/>
                                          </p:val>
                                        </p:tav>
                                        <p:tav tm="100000">
                                          <p:val>
                                            <p:strVal val="#ppt_x"/>
                                          </p:val>
                                        </p:tav>
                                      </p:tavLst>
                                    </p:anim>
                                    <p:anim calcmode="lin" valueType="num">
                                      <p:cBhvr additive="base">
                                        <p:cTn id="8" dur="500" fill="hold"/>
                                        <p:tgtEl>
                                          <p:spTgt spid="1025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48"/>
                                        </p:tgtEl>
                                        <p:attrNameLst>
                                          <p:attrName>style.visibility</p:attrName>
                                        </p:attrNameLst>
                                      </p:cBhvr>
                                      <p:to>
                                        <p:strVal val="visible"/>
                                      </p:to>
                                    </p:set>
                                    <p:anim calcmode="lin" valueType="num">
                                      <p:cBhvr additive="base">
                                        <p:cTn id="13" dur="500" fill="hold"/>
                                        <p:tgtEl>
                                          <p:spTgt spid="10248"/>
                                        </p:tgtEl>
                                        <p:attrNameLst>
                                          <p:attrName>ppt_x</p:attrName>
                                        </p:attrNameLst>
                                      </p:cBhvr>
                                      <p:tavLst>
                                        <p:tav tm="0">
                                          <p:val>
                                            <p:strVal val="#ppt_x"/>
                                          </p:val>
                                        </p:tav>
                                        <p:tav tm="100000">
                                          <p:val>
                                            <p:strVal val="#ppt_x"/>
                                          </p:val>
                                        </p:tav>
                                      </p:tavLst>
                                    </p:anim>
                                    <p:anim calcmode="lin" valueType="num">
                                      <p:cBhvr additive="base">
                                        <p:cTn id="14" dur="500" fill="hold"/>
                                        <p:tgtEl>
                                          <p:spTgt spid="10248"/>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0258"/>
                                        </p:tgtEl>
                                        <p:attrNameLst>
                                          <p:attrName>style.visibility</p:attrName>
                                        </p:attrNameLst>
                                      </p:cBhvr>
                                      <p:to>
                                        <p:strVal val="visible"/>
                                      </p:to>
                                    </p:set>
                                    <p:anim calcmode="lin" valueType="num">
                                      <p:cBhvr additive="base">
                                        <p:cTn id="17" dur="500" fill="hold"/>
                                        <p:tgtEl>
                                          <p:spTgt spid="10258"/>
                                        </p:tgtEl>
                                        <p:attrNameLst>
                                          <p:attrName>ppt_x</p:attrName>
                                        </p:attrNameLst>
                                      </p:cBhvr>
                                      <p:tavLst>
                                        <p:tav tm="0">
                                          <p:val>
                                            <p:strVal val="#ppt_x"/>
                                          </p:val>
                                        </p:tav>
                                        <p:tav tm="100000">
                                          <p:val>
                                            <p:strVal val="#ppt_x"/>
                                          </p:val>
                                        </p:tav>
                                      </p:tavLst>
                                    </p:anim>
                                    <p:anim calcmode="lin" valueType="num">
                                      <p:cBhvr additive="base">
                                        <p:cTn id="18" dur="500" fill="hold"/>
                                        <p:tgtEl>
                                          <p:spTgt spid="1025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0252"/>
                                        </p:tgtEl>
                                        <p:attrNameLst>
                                          <p:attrName>style.visibility</p:attrName>
                                        </p:attrNameLst>
                                      </p:cBhvr>
                                      <p:to>
                                        <p:strVal val="visible"/>
                                      </p:to>
                                    </p:set>
                                    <p:anim calcmode="lin" valueType="num">
                                      <p:cBhvr additive="base">
                                        <p:cTn id="23" dur="500" fill="hold"/>
                                        <p:tgtEl>
                                          <p:spTgt spid="10252"/>
                                        </p:tgtEl>
                                        <p:attrNameLst>
                                          <p:attrName>ppt_x</p:attrName>
                                        </p:attrNameLst>
                                      </p:cBhvr>
                                      <p:tavLst>
                                        <p:tav tm="0">
                                          <p:val>
                                            <p:strVal val="#ppt_x"/>
                                          </p:val>
                                        </p:tav>
                                        <p:tav tm="100000">
                                          <p:val>
                                            <p:strVal val="#ppt_x"/>
                                          </p:val>
                                        </p:tav>
                                      </p:tavLst>
                                    </p:anim>
                                    <p:anim calcmode="lin" valueType="num">
                                      <p:cBhvr additive="base">
                                        <p:cTn id="24" dur="500" fill="hold"/>
                                        <p:tgtEl>
                                          <p:spTgt spid="1025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0249"/>
                                        </p:tgtEl>
                                        <p:attrNameLst>
                                          <p:attrName>style.visibility</p:attrName>
                                        </p:attrNameLst>
                                      </p:cBhvr>
                                      <p:to>
                                        <p:strVal val="visible"/>
                                      </p:to>
                                    </p:set>
                                    <p:anim calcmode="lin" valueType="num">
                                      <p:cBhvr additive="base">
                                        <p:cTn id="29" dur="500" fill="hold"/>
                                        <p:tgtEl>
                                          <p:spTgt spid="10249"/>
                                        </p:tgtEl>
                                        <p:attrNameLst>
                                          <p:attrName>ppt_x</p:attrName>
                                        </p:attrNameLst>
                                      </p:cBhvr>
                                      <p:tavLst>
                                        <p:tav tm="0">
                                          <p:val>
                                            <p:strVal val="#ppt_x"/>
                                          </p:val>
                                        </p:tav>
                                        <p:tav tm="100000">
                                          <p:val>
                                            <p:strVal val="#ppt_x"/>
                                          </p:val>
                                        </p:tav>
                                      </p:tavLst>
                                    </p:anim>
                                    <p:anim calcmode="lin" valueType="num">
                                      <p:cBhvr additive="base">
                                        <p:cTn id="30" dur="500" fill="hold"/>
                                        <p:tgtEl>
                                          <p:spTgt spid="10249"/>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0259"/>
                                        </p:tgtEl>
                                        <p:attrNameLst>
                                          <p:attrName>style.visibility</p:attrName>
                                        </p:attrNameLst>
                                      </p:cBhvr>
                                      <p:to>
                                        <p:strVal val="visible"/>
                                      </p:to>
                                    </p:set>
                                    <p:anim calcmode="lin" valueType="num">
                                      <p:cBhvr additive="base">
                                        <p:cTn id="33" dur="500" fill="hold"/>
                                        <p:tgtEl>
                                          <p:spTgt spid="10259"/>
                                        </p:tgtEl>
                                        <p:attrNameLst>
                                          <p:attrName>ppt_x</p:attrName>
                                        </p:attrNameLst>
                                      </p:cBhvr>
                                      <p:tavLst>
                                        <p:tav tm="0">
                                          <p:val>
                                            <p:strVal val="#ppt_x"/>
                                          </p:val>
                                        </p:tav>
                                        <p:tav tm="100000">
                                          <p:val>
                                            <p:strVal val="#ppt_x"/>
                                          </p:val>
                                        </p:tav>
                                      </p:tavLst>
                                    </p:anim>
                                    <p:anim calcmode="lin" valueType="num">
                                      <p:cBhvr additive="base">
                                        <p:cTn id="34" dur="500" fill="hold"/>
                                        <p:tgtEl>
                                          <p:spTgt spid="1025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0253"/>
                                        </p:tgtEl>
                                        <p:attrNameLst>
                                          <p:attrName>style.visibility</p:attrName>
                                        </p:attrNameLst>
                                      </p:cBhvr>
                                      <p:to>
                                        <p:strVal val="visible"/>
                                      </p:to>
                                    </p:set>
                                    <p:anim calcmode="lin" valueType="num">
                                      <p:cBhvr additive="base">
                                        <p:cTn id="39" dur="500" fill="hold"/>
                                        <p:tgtEl>
                                          <p:spTgt spid="10253"/>
                                        </p:tgtEl>
                                        <p:attrNameLst>
                                          <p:attrName>ppt_x</p:attrName>
                                        </p:attrNameLst>
                                      </p:cBhvr>
                                      <p:tavLst>
                                        <p:tav tm="0">
                                          <p:val>
                                            <p:strVal val="#ppt_x"/>
                                          </p:val>
                                        </p:tav>
                                        <p:tav tm="100000">
                                          <p:val>
                                            <p:strVal val="#ppt_x"/>
                                          </p:val>
                                        </p:tav>
                                      </p:tavLst>
                                    </p:anim>
                                    <p:anim calcmode="lin" valueType="num">
                                      <p:cBhvr additive="base">
                                        <p:cTn id="40" dur="500" fill="hold"/>
                                        <p:tgtEl>
                                          <p:spTgt spid="10253"/>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0250"/>
                                        </p:tgtEl>
                                        <p:attrNameLst>
                                          <p:attrName>style.visibility</p:attrName>
                                        </p:attrNameLst>
                                      </p:cBhvr>
                                      <p:to>
                                        <p:strVal val="visible"/>
                                      </p:to>
                                    </p:set>
                                    <p:anim calcmode="lin" valueType="num">
                                      <p:cBhvr additive="base">
                                        <p:cTn id="45" dur="500" fill="hold"/>
                                        <p:tgtEl>
                                          <p:spTgt spid="10250"/>
                                        </p:tgtEl>
                                        <p:attrNameLst>
                                          <p:attrName>ppt_x</p:attrName>
                                        </p:attrNameLst>
                                      </p:cBhvr>
                                      <p:tavLst>
                                        <p:tav tm="0">
                                          <p:val>
                                            <p:strVal val="#ppt_x"/>
                                          </p:val>
                                        </p:tav>
                                        <p:tav tm="100000">
                                          <p:val>
                                            <p:strVal val="#ppt_x"/>
                                          </p:val>
                                        </p:tav>
                                      </p:tavLst>
                                    </p:anim>
                                    <p:anim calcmode="lin" valueType="num">
                                      <p:cBhvr additive="base">
                                        <p:cTn id="46" dur="500" fill="hold"/>
                                        <p:tgtEl>
                                          <p:spTgt spid="10250"/>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0260"/>
                                        </p:tgtEl>
                                        <p:attrNameLst>
                                          <p:attrName>style.visibility</p:attrName>
                                        </p:attrNameLst>
                                      </p:cBhvr>
                                      <p:to>
                                        <p:strVal val="visible"/>
                                      </p:to>
                                    </p:set>
                                    <p:anim calcmode="lin" valueType="num">
                                      <p:cBhvr additive="base">
                                        <p:cTn id="49" dur="500" fill="hold"/>
                                        <p:tgtEl>
                                          <p:spTgt spid="10260"/>
                                        </p:tgtEl>
                                        <p:attrNameLst>
                                          <p:attrName>ppt_x</p:attrName>
                                        </p:attrNameLst>
                                      </p:cBhvr>
                                      <p:tavLst>
                                        <p:tav tm="0">
                                          <p:val>
                                            <p:strVal val="#ppt_x"/>
                                          </p:val>
                                        </p:tav>
                                        <p:tav tm="100000">
                                          <p:val>
                                            <p:strVal val="#ppt_x"/>
                                          </p:val>
                                        </p:tav>
                                      </p:tavLst>
                                    </p:anim>
                                    <p:anim calcmode="lin" valueType="num">
                                      <p:cBhvr additive="base">
                                        <p:cTn id="50" dur="500" fill="hold"/>
                                        <p:tgtEl>
                                          <p:spTgt spid="1026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0254"/>
                                        </p:tgtEl>
                                        <p:attrNameLst>
                                          <p:attrName>style.visibility</p:attrName>
                                        </p:attrNameLst>
                                      </p:cBhvr>
                                      <p:to>
                                        <p:strVal val="visible"/>
                                      </p:to>
                                    </p:set>
                                    <p:anim calcmode="lin" valueType="num">
                                      <p:cBhvr additive="base">
                                        <p:cTn id="55" dur="500" fill="hold"/>
                                        <p:tgtEl>
                                          <p:spTgt spid="10254"/>
                                        </p:tgtEl>
                                        <p:attrNameLst>
                                          <p:attrName>ppt_x</p:attrName>
                                        </p:attrNameLst>
                                      </p:cBhvr>
                                      <p:tavLst>
                                        <p:tav tm="0">
                                          <p:val>
                                            <p:strVal val="#ppt_x"/>
                                          </p:val>
                                        </p:tav>
                                        <p:tav tm="100000">
                                          <p:val>
                                            <p:strVal val="#ppt_x"/>
                                          </p:val>
                                        </p:tav>
                                      </p:tavLst>
                                    </p:anim>
                                    <p:anim calcmode="lin" valueType="num">
                                      <p:cBhvr additive="base">
                                        <p:cTn id="56" dur="500" fill="hold"/>
                                        <p:tgtEl>
                                          <p:spTgt spid="1025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0245"/>
                                        </p:tgtEl>
                                        <p:attrNameLst>
                                          <p:attrName>style.visibility</p:attrName>
                                        </p:attrNameLst>
                                      </p:cBhvr>
                                      <p:to>
                                        <p:strVal val="visible"/>
                                      </p:to>
                                    </p:set>
                                    <p:anim calcmode="lin" valueType="num">
                                      <p:cBhvr additive="base">
                                        <p:cTn id="61" dur="500" fill="hold"/>
                                        <p:tgtEl>
                                          <p:spTgt spid="10245"/>
                                        </p:tgtEl>
                                        <p:attrNameLst>
                                          <p:attrName>ppt_x</p:attrName>
                                        </p:attrNameLst>
                                      </p:cBhvr>
                                      <p:tavLst>
                                        <p:tav tm="0">
                                          <p:val>
                                            <p:strVal val="#ppt_x"/>
                                          </p:val>
                                        </p:tav>
                                        <p:tav tm="100000">
                                          <p:val>
                                            <p:strVal val="#ppt_x"/>
                                          </p:val>
                                        </p:tav>
                                      </p:tavLst>
                                    </p:anim>
                                    <p:anim calcmode="lin" valueType="num">
                                      <p:cBhvr additive="base">
                                        <p:cTn id="62" dur="500" fill="hold"/>
                                        <p:tgtEl>
                                          <p:spTgt spid="10245"/>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0261"/>
                                        </p:tgtEl>
                                        <p:attrNameLst>
                                          <p:attrName>style.visibility</p:attrName>
                                        </p:attrNameLst>
                                      </p:cBhvr>
                                      <p:to>
                                        <p:strVal val="visible"/>
                                      </p:to>
                                    </p:set>
                                    <p:anim calcmode="lin" valueType="num">
                                      <p:cBhvr additive="base">
                                        <p:cTn id="65" dur="500" fill="hold"/>
                                        <p:tgtEl>
                                          <p:spTgt spid="10261"/>
                                        </p:tgtEl>
                                        <p:attrNameLst>
                                          <p:attrName>ppt_x</p:attrName>
                                        </p:attrNameLst>
                                      </p:cBhvr>
                                      <p:tavLst>
                                        <p:tav tm="0">
                                          <p:val>
                                            <p:strVal val="#ppt_x"/>
                                          </p:val>
                                        </p:tav>
                                        <p:tav tm="100000">
                                          <p:val>
                                            <p:strVal val="#ppt_x"/>
                                          </p:val>
                                        </p:tav>
                                      </p:tavLst>
                                    </p:anim>
                                    <p:anim calcmode="lin" valueType="num">
                                      <p:cBhvr additive="base">
                                        <p:cTn id="66" dur="500" fill="hold"/>
                                        <p:tgtEl>
                                          <p:spTgt spid="10261"/>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10256"/>
                                        </p:tgtEl>
                                        <p:attrNameLst>
                                          <p:attrName>style.visibility</p:attrName>
                                        </p:attrNameLst>
                                      </p:cBhvr>
                                      <p:to>
                                        <p:strVal val="visible"/>
                                      </p:to>
                                    </p:set>
                                    <p:anim calcmode="lin" valueType="num">
                                      <p:cBhvr additive="base">
                                        <p:cTn id="71" dur="500" fill="hold"/>
                                        <p:tgtEl>
                                          <p:spTgt spid="10256"/>
                                        </p:tgtEl>
                                        <p:attrNameLst>
                                          <p:attrName>ppt_x</p:attrName>
                                        </p:attrNameLst>
                                      </p:cBhvr>
                                      <p:tavLst>
                                        <p:tav tm="0">
                                          <p:val>
                                            <p:strVal val="#ppt_x"/>
                                          </p:val>
                                        </p:tav>
                                        <p:tav tm="100000">
                                          <p:val>
                                            <p:strVal val="#ppt_x"/>
                                          </p:val>
                                        </p:tav>
                                      </p:tavLst>
                                    </p:anim>
                                    <p:anim calcmode="lin" valueType="num">
                                      <p:cBhvr additive="base">
                                        <p:cTn id="72" dur="500" fill="hold"/>
                                        <p:tgtEl>
                                          <p:spTgt spid="10256"/>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10246"/>
                                        </p:tgtEl>
                                        <p:attrNameLst>
                                          <p:attrName>style.visibility</p:attrName>
                                        </p:attrNameLst>
                                      </p:cBhvr>
                                      <p:to>
                                        <p:strVal val="visible"/>
                                      </p:to>
                                    </p:set>
                                    <p:anim calcmode="lin" valueType="num">
                                      <p:cBhvr additive="base">
                                        <p:cTn id="77" dur="500" fill="hold"/>
                                        <p:tgtEl>
                                          <p:spTgt spid="10246"/>
                                        </p:tgtEl>
                                        <p:attrNameLst>
                                          <p:attrName>ppt_x</p:attrName>
                                        </p:attrNameLst>
                                      </p:cBhvr>
                                      <p:tavLst>
                                        <p:tav tm="0">
                                          <p:val>
                                            <p:strVal val="#ppt_x"/>
                                          </p:val>
                                        </p:tav>
                                        <p:tav tm="100000">
                                          <p:val>
                                            <p:strVal val="#ppt_x"/>
                                          </p:val>
                                        </p:tav>
                                      </p:tavLst>
                                    </p:anim>
                                    <p:anim calcmode="lin" valueType="num">
                                      <p:cBhvr additive="base">
                                        <p:cTn id="78" dur="500" fill="hold"/>
                                        <p:tgtEl>
                                          <p:spTgt spid="10246"/>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10247"/>
                                        </p:tgtEl>
                                        <p:attrNameLst>
                                          <p:attrName>style.visibility</p:attrName>
                                        </p:attrNameLst>
                                      </p:cBhvr>
                                      <p:to>
                                        <p:strVal val="visible"/>
                                      </p:to>
                                    </p:set>
                                    <p:anim calcmode="lin" valueType="num">
                                      <p:cBhvr additive="base">
                                        <p:cTn id="83" dur="500" fill="hold"/>
                                        <p:tgtEl>
                                          <p:spTgt spid="10247"/>
                                        </p:tgtEl>
                                        <p:attrNameLst>
                                          <p:attrName>ppt_x</p:attrName>
                                        </p:attrNameLst>
                                      </p:cBhvr>
                                      <p:tavLst>
                                        <p:tav tm="0">
                                          <p:val>
                                            <p:strVal val="#ppt_x"/>
                                          </p:val>
                                        </p:tav>
                                        <p:tav tm="100000">
                                          <p:val>
                                            <p:strVal val="#ppt_x"/>
                                          </p:val>
                                        </p:tav>
                                      </p:tavLst>
                                    </p:anim>
                                    <p:anim calcmode="lin" valueType="num">
                                      <p:cBhvr additive="base">
                                        <p:cTn id="84" dur="500" fill="hold"/>
                                        <p:tgtEl>
                                          <p:spTgt spid="10247"/>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0263"/>
                                        </p:tgtEl>
                                        <p:attrNameLst>
                                          <p:attrName>style.visibility</p:attrName>
                                        </p:attrNameLst>
                                      </p:cBhvr>
                                      <p:to>
                                        <p:strVal val="visible"/>
                                      </p:to>
                                    </p:set>
                                    <p:anim calcmode="lin" valueType="num">
                                      <p:cBhvr additive="base">
                                        <p:cTn id="87" dur="500" fill="hold"/>
                                        <p:tgtEl>
                                          <p:spTgt spid="10263"/>
                                        </p:tgtEl>
                                        <p:attrNameLst>
                                          <p:attrName>ppt_x</p:attrName>
                                        </p:attrNameLst>
                                      </p:cBhvr>
                                      <p:tavLst>
                                        <p:tav tm="0">
                                          <p:val>
                                            <p:strVal val="#ppt_x"/>
                                          </p:val>
                                        </p:tav>
                                        <p:tav tm="100000">
                                          <p:val>
                                            <p:strVal val="#ppt_x"/>
                                          </p:val>
                                        </p:tav>
                                      </p:tavLst>
                                    </p:anim>
                                    <p:anim calcmode="lin" valueType="num">
                                      <p:cBhvr additive="base">
                                        <p:cTn id="88" dur="500" fill="hold"/>
                                        <p:tgtEl>
                                          <p:spTgt spid="10263"/>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22"/>
                                        </p:tgtEl>
                                        <p:attrNameLst>
                                          <p:attrName>style.visibility</p:attrName>
                                        </p:attrNameLst>
                                      </p:cBhvr>
                                      <p:to>
                                        <p:strVal val="visible"/>
                                      </p:to>
                                    </p:set>
                                    <p:anim calcmode="lin" valueType="num">
                                      <p:cBhvr additive="base">
                                        <p:cTn id="91" dur="500" fill="hold"/>
                                        <p:tgtEl>
                                          <p:spTgt spid="22"/>
                                        </p:tgtEl>
                                        <p:attrNameLst>
                                          <p:attrName>ppt_x</p:attrName>
                                        </p:attrNameLst>
                                      </p:cBhvr>
                                      <p:tavLst>
                                        <p:tav tm="0">
                                          <p:val>
                                            <p:strVal val="#ppt_x"/>
                                          </p:val>
                                        </p:tav>
                                        <p:tav tm="100000">
                                          <p:val>
                                            <p:strVal val="#ppt_x"/>
                                          </p:val>
                                        </p:tav>
                                      </p:tavLst>
                                    </p:anim>
                                    <p:anim calcmode="lin" valueType="num">
                                      <p:cBhvr additive="base">
                                        <p:cTn id="9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1" grpId="0"/>
      <p:bldP spid="10252" grpId="0"/>
      <p:bldP spid="10253" grpId="0"/>
      <p:bldP spid="10254" grpId="0"/>
      <p:bldP spid="10256" grpId="0"/>
      <p:bldP spid="22" grpId="0" animBg="1"/>
      <p:bldP spid="10258" grpId="0"/>
      <p:bldP spid="10259" grpId="0"/>
      <p:bldP spid="10260" grpId="0"/>
      <p:bldP spid="10261" grpId="0"/>
      <p:bldP spid="1026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noChangeArrowheads="1"/>
          </p:cNvSpPr>
          <p:nvPr>
            <p:ph type="title"/>
          </p:nvPr>
        </p:nvSpPr>
        <p:spPr>
          <a:xfrm>
            <a:off x="856317" y="1010101"/>
            <a:ext cx="9972530" cy="603314"/>
          </a:xfrm>
        </p:spPr>
        <p:txBody>
          <a:bodyPr>
            <a:normAutofit fontScale="90000"/>
          </a:bodyPr>
          <a:lstStyle/>
          <a:p>
            <a:pPr eaLnBrk="1" hangingPunct="1"/>
            <a:r>
              <a:rPr lang="en-US" altLang="en-US" sz="4086" b="1">
                <a:latin typeface="Times New Roman" panose="02020603050405020304" pitchFamily="18" charset="0"/>
                <a:cs typeface="Times New Roman" panose="02020603050405020304" pitchFamily="18" charset="0"/>
              </a:rPr>
              <a:t>The Common-Source (CS) Amplifier</a:t>
            </a:r>
          </a:p>
        </p:txBody>
      </p:sp>
      <p:sp>
        <p:nvSpPr>
          <p:cNvPr id="11267" name="Date Placeholder 5"/>
          <p:cNvSpPr>
            <a:spLocks noGrp="1" noChangeArrowheads="1"/>
          </p:cNvSpPr>
          <p:nvPr>
            <p:ph type="dt" sz="quarter" idx="10"/>
          </p:nvPr>
        </p:nvSpPr>
        <p:spPr bwMode="auto">
          <a:xfrm>
            <a:off x="272464" y="7296248"/>
            <a:ext cx="2257564" cy="30652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EABF52E0-EDAA-41D3-A0AB-4AF5A7E7A976}" type="datetime1">
              <a:rPr lang="en-IN" altLang="en-US" sz="1226">
                <a:solidFill>
                  <a:schemeClr val="bg1"/>
                </a:solidFill>
                <a:latin typeface="Times New Roman" panose="02020603050405020304" pitchFamily="18" charset="0"/>
                <a:cs typeface="Times New Roman" panose="02020603050405020304" pitchFamily="18" charset="0"/>
              </a:rPr>
              <a:pPr fontAlgn="base">
                <a:lnSpc>
                  <a:spcPct val="100000"/>
                </a:lnSpc>
                <a:spcBef>
                  <a:spcPct val="0"/>
                </a:spcBef>
                <a:spcAft>
                  <a:spcPct val="0"/>
                </a:spcAft>
                <a:buFontTx/>
                <a:buNone/>
              </a:pPr>
              <a:t>23-12-2024</a:t>
            </a:fld>
            <a:endParaRPr lang="en-US" altLang="en-US" sz="1226">
              <a:solidFill>
                <a:schemeClr val="bg1"/>
              </a:solidFill>
              <a:latin typeface="Times New Roman" panose="02020603050405020304" pitchFamily="18" charset="0"/>
              <a:cs typeface="Times New Roman" panose="02020603050405020304" pitchFamily="18" charset="0"/>
            </a:endParaRPr>
          </a:p>
        </p:txBody>
      </p:sp>
      <p:sp>
        <p:nvSpPr>
          <p:cNvPr id="11268" name="Slide Number Placeholder 6"/>
          <p:cNvSpPr>
            <a:spLocks noGrp="1" noChangeArrowheads="1"/>
          </p:cNvSpPr>
          <p:nvPr>
            <p:ph type="sldNum" sz="quarter" idx="12"/>
          </p:nvPr>
        </p:nvSpPr>
        <p:spPr bwMode="auto">
          <a:xfrm>
            <a:off x="9815213" y="7229755"/>
            <a:ext cx="2022402" cy="37301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FF420035-33C9-427B-ABF7-49AFDDE9111A}" type="slidenum">
              <a:rPr lang="en-US" altLang="en-US" sz="1226">
                <a:solidFill>
                  <a:schemeClr val="bg1"/>
                </a:solidFill>
                <a:latin typeface="Times New Roman" panose="02020603050405020304" pitchFamily="18" charset="0"/>
                <a:cs typeface="Times New Roman" panose="02020603050405020304" pitchFamily="18" charset="0"/>
              </a:rPr>
              <a:pPr fontAlgn="base">
                <a:lnSpc>
                  <a:spcPct val="100000"/>
                </a:lnSpc>
                <a:spcBef>
                  <a:spcPct val="0"/>
                </a:spcBef>
                <a:spcAft>
                  <a:spcPct val="0"/>
                </a:spcAft>
                <a:buFontTx/>
                <a:buNone/>
              </a:pPr>
              <a:t>51</a:t>
            </a:fld>
            <a:endParaRPr lang="en-US" altLang="en-US" sz="1226">
              <a:solidFill>
                <a:schemeClr val="bg1"/>
              </a:solidFill>
              <a:latin typeface="Times New Roman" panose="02020603050405020304" pitchFamily="18" charset="0"/>
              <a:cs typeface="Times New Roman" panose="02020603050405020304" pitchFamily="18" charset="0"/>
            </a:endParaRPr>
          </a:p>
        </p:txBody>
      </p:sp>
      <p:sp>
        <p:nvSpPr>
          <p:cNvPr id="11269" name="Footer Placeholder 9"/>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Times New Roman" panose="02020603050405020304" pitchFamily="18" charset="0"/>
                <a:cs typeface="Times New Roman" panose="02020603050405020304" pitchFamily="18" charset="0"/>
              </a:rPr>
              <a:t>International Institute of Information Technology, Naya Raipur</a:t>
            </a:r>
          </a:p>
        </p:txBody>
      </p:sp>
      <p:pic>
        <p:nvPicPr>
          <p:cNvPr id="11270"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1098" y="1648284"/>
            <a:ext cx="5381176" cy="20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2464" y="4047757"/>
            <a:ext cx="6735391" cy="2497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2" name="Rectangle 4"/>
          <p:cNvSpPr>
            <a:spLocks noChangeArrowheads="1"/>
          </p:cNvSpPr>
          <p:nvPr/>
        </p:nvSpPr>
        <p:spPr bwMode="auto">
          <a:xfrm>
            <a:off x="6227762" y="1874528"/>
            <a:ext cx="6227763" cy="12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52" dirty="0">
                <a:latin typeface="Times New Roman" panose="02020603050405020304" pitchFamily="18" charset="0"/>
                <a:cs typeface="Times New Roman" panose="02020603050405020304" pitchFamily="18" charset="0"/>
              </a:rPr>
              <a:t>Of the three basic MOS amplifier configurations, the </a:t>
            </a:r>
            <a:r>
              <a:rPr lang="en-US" altLang="en-US" sz="2452" b="1" dirty="0">
                <a:solidFill>
                  <a:srgbClr val="FF0000"/>
                </a:solidFill>
                <a:latin typeface="Times New Roman" panose="02020603050405020304" pitchFamily="18" charset="0"/>
                <a:cs typeface="Times New Roman" panose="02020603050405020304" pitchFamily="18" charset="0"/>
              </a:rPr>
              <a:t>common source </a:t>
            </a:r>
            <a:r>
              <a:rPr lang="en-US" altLang="en-US" sz="2452" dirty="0">
                <a:latin typeface="Times New Roman" panose="02020603050405020304" pitchFamily="18" charset="0"/>
                <a:cs typeface="Times New Roman" panose="02020603050405020304" pitchFamily="18" charset="0"/>
              </a:rPr>
              <a:t>is the most widely used.</a:t>
            </a:r>
          </a:p>
        </p:txBody>
      </p:sp>
      <p:sp>
        <p:nvSpPr>
          <p:cNvPr id="11273" name="Rectangle 5"/>
          <p:cNvSpPr>
            <a:spLocks noChangeArrowheads="1"/>
          </p:cNvSpPr>
          <p:nvPr/>
        </p:nvSpPr>
        <p:spPr bwMode="auto">
          <a:xfrm>
            <a:off x="6026657" y="3167112"/>
            <a:ext cx="6556107"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52" b="1" dirty="0">
                <a:solidFill>
                  <a:srgbClr val="C00000"/>
                </a:solidFill>
                <a:latin typeface="Times New Roman" panose="02020603050405020304" pitchFamily="18" charset="0"/>
                <a:cs typeface="Times New Roman" panose="02020603050405020304" pitchFamily="18" charset="0"/>
              </a:rPr>
              <a:t>Characteristic Parameters of the CS Amplifier</a:t>
            </a:r>
            <a:endParaRPr lang="en-US" altLang="en-US" sz="2452" dirty="0">
              <a:solidFill>
                <a:srgbClr val="C00000"/>
              </a:solidFill>
              <a:latin typeface="Times New Roman" panose="02020603050405020304" pitchFamily="18" charset="0"/>
              <a:cs typeface="Times New Roman" panose="02020603050405020304" pitchFamily="18" charset="0"/>
            </a:endParaRPr>
          </a:p>
        </p:txBody>
      </p:sp>
      <p:sp>
        <p:nvSpPr>
          <p:cNvPr id="11274" name="Rectangle 6"/>
          <p:cNvSpPr>
            <a:spLocks noChangeArrowheads="1"/>
          </p:cNvSpPr>
          <p:nvPr/>
        </p:nvSpPr>
        <p:spPr bwMode="auto">
          <a:xfrm>
            <a:off x="6558612" y="3845030"/>
            <a:ext cx="5754193" cy="2407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pPr>
            <a:r>
              <a:rPr lang="en-US" altLang="en-US" sz="2452" dirty="0">
                <a:latin typeface="Times New Roman" panose="02020603050405020304" pitchFamily="18" charset="0"/>
                <a:cs typeface="Times New Roman" panose="02020603050405020304" pitchFamily="18" charset="0"/>
              </a:rPr>
              <a:t>Replacing the MOSFET with its hybrid- model, we obtain the CS amplifier equivalent circuit shown in Fig. 2(b). </a:t>
            </a:r>
          </a:p>
          <a:p>
            <a:pPr algn="just">
              <a:lnSpc>
                <a:spcPct val="100000"/>
              </a:lnSpc>
              <a:spcBef>
                <a:spcPct val="0"/>
              </a:spcBef>
            </a:pPr>
            <a:r>
              <a:rPr lang="en-US" altLang="en-US" sz="2452" dirty="0">
                <a:latin typeface="Times New Roman" panose="02020603050405020304" pitchFamily="18" charset="0"/>
                <a:cs typeface="Times New Roman" panose="02020603050405020304" pitchFamily="18" charset="0"/>
              </a:rPr>
              <a:t>We shall use this equivalent circuit to determine the characteristic parameters </a:t>
            </a:r>
            <a:r>
              <a:rPr lang="en-US" altLang="en-US" sz="2452" i="1" dirty="0" err="1">
                <a:latin typeface="Times New Roman" panose="02020603050405020304" pitchFamily="18" charset="0"/>
                <a:cs typeface="Times New Roman" panose="02020603050405020304" pitchFamily="18" charset="0"/>
              </a:rPr>
              <a:t>R</a:t>
            </a:r>
            <a:r>
              <a:rPr lang="en-US" altLang="en-US" sz="2452" i="1" baseline="-25000" dirty="0" err="1">
                <a:latin typeface="Times New Roman" panose="02020603050405020304" pitchFamily="18" charset="0"/>
                <a:cs typeface="Times New Roman" panose="02020603050405020304" pitchFamily="18" charset="0"/>
              </a:rPr>
              <a:t>in</a:t>
            </a:r>
            <a:r>
              <a:rPr lang="en-US" altLang="en-US" sz="2452" dirty="0">
                <a:latin typeface="Times New Roman" panose="02020603050405020304" pitchFamily="18" charset="0"/>
                <a:cs typeface="Times New Roman" panose="02020603050405020304" pitchFamily="18" charset="0"/>
              </a:rPr>
              <a:t>, </a:t>
            </a:r>
            <a:r>
              <a:rPr lang="en-US" altLang="en-US" sz="2452" i="1" dirty="0" err="1">
                <a:latin typeface="Times New Roman" panose="02020603050405020304" pitchFamily="18" charset="0"/>
                <a:cs typeface="Times New Roman" panose="02020603050405020304" pitchFamily="18" charset="0"/>
              </a:rPr>
              <a:t>A</a:t>
            </a:r>
            <a:r>
              <a:rPr lang="en-US" altLang="en-US" sz="2452" i="1" baseline="-25000" dirty="0" err="1">
                <a:latin typeface="Times New Roman" panose="02020603050405020304" pitchFamily="18" charset="0"/>
                <a:cs typeface="Times New Roman" panose="02020603050405020304" pitchFamily="18" charset="0"/>
              </a:rPr>
              <a:t>vo</a:t>
            </a:r>
            <a:r>
              <a:rPr lang="en-US" altLang="en-US" sz="2452" dirty="0">
                <a:latin typeface="Times New Roman" panose="02020603050405020304" pitchFamily="18" charset="0"/>
                <a:cs typeface="Times New Roman" panose="02020603050405020304" pitchFamily="18" charset="0"/>
              </a:rPr>
              <a:t>, and </a:t>
            </a:r>
            <a:r>
              <a:rPr lang="en-US" altLang="en-US" sz="2452" i="1" dirty="0">
                <a:latin typeface="Times New Roman" panose="02020603050405020304" pitchFamily="18" charset="0"/>
                <a:cs typeface="Times New Roman" panose="02020603050405020304" pitchFamily="18" charset="0"/>
              </a:rPr>
              <a:t>R</a:t>
            </a:r>
            <a:r>
              <a:rPr lang="en-US" altLang="en-US" sz="2452" i="1" baseline="-25000" dirty="0">
                <a:latin typeface="Times New Roman" panose="02020603050405020304" pitchFamily="18" charset="0"/>
                <a:cs typeface="Times New Roman" panose="02020603050405020304" pitchFamily="18" charset="0"/>
              </a:rPr>
              <a:t>o</a:t>
            </a:r>
            <a:r>
              <a:rPr lang="en-US" altLang="en-US" sz="2452" dirty="0">
                <a:latin typeface="Times New Roman" panose="02020603050405020304" pitchFamily="18" charset="0"/>
                <a:cs typeface="Times New Roman" panose="02020603050405020304" pitchFamily="18" charset="0"/>
              </a:rPr>
              <a:t>,</a:t>
            </a:r>
          </a:p>
        </p:txBody>
      </p:sp>
      <p:pic>
        <p:nvPicPr>
          <p:cNvPr id="11275"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66969" y="6358841"/>
            <a:ext cx="1188790" cy="444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6" name="TextBox 1"/>
          <p:cNvSpPr txBox="1">
            <a:spLocks noChangeArrowheads="1"/>
          </p:cNvSpPr>
          <p:nvPr/>
        </p:nvSpPr>
        <p:spPr bwMode="auto">
          <a:xfrm>
            <a:off x="3206325" y="3699067"/>
            <a:ext cx="450681"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839"/>
              <a:t>(a)</a:t>
            </a:r>
          </a:p>
        </p:txBody>
      </p:sp>
      <p:sp>
        <p:nvSpPr>
          <p:cNvPr id="11277" name="TextBox 12"/>
          <p:cNvSpPr txBox="1">
            <a:spLocks noChangeArrowheads="1"/>
          </p:cNvSpPr>
          <p:nvPr/>
        </p:nvSpPr>
        <p:spPr bwMode="auto">
          <a:xfrm>
            <a:off x="3206324" y="6203147"/>
            <a:ext cx="462146"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839"/>
              <a:t>(b)</a:t>
            </a:r>
          </a:p>
        </p:txBody>
      </p:sp>
      <p:sp>
        <p:nvSpPr>
          <p:cNvPr id="11278" name="TextBox 2"/>
          <p:cNvSpPr txBox="1">
            <a:spLocks noChangeArrowheads="1"/>
          </p:cNvSpPr>
          <p:nvPr/>
        </p:nvSpPr>
        <p:spPr bwMode="auto">
          <a:xfrm>
            <a:off x="603314" y="6543727"/>
            <a:ext cx="6404541" cy="672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en-US" altLang="en-US" sz="1839">
                <a:latin typeface="Times New Roman" panose="02020603050405020304" pitchFamily="18" charset="0"/>
                <a:cs typeface="Times New Roman" panose="02020603050405020304" pitchFamily="18" charset="0"/>
              </a:rPr>
              <a:t>Fig. 2(a) common source amplifier circuit and (b) MOSFET replaced with its hybrid </a:t>
            </a:r>
            <a:r>
              <a:rPr lang="el-GR" altLang="en-US" sz="1839">
                <a:latin typeface="Times New Roman" panose="02020603050405020304" pitchFamily="18" charset="0"/>
                <a:cs typeface="Times New Roman" panose="02020603050405020304" pitchFamily="18" charset="0"/>
              </a:rPr>
              <a:t>π</a:t>
            </a:r>
            <a:r>
              <a:rPr lang="en-US" altLang="en-US" sz="1839">
                <a:latin typeface="Times New Roman" panose="02020603050405020304" pitchFamily="18" charset="0"/>
                <a:cs typeface="Times New Roman" panose="02020603050405020304" pitchFamily="18" charset="0"/>
              </a:rPr>
              <a:t>-model</a:t>
            </a:r>
          </a:p>
        </p:txBody>
      </p:sp>
      <p:sp>
        <p:nvSpPr>
          <p:cNvPr id="11279" name="TextBox 14"/>
          <p:cNvSpPr txBox="1">
            <a:spLocks noChangeArrowheads="1"/>
          </p:cNvSpPr>
          <p:nvPr/>
        </p:nvSpPr>
        <p:spPr bwMode="auto">
          <a:xfrm>
            <a:off x="11419186" y="6376681"/>
            <a:ext cx="499811" cy="4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043">
                <a:latin typeface="Times New Roman" panose="02020603050405020304" pitchFamily="18" charset="0"/>
                <a:cs typeface="Times New Roman" panose="02020603050405020304" pitchFamily="18" charset="0"/>
              </a:rPr>
              <a:t>(9)</a:t>
            </a:r>
          </a:p>
        </p:txBody>
      </p:sp>
    </p:spTree>
    <p:extLst>
      <p:ext uri="{BB962C8B-B14F-4D97-AF65-F5344CB8AC3E}">
        <p14:creationId xmlns:p14="http://schemas.microsoft.com/office/powerpoint/2010/main" val="3549614074"/>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70"/>
                                        </p:tgtEl>
                                        <p:attrNameLst>
                                          <p:attrName>style.visibility</p:attrName>
                                        </p:attrNameLst>
                                      </p:cBhvr>
                                      <p:to>
                                        <p:strVal val="visible"/>
                                      </p:to>
                                    </p:set>
                                    <p:anim calcmode="lin" valueType="num">
                                      <p:cBhvr additive="base">
                                        <p:cTn id="7" dur="500" fill="hold"/>
                                        <p:tgtEl>
                                          <p:spTgt spid="11270"/>
                                        </p:tgtEl>
                                        <p:attrNameLst>
                                          <p:attrName>ppt_x</p:attrName>
                                        </p:attrNameLst>
                                      </p:cBhvr>
                                      <p:tavLst>
                                        <p:tav tm="0">
                                          <p:val>
                                            <p:strVal val="#ppt_x"/>
                                          </p:val>
                                        </p:tav>
                                        <p:tav tm="100000">
                                          <p:val>
                                            <p:strVal val="#ppt_x"/>
                                          </p:val>
                                        </p:tav>
                                      </p:tavLst>
                                    </p:anim>
                                    <p:anim calcmode="lin" valueType="num">
                                      <p:cBhvr additive="base">
                                        <p:cTn id="8" dur="500" fill="hold"/>
                                        <p:tgtEl>
                                          <p:spTgt spid="1127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276"/>
                                        </p:tgtEl>
                                        <p:attrNameLst>
                                          <p:attrName>style.visibility</p:attrName>
                                        </p:attrNameLst>
                                      </p:cBhvr>
                                      <p:to>
                                        <p:strVal val="visible"/>
                                      </p:to>
                                    </p:set>
                                    <p:anim calcmode="lin" valueType="num">
                                      <p:cBhvr additive="base">
                                        <p:cTn id="11" dur="500" fill="hold"/>
                                        <p:tgtEl>
                                          <p:spTgt spid="11276"/>
                                        </p:tgtEl>
                                        <p:attrNameLst>
                                          <p:attrName>ppt_x</p:attrName>
                                        </p:attrNameLst>
                                      </p:cBhvr>
                                      <p:tavLst>
                                        <p:tav tm="0">
                                          <p:val>
                                            <p:strVal val="#ppt_x"/>
                                          </p:val>
                                        </p:tav>
                                        <p:tav tm="100000">
                                          <p:val>
                                            <p:strVal val="#ppt_x"/>
                                          </p:val>
                                        </p:tav>
                                      </p:tavLst>
                                    </p:anim>
                                    <p:anim calcmode="lin" valueType="num">
                                      <p:cBhvr additive="base">
                                        <p:cTn id="12" dur="500" fill="hold"/>
                                        <p:tgtEl>
                                          <p:spTgt spid="1127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271"/>
                                        </p:tgtEl>
                                        <p:attrNameLst>
                                          <p:attrName>style.visibility</p:attrName>
                                        </p:attrNameLst>
                                      </p:cBhvr>
                                      <p:to>
                                        <p:strVal val="visible"/>
                                      </p:to>
                                    </p:set>
                                    <p:anim calcmode="lin" valueType="num">
                                      <p:cBhvr additive="base">
                                        <p:cTn id="17" dur="500" fill="hold"/>
                                        <p:tgtEl>
                                          <p:spTgt spid="11271"/>
                                        </p:tgtEl>
                                        <p:attrNameLst>
                                          <p:attrName>ppt_x</p:attrName>
                                        </p:attrNameLst>
                                      </p:cBhvr>
                                      <p:tavLst>
                                        <p:tav tm="0">
                                          <p:val>
                                            <p:strVal val="#ppt_x"/>
                                          </p:val>
                                        </p:tav>
                                        <p:tav tm="100000">
                                          <p:val>
                                            <p:strVal val="#ppt_x"/>
                                          </p:val>
                                        </p:tav>
                                      </p:tavLst>
                                    </p:anim>
                                    <p:anim calcmode="lin" valueType="num">
                                      <p:cBhvr additive="base">
                                        <p:cTn id="18" dur="500" fill="hold"/>
                                        <p:tgtEl>
                                          <p:spTgt spid="1127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278"/>
                                        </p:tgtEl>
                                        <p:attrNameLst>
                                          <p:attrName>style.visibility</p:attrName>
                                        </p:attrNameLst>
                                      </p:cBhvr>
                                      <p:to>
                                        <p:strVal val="visible"/>
                                      </p:to>
                                    </p:set>
                                    <p:anim calcmode="lin" valueType="num">
                                      <p:cBhvr additive="base">
                                        <p:cTn id="21" dur="500" fill="hold"/>
                                        <p:tgtEl>
                                          <p:spTgt spid="11278"/>
                                        </p:tgtEl>
                                        <p:attrNameLst>
                                          <p:attrName>ppt_x</p:attrName>
                                        </p:attrNameLst>
                                      </p:cBhvr>
                                      <p:tavLst>
                                        <p:tav tm="0">
                                          <p:val>
                                            <p:strVal val="#ppt_x"/>
                                          </p:val>
                                        </p:tav>
                                        <p:tav tm="100000">
                                          <p:val>
                                            <p:strVal val="#ppt_x"/>
                                          </p:val>
                                        </p:tav>
                                      </p:tavLst>
                                    </p:anim>
                                    <p:anim calcmode="lin" valueType="num">
                                      <p:cBhvr additive="base">
                                        <p:cTn id="22" dur="500" fill="hold"/>
                                        <p:tgtEl>
                                          <p:spTgt spid="1127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272"/>
                                        </p:tgtEl>
                                        <p:attrNameLst>
                                          <p:attrName>style.visibility</p:attrName>
                                        </p:attrNameLst>
                                      </p:cBhvr>
                                      <p:to>
                                        <p:strVal val="visible"/>
                                      </p:to>
                                    </p:set>
                                    <p:anim calcmode="lin" valueType="num">
                                      <p:cBhvr additive="base">
                                        <p:cTn id="27" dur="500" fill="hold"/>
                                        <p:tgtEl>
                                          <p:spTgt spid="11272"/>
                                        </p:tgtEl>
                                        <p:attrNameLst>
                                          <p:attrName>ppt_x</p:attrName>
                                        </p:attrNameLst>
                                      </p:cBhvr>
                                      <p:tavLst>
                                        <p:tav tm="0">
                                          <p:val>
                                            <p:strVal val="#ppt_x"/>
                                          </p:val>
                                        </p:tav>
                                        <p:tav tm="100000">
                                          <p:val>
                                            <p:strVal val="#ppt_x"/>
                                          </p:val>
                                        </p:tav>
                                      </p:tavLst>
                                    </p:anim>
                                    <p:anim calcmode="lin" valueType="num">
                                      <p:cBhvr additive="base">
                                        <p:cTn id="28" dur="500" fill="hold"/>
                                        <p:tgtEl>
                                          <p:spTgt spid="11272"/>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1273"/>
                                        </p:tgtEl>
                                        <p:attrNameLst>
                                          <p:attrName>style.visibility</p:attrName>
                                        </p:attrNameLst>
                                      </p:cBhvr>
                                      <p:to>
                                        <p:strVal val="visible"/>
                                      </p:to>
                                    </p:set>
                                    <p:anim calcmode="lin" valueType="num">
                                      <p:cBhvr additive="base">
                                        <p:cTn id="33" dur="500" fill="hold"/>
                                        <p:tgtEl>
                                          <p:spTgt spid="11273"/>
                                        </p:tgtEl>
                                        <p:attrNameLst>
                                          <p:attrName>ppt_x</p:attrName>
                                        </p:attrNameLst>
                                      </p:cBhvr>
                                      <p:tavLst>
                                        <p:tav tm="0">
                                          <p:val>
                                            <p:strVal val="#ppt_x"/>
                                          </p:val>
                                        </p:tav>
                                        <p:tav tm="100000">
                                          <p:val>
                                            <p:strVal val="#ppt_x"/>
                                          </p:val>
                                        </p:tav>
                                      </p:tavLst>
                                    </p:anim>
                                    <p:anim calcmode="lin" valueType="num">
                                      <p:cBhvr additive="base">
                                        <p:cTn id="34" dur="500" fill="hold"/>
                                        <p:tgtEl>
                                          <p:spTgt spid="1127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1274"/>
                                        </p:tgtEl>
                                        <p:attrNameLst>
                                          <p:attrName>style.visibility</p:attrName>
                                        </p:attrNameLst>
                                      </p:cBhvr>
                                      <p:to>
                                        <p:strVal val="visible"/>
                                      </p:to>
                                    </p:set>
                                    <p:anim calcmode="lin" valueType="num">
                                      <p:cBhvr additive="base">
                                        <p:cTn id="39" dur="500" fill="hold"/>
                                        <p:tgtEl>
                                          <p:spTgt spid="11274"/>
                                        </p:tgtEl>
                                        <p:attrNameLst>
                                          <p:attrName>ppt_x</p:attrName>
                                        </p:attrNameLst>
                                      </p:cBhvr>
                                      <p:tavLst>
                                        <p:tav tm="0">
                                          <p:val>
                                            <p:strVal val="#ppt_x"/>
                                          </p:val>
                                        </p:tav>
                                        <p:tav tm="100000">
                                          <p:val>
                                            <p:strVal val="#ppt_x"/>
                                          </p:val>
                                        </p:tav>
                                      </p:tavLst>
                                    </p:anim>
                                    <p:anim calcmode="lin" valueType="num">
                                      <p:cBhvr additive="base">
                                        <p:cTn id="40" dur="500" fill="hold"/>
                                        <p:tgtEl>
                                          <p:spTgt spid="1127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1275"/>
                                        </p:tgtEl>
                                        <p:attrNameLst>
                                          <p:attrName>style.visibility</p:attrName>
                                        </p:attrNameLst>
                                      </p:cBhvr>
                                      <p:to>
                                        <p:strVal val="visible"/>
                                      </p:to>
                                    </p:set>
                                    <p:anim calcmode="lin" valueType="num">
                                      <p:cBhvr additive="base">
                                        <p:cTn id="45" dur="500" fill="hold"/>
                                        <p:tgtEl>
                                          <p:spTgt spid="11275"/>
                                        </p:tgtEl>
                                        <p:attrNameLst>
                                          <p:attrName>ppt_x</p:attrName>
                                        </p:attrNameLst>
                                      </p:cBhvr>
                                      <p:tavLst>
                                        <p:tav tm="0">
                                          <p:val>
                                            <p:strVal val="#ppt_x"/>
                                          </p:val>
                                        </p:tav>
                                        <p:tav tm="100000">
                                          <p:val>
                                            <p:strVal val="#ppt_x"/>
                                          </p:val>
                                        </p:tav>
                                      </p:tavLst>
                                    </p:anim>
                                    <p:anim calcmode="lin" valueType="num">
                                      <p:cBhvr additive="base">
                                        <p:cTn id="46" dur="500" fill="hold"/>
                                        <p:tgtEl>
                                          <p:spTgt spid="11275"/>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1279"/>
                                        </p:tgtEl>
                                        <p:attrNameLst>
                                          <p:attrName>style.visibility</p:attrName>
                                        </p:attrNameLst>
                                      </p:cBhvr>
                                      <p:to>
                                        <p:strVal val="visible"/>
                                      </p:to>
                                    </p:set>
                                    <p:anim calcmode="lin" valueType="num">
                                      <p:cBhvr additive="base">
                                        <p:cTn id="49" dur="500" fill="hold"/>
                                        <p:tgtEl>
                                          <p:spTgt spid="11279"/>
                                        </p:tgtEl>
                                        <p:attrNameLst>
                                          <p:attrName>ppt_x</p:attrName>
                                        </p:attrNameLst>
                                      </p:cBhvr>
                                      <p:tavLst>
                                        <p:tav tm="0">
                                          <p:val>
                                            <p:strVal val="#ppt_x"/>
                                          </p:val>
                                        </p:tav>
                                        <p:tav tm="100000">
                                          <p:val>
                                            <p:strVal val="#ppt_x"/>
                                          </p:val>
                                        </p:tav>
                                      </p:tavLst>
                                    </p:anim>
                                    <p:anim calcmode="lin" valueType="num">
                                      <p:cBhvr additive="base">
                                        <p:cTn id="50" dur="500" fill="hold"/>
                                        <p:tgtEl>
                                          <p:spTgt spid="112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2" grpId="0"/>
      <p:bldP spid="11273" grpId="0"/>
      <p:bldP spid="11274" grpId="0"/>
      <p:bldP spid="11276" grpId="0"/>
      <p:bldP spid="11278" grpId="0"/>
      <p:bldP spid="1127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noChangeArrowheads="1"/>
          </p:cNvSpPr>
          <p:nvPr>
            <p:ph type="title"/>
          </p:nvPr>
        </p:nvSpPr>
        <p:spPr>
          <a:xfrm>
            <a:off x="2521728" y="302480"/>
            <a:ext cx="7694327" cy="603314"/>
          </a:xfrm>
          <a:solidFill>
            <a:schemeClr val="tx1"/>
          </a:solidFill>
        </p:spPr>
        <p:txBody>
          <a:bodyPr>
            <a:normAutofit fontScale="90000"/>
          </a:bodyPr>
          <a:lstStyle/>
          <a:p>
            <a:pPr eaLnBrk="1" hangingPunct="1"/>
            <a:r>
              <a:rPr lang="en-US" altLang="en-US" sz="4086" b="1" dirty="0">
                <a:solidFill>
                  <a:srgbClr val="FFFF00"/>
                </a:solidFill>
                <a:latin typeface="Times New Roman" panose="02020603050405020304" pitchFamily="18" charset="0"/>
                <a:cs typeface="Times New Roman" panose="02020603050405020304" pitchFamily="18" charset="0"/>
              </a:rPr>
              <a:t>The Common-Source (CS) Amplifier</a:t>
            </a:r>
          </a:p>
        </p:txBody>
      </p:sp>
      <p:sp>
        <p:nvSpPr>
          <p:cNvPr id="12291" name="Date Placeholder 5"/>
          <p:cNvSpPr>
            <a:spLocks noGrp="1" noChangeArrowheads="1"/>
          </p:cNvSpPr>
          <p:nvPr>
            <p:ph type="dt" sz="quarter" idx="10"/>
          </p:nvPr>
        </p:nvSpPr>
        <p:spPr bwMode="auto">
          <a:xfrm>
            <a:off x="272464" y="7296248"/>
            <a:ext cx="2257564" cy="30652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5377A05B-F8F5-4264-ACAD-6DE4CB433612}" type="datetime1">
              <a:rPr lang="en-IN" altLang="en-US" sz="1226">
                <a:solidFill>
                  <a:schemeClr val="bg1"/>
                </a:solidFill>
                <a:latin typeface="Times New Roman" panose="02020603050405020304" pitchFamily="18" charset="0"/>
                <a:cs typeface="Times New Roman" panose="02020603050405020304" pitchFamily="18" charset="0"/>
              </a:rPr>
              <a:pPr fontAlgn="base">
                <a:lnSpc>
                  <a:spcPct val="100000"/>
                </a:lnSpc>
                <a:spcBef>
                  <a:spcPct val="0"/>
                </a:spcBef>
                <a:spcAft>
                  <a:spcPct val="0"/>
                </a:spcAft>
                <a:buFontTx/>
                <a:buNone/>
              </a:pPr>
              <a:t>23-12-2024</a:t>
            </a:fld>
            <a:endParaRPr lang="en-US" altLang="en-US" sz="1226">
              <a:solidFill>
                <a:schemeClr val="bg1"/>
              </a:solidFill>
              <a:latin typeface="Times New Roman" panose="02020603050405020304" pitchFamily="18" charset="0"/>
              <a:cs typeface="Times New Roman" panose="02020603050405020304" pitchFamily="18" charset="0"/>
            </a:endParaRPr>
          </a:p>
        </p:txBody>
      </p:sp>
      <p:sp>
        <p:nvSpPr>
          <p:cNvPr id="12292" name="Slide Number Placeholder 6"/>
          <p:cNvSpPr>
            <a:spLocks noGrp="1" noChangeArrowheads="1"/>
          </p:cNvSpPr>
          <p:nvPr>
            <p:ph type="sldNum" sz="quarter" idx="12"/>
          </p:nvPr>
        </p:nvSpPr>
        <p:spPr bwMode="auto">
          <a:xfrm>
            <a:off x="9815213" y="7229755"/>
            <a:ext cx="2022402" cy="37301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EE3BD404-5184-4C86-B051-42677F5DA456}" type="slidenum">
              <a:rPr lang="en-US" altLang="en-US" sz="1226">
                <a:solidFill>
                  <a:schemeClr val="bg1"/>
                </a:solidFill>
                <a:latin typeface="Times New Roman" panose="02020603050405020304" pitchFamily="18" charset="0"/>
                <a:cs typeface="Times New Roman" panose="02020603050405020304" pitchFamily="18" charset="0"/>
              </a:rPr>
              <a:pPr fontAlgn="base">
                <a:lnSpc>
                  <a:spcPct val="100000"/>
                </a:lnSpc>
                <a:spcBef>
                  <a:spcPct val="0"/>
                </a:spcBef>
                <a:spcAft>
                  <a:spcPct val="0"/>
                </a:spcAft>
                <a:buFontTx/>
                <a:buNone/>
              </a:pPr>
              <a:t>52</a:t>
            </a:fld>
            <a:endParaRPr lang="en-US" altLang="en-US" sz="1226">
              <a:solidFill>
                <a:schemeClr val="bg1"/>
              </a:solidFill>
              <a:latin typeface="Times New Roman" panose="02020603050405020304" pitchFamily="18" charset="0"/>
              <a:cs typeface="Times New Roman" panose="02020603050405020304" pitchFamily="18" charset="0"/>
            </a:endParaRPr>
          </a:p>
        </p:txBody>
      </p:sp>
      <p:sp>
        <p:nvSpPr>
          <p:cNvPr id="12293" name="Footer Placeholder 9"/>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Times New Roman" panose="02020603050405020304" pitchFamily="18" charset="0"/>
                <a:cs typeface="Times New Roman" panose="02020603050405020304" pitchFamily="18" charset="0"/>
              </a:rPr>
              <a:t>International Institute of Information Technology, Naya Raipur</a:t>
            </a:r>
          </a:p>
        </p:txBody>
      </p:sp>
      <p:sp>
        <p:nvSpPr>
          <p:cNvPr id="12294" name="Rectangle 3"/>
          <p:cNvSpPr>
            <a:spLocks noChangeArrowheads="1"/>
          </p:cNvSpPr>
          <p:nvPr/>
        </p:nvSpPr>
        <p:spPr bwMode="auto">
          <a:xfrm>
            <a:off x="681161" y="1135688"/>
            <a:ext cx="10999109" cy="865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en-US" altLang="en-US" sz="2452" dirty="0">
                <a:latin typeface="Times New Roman" panose="02020603050405020304" pitchFamily="18" charset="0"/>
                <a:cs typeface="Times New Roman" panose="02020603050405020304" pitchFamily="18" charset="0"/>
              </a:rPr>
              <a:t>The output voltage </a:t>
            </a:r>
            <a:r>
              <a:rPr lang="en-US" altLang="en-US" sz="2452" i="1" dirty="0" err="1">
                <a:latin typeface="Times New Roman" panose="02020603050405020304" pitchFamily="18" charset="0"/>
                <a:cs typeface="Times New Roman" panose="02020603050405020304" pitchFamily="18" charset="0"/>
              </a:rPr>
              <a:t>v</a:t>
            </a:r>
            <a:r>
              <a:rPr lang="en-US" altLang="en-US" sz="2452" i="1" baseline="-25000" dirty="0" err="1">
                <a:latin typeface="Times New Roman" panose="02020603050405020304" pitchFamily="18" charset="0"/>
                <a:cs typeface="Times New Roman" panose="02020603050405020304" pitchFamily="18" charset="0"/>
              </a:rPr>
              <a:t>o</a:t>
            </a:r>
            <a:r>
              <a:rPr lang="en-US" altLang="en-US" sz="2452" baseline="-25000" dirty="0">
                <a:latin typeface="Times New Roman" panose="02020603050405020304" pitchFamily="18" charset="0"/>
                <a:cs typeface="Times New Roman" panose="02020603050405020304" pitchFamily="18" charset="0"/>
              </a:rPr>
              <a:t> </a:t>
            </a:r>
            <a:r>
              <a:rPr lang="en-US" altLang="en-US" sz="2452" dirty="0">
                <a:latin typeface="Times New Roman" panose="02020603050405020304" pitchFamily="18" charset="0"/>
                <a:cs typeface="Times New Roman" panose="02020603050405020304" pitchFamily="18" charset="0"/>
              </a:rPr>
              <a:t>is found by multiplying the current (</a:t>
            </a:r>
            <a:r>
              <a:rPr lang="en-US" altLang="en-US" sz="2452" i="1" dirty="0" err="1">
                <a:latin typeface="Times New Roman" panose="02020603050405020304" pitchFamily="18" charset="0"/>
                <a:cs typeface="Times New Roman" panose="02020603050405020304" pitchFamily="18" charset="0"/>
              </a:rPr>
              <a:t>g</a:t>
            </a:r>
            <a:r>
              <a:rPr lang="en-US" altLang="en-US" sz="2452" i="1" baseline="-25000" dirty="0" err="1">
                <a:latin typeface="Times New Roman" panose="02020603050405020304" pitchFamily="18" charset="0"/>
                <a:cs typeface="Times New Roman" panose="02020603050405020304" pitchFamily="18" charset="0"/>
              </a:rPr>
              <a:t>m</a:t>
            </a:r>
            <a:r>
              <a:rPr lang="en-US" altLang="en-US" sz="2452" i="1" dirty="0" err="1">
                <a:latin typeface="Times New Roman" panose="02020603050405020304" pitchFamily="18" charset="0"/>
                <a:cs typeface="Times New Roman" panose="02020603050405020304" pitchFamily="18" charset="0"/>
              </a:rPr>
              <a:t>v</a:t>
            </a:r>
            <a:r>
              <a:rPr lang="en-US" altLang="en-US" sz="2452" i="1" baseline="-25000" dirty="0" err="1">
                <a:latin typeface="Times New Roman" panose="02020603050405020304" pitchFamily="18" charset="0"/>
                <a:cs typeface="Times New Roman" panose="02020603050405020304" pitchFamily="18" charset="0"/>
              </a:rPr>
              <a:t>gs</a:t>
            </a:r>
            <a:r>
              <a:rPr lang="en-US" altLang="en-US" sz="2452" dirty="0">
                <a:latin typeface="Times New Roman" panose="02020603050405020304" pitchFamily="18" charset="0"/>
                <a:cs typeface="Times New Roman" panose="02020603050405020304" pitchFamily="18" charset="0"/>
              </a:rPr>
              <a:t>) by the total resistance between the output node and ground,</a:t>
            </a:r>
          </a:p>
        </p:txBody>
      </p:sp>
      <p:sp>
        <p:nvSpPr>
          <p:cNvPr id="12295" name="Rectangle 4"/>
          <p:cNvSpPr>
            <a:spLocks noChangeArrowheads="1"/>
          </p:cNvSpPr>
          <p:nvPr/>
        </p:nvSpPr>
        <p:spPr bwMode="auto">
          <a:xfrm>
            <a:off x="603314" y="2642380"/>
            <a:ext cx="9474402"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52" dirty="0">
                <a:latin typeface="Times New Roman" panose="02020603050405020304" pitchFamily="18" charset="0"/>
                <a:cs typeface="Times New Roman" panose="02020603050405020304" pitchFamily="18" charset="0"/>
              </a:rPr>
              <a:t>Since </a:t>
            </a:r>
            <a:r>
              <a:rPr lang="en-US" altLang="en-US" sz="2452" i="1" dirty="0" err="1">
                <a:latin typeface="Times New Roman" panose="02020603050405020304" pitchFamily="18" charset="0"/>
                <a:cs typeface="Times New Roman" panose="02020603050405020304" pitchFamily="18" charset="0"/>
              </a:rPr>
              <a:t>v</a:t>
            </a:r>
            <a:r>
              <a:rPr lang="en-US" altLang="en-US" sz="2452" i="1" baseline="-25000" dirty="0" err="1">
                <a:latin typeface="Times New Roman" panose="02020603050405020304" pitchFamily="18" charset="0"/>
                <a:cs typeface="Times New Roman" panose="02020603050405020304" pitchFamily="18" charset="0"/>
              </a:rPr>
              <a:t>gs</a:t>
            </a:r>
            <a:r>
              <a:rPr lang="en-US" altLang="en-US" sz="2452" dirty="0">
                <a:latin typeface="Times New Roman" panose="02020603050405020304" pitchFamily="18" charset="0"/>
                <a:cs typeface="Times New Roman" panose="02020603050405020304" pitchFamily="18" charset="0"/>
              </a:rPr>
              <a:t> = </a:t>
            </a:r>
            <a:r>
              <a:rPr lang="en-US" altLang="en-US" sz="2452" i="1" dirty="0">
                <a:latin typeface="Times New Roman" panose="02020603050405020304" pitchFamily="18" charset="0"/>
                <a:cs typeface="Times New Roman" panose="02020603050405020304" pitchFamily="18" charset="0"/>
              </a:rPr>
              <a:t>v</a:t>
            </a:r>
            <a:r>
              <a:rPr lang="en-US" altLang="en-US" sz="2452" i="1" baseline="-25000" dirty="0">
                <a:latin typeface="Times New Roman" panose="02020603050405020304" pitchFamily="18" charset="0"/>
                <a:cs typeface="Times New Roman" panose="02020603050405020304" pitchFamily="18" charset="0"/>
              </a:rPr>
              <a:t>i</a:t>
            </a:r>
            <a:r>
              <a:rPr lang="en-US" altLang="en-US" sz="2452" dirty="0">
                <a:latin typeface="Times New Roman" panose="02020603050405020304" pitchFamily="18" charset="0"/>
                <a:cs typeface="Times New Roman" panose="02020603050405020304" pitchFamily="18" charset="0"/>
              </a:rPr>
              <a:t>, the open-circuit voltage gain </a:t>
            </a:r>
            <a:r>
              <a:rPr lang="en-US" altLang="en-US" sz="2452" i="1" dirty="0" err="1">
                <a:latin typeface="Times New Roman" panose="02020603050405020304" pitchFamily="18" charset="0"/>
                <a:cs typeface="Times New Roman" panose="02020603050405020304" pitchFamily="18" charset="0"/>
              </a:rPr>
              <a:t>A</a:t>
            </a:r>
            <a:r>
              <a:rPr lang="en-US" altLang="en-US" sz="2452" i="1" baseline="-25000" dirty="0" err="1">
                <a:latin typeface="Times New Roman" panose="02020603050405020304" pitchFamily="18" charset="0"/>
                <a:cs typeface="Times New Roman" panose="02020603050405020304" pitchFamily="18" charset="0"/>
              </a:rPr>
              <a:t>vo</a:t>
            </a:r>
            <a:r>
              <a:rPr lang="en-US" altLang="en-US" sz="2452" dirty="0">
                <a:latin typeface="Times New Roman" panose="02020603050405020304" pitchFamily="18" charset="0"/>
                <a:cs typeface="Times New Roman" panose="02020603050405020304" pitchFamily="18" charset="0"/>
              </a:rPr>
              <a:t> ≡ </a:t>
            </a:r>
            <a:r>
              <a:rPr lang="en-US" altLang="en-US" sz="2452" i="1" dirty="0" err="1">
                <a:latin typeface="Times New Roman" panose="02020603050405020304" pitchFamily="18" charset="0"/>
                <a:cs typeface="Times New Roman" panose="02020603050405020304" pitchFamily="18" charset="0"/>
              </a:rPr>
              <a:t>v</a:t>
            </a:r>
            <a:r>
              <a:rPr lang="en-US" altLang="en-US" sz="2452" i="1" baseline="-25000" dirty="0" err="1">
                <a:latin typeface="Times New Roman" panose="02020603050405020304" pitchFamily="18" charset="0"/>
                <a:cs typeface="Times New Roman" panose="02020603050405020304" pitchFamily="18" charset="0"/>
              </a:rPr>
              <a:t>o</a:t>
            </a:r>
            <a:r>
              <a:rPr lang="en-US" altLang="en-US" sz="2452" dirty="0">
                <a:latin typeface="Times New Roman" panose="02020603050405020304" pitchFamily="18" charset="0"/>
                <a:cs typeface="Times New Roman" panose="02020603050405020304" pitchFamily="18" charset="0"/>
              </a:rPr>
              <a:t>/</a:t>
            </a:r>
            <a:r>
              <a:rPr lang="en-US" altLang="en-US" sz="2452" i="1" dirty="0">
                <a:latin typeface="Times New Roman" panose="02020603050405020304" pitchFamily="18" charset="0"/>
                <a:cs typeface="Times New Roman" panose="02020603050405020304" pitchFamily="18" charset="0"/>
              </a:rPr>
              <a:t>v</a:t>
            </a:r>
            <a:r>
              <a:rPr lang="en-US" altLang="en-US" sz="2452" i="1" baseline="-25000" dirty="0">
                <a:latin typeface="Times New Roman" panose="02020603050405020304" pitchFamily="18" charset="0"/>
                <a:cs typeface="Times New Roman" panose="02020603050405020304" pitchFamily="18" charset="0"/>
              </a:rPr>
              <a:t>i</a:t>
            </a:r>
            <a:r>
              <a:rPr lang="en-US" altLang="en-US" sz="2452" dirty="0">
                <a:latin typeface="Times New Roman" panose="02020603050405020304" pitchFamily="18" charset="0"/>
                <a:cs typeface="Times New Roman" panose="02020603050405020304" pitchFamily="18" charset="0"/>
              </a:rPr>
              <a:t> can be obtained as</a:t>
            </a:r>
          </a:p>
        </p:txBody>
      </p:sp>
      <p:pic>
        <p:nvPicPr>
          <p:cNvPr id="1229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92351" y="2027144"/>
            <a:ext cx="3722061" cy="57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92351" y="3286227"/>
            <a:ext cx="3269575" cy="470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8" name="Rectangle 7"/>
          <p:cNvSpPr>
            <a:spLocks noChangeArrowheads="1"/>
          </p:cNvSpPr>
          <p:nvPr/>
        </p:nvSpPr>
        <p:spPr bwMode="auto">
          <a:xfrm>
            <a:off x="642237" y="3753234"/>
            <a:ext cx="11307281" cy="46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52" dirty="0">
                <a:latin typeface="Times New Roman" panose="02020603050405020304" pitchFamily="18" charset="0"/>
                <a:cs typeface="Times New Roman" panose="02020603050405020304" pitchFamily="18" charset="0"/>
              </a:rPr>
              <a:t>Observe that the transistor output resistance </a:t>
            </a:r>
            <a:r>
              <a:rPr lang="en-US" altLang="en-US" sz="2452" i="1" dirty="0" err="1">
                <a:latin typeface="Times New Roman" panose="02020603050405020304" pitchFamily="18" charset="0"/>
                <a:cs typeface="Times New Roman" panose="02020603050405020304" pitchFamily="18" charset="0"/>
              </a:rPr>
              <a:t>r</a:t>
            </a:r>
            <a:r>
              <a:rPr lang="en-US" altLang="en-US" sz="2452" i="1" baseline="-25000" dirty="0" err="1">
                <a:latin typeface="Times New Roman" panose="02020603050405020304" pitchFamily="18" charset="0"/>
                <a:cs typeface="Times New Roman" panose="02020603050405020304" pitchFamily="18" charset="0"/>
              </a:rPr>
              <a:t>o</a:t>
            </a:r>
            <a:r>
              <a:rPr lang="en-US" altLang="en-US" sz="2452" dirty="0">
                <a:latin typeface="Times New Roman" panose="02020603050405020304" pitchFamily="18" charset="0"/>
                <a:cs typeface="Times New Roman" panose="02020603050405020304" pitchFamily="18" charset="0"/>
              </a:rPr>
              <a:t> reduces the magnitude of the voltage gain.</a:t>
            </a:r>
          </a:p>
        </p:txBody>
      </p:sp>
      <p:sp>
        <p:nvSpPr>
          <p:cNvPr id="12299" name="Rectangle 8"/>
          <p:cNvSpPr>
            <a:spLocks noChangeArrowheads="1"/>
          </p:cNvSpPr>
          <p:nvPr/>
        </p:nvSpPr>
        <p:spPr bwMode="auto">
          <a:xfrm>
            <a:off x="603314" y="4247651"/>
            <a:ext cx="11385128" cy="865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52" i="1" dirty="0">
                <a:latin typeface="Times New Roman" panose="02020603050405020304" pitchFamily="18" charset="0"/>
                <a:cs typeface="Times New Roman" panose="02020603050405020304" pitchFamily="18" charset="0"/>
              </a:rPr>
              <a:t>R</a:t>
            </a:r>
            <a:r>
              <a:rPr lang="en-US" altLang="en-US" sz="2452" i="1" baseline="-25000" dirty="0">
                <a:latin typeface="Times New Roman" panose="02020603050405020304" pitchFamily="18" charset="0"/>
                <a:cs typeface="Times New Roman" panose="02020603050405020304" pitchFamily="18" charset="0"/>
              </a:rPr>
              <a:t>D</a:t>
            </a:r>
            <a:r>
              <a:rPr lang="en-US" altLang="en-US" sz="2452" dirty="0">
                <a:latin typeface="Times New Roman" panose="02020603050405020304" pitchFamily="18" charset="0"/>
                <a:cs typeface="Times New Roman" panose="02020603050405020304" pitchFamily="18" charset="0"/>
              </a:rPr>
              <a:t> is usually much lower than </a:t>
            </a:r>
            <a:r>
              <a:rPr lang="en-US" altLang="en-US" sz="2452" i="1" dirty="0" err="1">
                <a:latin typeface="Times New Roman" panose="02020603050405020304" pitchFamily="18" charset="0"/>
                <a:cs typeface="Times New Roman" panose="02020603050405020304" pitchFamily="18" charset="0"/>
              </a:rPr>
              <a:t>r</a:t>
            </a:r>
            <a:r>
              <a:rPr lang="en-US" altLang="en-US" sz="2452" i="1" baseline="-25000" dirty="0" err="1">
                <a:latin typeface="Times New Roman" panose="02020603050405020304" pitchFamily="18" charset="0"/>
                <a:cs typeface="Times New Roman" panose="02020603050405020304" pitchFamily="18" charset="0"/>
              </a:rPr>
              <a:t>o</a:t>
            </a:r>
            <a:r>
              <a:rPr lang="en-US" altLang="en-US" sz="2452" dirty="0">
                <a:latin typeface="Times New Roman" panose="02020603050405020304" pitchFamily="18" charset="0"/>
                <a:cs typeface="Times New Roman" panose="02020603050405020304" pitchFamily="18" charset="0"/>
              </a:rPr>
              <a:t> and the effect of </a:t>
            </a:r>
            <a:r>
              <a:rPr lang="en-US" altLang="en-US" sz="2452" i="1" dirty="0" err="1">
                <a:latin typeface="Times New Roman" panose="02020603050405020304" pitchFamily="18" charset="0"/>
                <a:cs typeface="Times New Roman" panose="02020603050405020304" pitchFamily="18" charset="0"/>
              </a:rPr>
              <a:t>r</a:t>
            </a:r>
            <a:r>
              <a:rPr lang="en-US" altLang="en-US" sz="2452" i="1" baseline="-25000" dirty="0" err="1">
                <a:latin typeface="Times New Roman" panose="02020603050405020304" pitchFamily="18" charset="0"/>
                <a:cs typeface="Times New Roman" panose="02020603050405020304" pitchFamily="18" charset="0"/>
              </a:rPr>
              <a:t>o</a:t>
            </a:r>
            <a:r>
              <a:rPr lang="en-US" altLang="en-US" sz="2452" dirty="0">
                <a:latin typeface="Times New Roman" panose="02020603050405020304" pitchFamily="18" charset="0"/>
                <a:cs typeface="Times New Roman" panose="02020603050405020304" pitchFamily="18" charset="0"/>
              </a:rPr>
              <a:t> on reducing |</a:t>
            </a:r>
            <a:r>
              <a:rPr lang="en-US" altLang="en-US" sz="2452" i="1" dirty="0" err="1">
                <a:latin typeface="Times New Roman" panose="02020603050405020304" pitchFamily="18" charset="0"/>
                <a:cs typeface="Times New Roman" panose="02020603050405020304" pitchFamily="18" charset="0"/>
              </a:rPr>
              <a:t>A</a:t>
            </a:r>
            <a:r>
              <a:rPr lang="en-US" altLang="en-US" sz="2452" i="1" baseline="-25000" dirty="0" err="1">
                <a:latin typeface="Times New Roman" panose="02020603050405020304" pitchFamily="18" charset="0"/>
                <a:cs typeface="Times New Roman" panose="02020603050405020304" pitchFamily="18" charset="0"/>
              </a:rPr>
              <a:t>vo</a:t>
            </a:r>
            <a:r>
              <a:rPr lang="en-US" altLang="en-US" sz="2452" dirty="0">
                <a:latin typeface="Times New Roman" panose="02020603050405020304" pitchFamily="18" charset="0"/>
                <a:cs typeface="Times New Roman" panose="02020603050405020304" pitchFamily="18" charset="0"/>
              </a:rPr>
              <a:t>| is slight. Thus in many case we can neglect </a:t>
            </a:r>
            <a:r>
              <a:rPr lang="en-US" altLang="en-US" sz="2452" i="1" dirty="0" err="1">
                <a:latin typeface="Times New Roman" panose="02020603050405020304" pitchFamily="18" charset="0"/>
                <a:cs typeface="Times New Roman" panose="02020603050405020304" pitchFamily="18" charset="0"/>
              </a:rPr>
              <a:t>r</a:t>
            </a:r>
            <a:r>
              <a:rPr lang="en-US" altLang="en-US" sz="2452" i="1" baseline="-25000" dirty="0" err="1">
                <a:latin typeface="Times New Roman" panose="02020603050405020304" pitchFamily="18" charset="0"/>
                <a:cs typeface="Times New Roman" panose="02020603050405020304" pitchFamily="18" charset="0"/>
              </a:rPr>
              <a:t>o</a:t>
            </a:r>
            <a:endParaRPr lang="en-US" altLang="en-US" sz="2452" i="1" baseline="-25000" dirty="0">
              <a:latin typeface="Times New Roman" panose="02020603050405020304" pitchFamily="18" charset="0"/>
              <a:cs typeface="Times New Roman" panose="02020603050405020304" pitchFamily="18" charset="0"/>
            </a:endParaRPr>
          </a:p>
        </p:txBody>
      </p:sp>
      <p:pic>
        <p:nvPicPr>
          <p:cNvPr id="12300"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80774" y="5202337"/>
            <a:ext cx="2492727" cy="543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1" name="TextBox 21"/>
          <p:cNvSpPr txBox="1">
            <a:spLocks noChangeArrowheads="1"/>
          </p:cNvSpPr>
          <p:nvPr/>
        </p:nvSpPr>
        <p:spPr bwMode="auto">
          <a:xfrm>
            <a:off x="10951877" y="2046112"/>
            <a:ext cx="634099" cy="4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043" dirty="0">
                <a:latin typeface="Times New Roman" panose="02020603050405020304" pitchFamily="18" charset="0"/>
                <a:cs typeface="Times New Roman" panose="02020603050405020304" pitchFamily="18" charset="0"/>
              </a:rPr>
              <a:t>(10)</a:t>
            </a:r>
          </a:p>
        </p:txBody>
      </p:sp>
      <p:sp>
        <p:nvSpPr>
          <p:cNvPr id="12302" name="TextBox 22"/>
          <p:cNvSpPr txBox="1">
            <a:spLocks noChangeArrowheads="1"/>
          </p:cNvSpPr>
          <p:nvPr/>
        </p:nvSpPr>
        <p:spPr bwMode="auto">
          <a:xfrm>
            <a:off x="10961835" y="3289689"/>
            <a:ext cx="624141" cy="4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043">
                <a:latin typeface="Times New Roman" panose="02020603050405020304" pitchFamily="18" charset="0"/>
                <a:cs typeface="Times New Roman" panose="02020603050405020304" pitchFamily="18" charset="0"/>
              </a:rPr>
              <a:t>(11)</a:t>
            </a:r>
          </a:p>
        </p:txBody>
      </p:sp>
      <p:sp>
        <p:nvSpPr>
          <p:cNvPr id="12303" name="TextBox 23"/>
          <p:cNvSpPr txBox="1">
            <a:spLocks noChangeArrowheads="1"/>
          </p:cNvSpPr>
          <p:nvPr/>
        </p:nvSpPr>
        <p:spPr bwMode="auto">
          <a:xfrm>
            <a:off x="10961835" y="5249652"/>
            <a:ext cx="634099" cy="4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043" dirty="0">
                <a:latin typeface="Times New Roman" panose="02020603050405020304" pitchFamily="18" charset="0"/>
                <a:cs typeface="Times New Roman" panose="02020603050405020304" pitchFamily="18" charset="0"/>
              </a:rPr>
              <a:t>(12)</a:t>
            </a:r>
          </a:p>
        </p:txBody>
      </p:sp>
      <p:pic>
        <p:nvPicPr>
          <p:cNvPr id="16"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470105" y="5801823"/>
            <a:ext cx="6518337" cy="2417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4229530"/>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294"/>
                                        </p:tgtEl>
                                        <p:attrNameLst>
                                          <p:attrName>style.visibility</p:attrName>
                                        </p:attrNameLst>
                                      </p:cBhvr>
                                      <p:to>
                                        <p:strVal val="visible"/>
                                      </p:to>
                                    </p:set>
                                    <p:anim calcmode="lin" valueType="num">
                                      <p:cBhvr additive="base">
                                        <p:cTn id="7" dur="500" fill="hold"/>
                                        <p:tgtEl>
                                          <p:spTgt spid="12294"/>
                                        </p:tgtEl>
                                        <p:attrNameLst>
                                          <p:attrName>ppt_x</p:attrName>
                                        </p:attrNameLst>
                                      </p:cBhvr>
                                      <p:tavLst>
                                        <p:tav tm="0">
                                          <p:val>
                                            <p:strVal val="#ppt_x"/>
                                          </p:val>
                                        </p:tav>
                                        <p:tav tm="100000">
                                          <p:val>
                                            <p:strVal val="#ppt_x"/>
                                          </p:val>
                                        </p:tav>
                                      </p:tavLst>
                                    </p:anim>
                                    <p:anim calcmode="lin" valueType="num">
                                      <p:cBhvr additive="base">
                                        <p:cTn id="8" dur="500" fill="hold"/>
                                        <p:tgtEl>
                                          <p:spTgt spid="122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296"/>
                                        </p:tgtEl>
                                        <p:attrNameLst>
                                          <p:attrName>style.visibility</p:attrName>
                                        </p:attrNameLst>
                                      </p:cBhvr>
                                      <p:to>
                                        <p:strVal val="visible"/>
                                      </p:to>
                                    </p:set>
                                    <p:anim calcmode="lin" valueType="num">
                                      <p:cBhvr additive="base">
                                        <p:cTn id="13" dur="500" fill="hold"/>
                                        <p:tgtEl>
                                          <p:spTgt spid="12296"/>
                                        </p:tgtEl>
                                        <p:attrNameLst>
                                          <p:attrName>ppt_x</p:attrName>
                                        </p:attrNameLst>
                                      </p:cBhvr>
                                      <p:tavLst>
                                        <p:tav tm="0">
                                          <p:val>
                                            <p:strVal val="#ppt_x"/>
                                          </p:val>
                                        </p:tav>
                                        <p:tav tm="100000">
                                          <p:val>
                                            <p:strVal val="#ppt_x"/>
                                          </p:val>
                                        </p:tav>
                                      </p:tavLst>
                                    </p:anim>
                                    <p:anim calcmode="lin" valueType="num">
                                      <p:cBhvr additive="base">
                                        <p:cTn id="14" dur="500" fill="hold"/>
                                        <p:tgtEl>
                                          <p:spTgt spid="1229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2301"/>
                                        </p:tgtEl>
                                        <p:attrNameLst>
                                          <p:attrName>style.visibility</p:attrName>
                                        </p:attrNameLst>
                                      </p:cBhvr>
                                      <p:to>
                                        <p:strVal val="visible"/>
                                      </p:to>
                                    </p:set>
                                    <p:anim calcmode="lin" valueType="num">
                                      <p:cBhvr additive="base">
                                        <p:cTn id="17" dur="500" fill="hold"/>
                                        <p:tgtEl>
                                          <p:spTgt spid="12301"/>
                                        </p:tgtEl>
                                        <p:attrNameLst>
                                          <p:attrName>ppt_x</p:attrName>
                                        </p:attrNameLst>
                                      </p:cBhvr>
                                      <p:tavLst>
                                        <p:tav tm="0">
                                          <p:val>
                                            <p:strVal val="#ppt_x"/>
                                          </p:val>
                                        </p:tav>
                                        <p:tav tm="100000">
                                          <p:val>
                                            <p:strVal val="#ppt_x"/>
                                          </p:val>
                                        </p:tav>
                                      </p:tavLst>
                                    </p:anim>
                                    <p:anim calcmode="lin" valueType="num">
                                      <p:cBhvr additive="base">
                                        <p:cTn id="18" dur="500" fill="hold"/>
                                        <p:tgtEl>
                                          <p:spTgt spid="1230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2295"/>
                                        </p:tgtEl>
                                        <p:attrNameLst>
                                          <p:attrName>style.visibility</p:attrName>
                                        </p:attrNameLst>
                                      </p:cBhvr>
                                      <p:to>
                                        <p:strVal val="visible"/>
                                      </p:to>
                                    </p:set>
                                    <p:anim calcmode="lin" valueType="num">
                                      <p:cBhvr additive="base">
                                        <p:cTn id="23" dur="500" fill="hold"/>
                                        <p:tgtEl>
                                          <p:spTgt spid="12295"/>
                                        </p:tgtEl>
                                        <p:attrNameLst>
                                          <p:attrName>ppt_x</p:attrName>
                                        </p:attrNameLst>
                                      </p:cBhvr>
                                      <p:tavLst>
                                        <p:tav tm="0">
                                          <p:val>
                                            <p:strVal val="#ppt_x"/>
                                          </p:val>
                                        </p:tav>
                                        <p:tav tm="100000">
                                          <p:val>
                                            <p:strVal val="#ppt_x"/>
                                          </p:val>
                                        </p:tav>
                                      </p:tavLst>
                                    </p:anim>
                                    <p:anim calcmode="lin" valueType="num">
                                      <p:cBhvr additive="base">
                                        <p:cTn id="24" dur="500" fill="hold"/>
                                        <p:tgtEl>
                                          <p:spTgt spid="1229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2297"/>
                                        </p:tgtEl>
                                        <p:attrNameLst>
                                          <p:attrName>style.visibility</p:attrName>
                                        </p:attrNameLst>
                                      </p:cBhvr>
                                      <p:to>
                                        <p:strVal val="visible"/>
                                      </p:to>
                                    </p:set>
                                    <p:anim calcmode="lin" valueType="num">
                                      <p:cBhvr additive="base">
                                        <p:cTn id="29" dur="500" fill="hold"/>
                                        <p:tgtEl>
                                          <p:spTgt spid="12297"/>
                                        </p:tgtEl>
                                        <p:attrNameLst>
                                          <p:attrName>ppt_x</p:attrName>
                                        </p:attrNameLst>
                                      </p:cBhvr>
                                      <p:tavLst>
                                        <p:tav tm="0">
                                          <p:val>
                                            <p:strVal val="#ppt_x"/>
                                          </p:val>
                                        </p:tav>
                                        <p:tav tm="100000">
                                          <p:val>
                                            <p:strVal val="#ppt_x"/>
                                          </p:val>
                                        </p:tav>
                                      </p:tavLst>
                                    </p:anim>
                                    <p:anim calcmode="lin" valueType="num">
                                      <p:cBhvr additive="base">
                                        <p:cTn id="30" dur="500" fill="hold"/>
                                        <p:tgtEl>
                                          <p:spTgt spid="1229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2302"/>
                                        </p:tgtEl>
                                        <p:attrNameLst>
                                          <p:attrName>style.visibility</p:attrName>
                                        </p:attrNameLst>
                                      </p:cBhvr>
                                      <p:to>
                                        <p:strVal val="visible"/>
                                      </p:to>
                                    </p:set>
                                    <p:anim calcmode="lin" valueType="num">
                                      <p:cBhvr additive="base">
                                        <p:cTn id="33" dur="500" fill="hold"/>
                                        <p:tgtEl>
                                          <p:spTgt spid="12302"/>
                                        </p:tgtEl>
                                        <p:attrNameLst>
                                          <p:attrName>ppt_x</p:attrName>
                                        </p:attrNameLst>
                                      </p:cBhvr>
                                      <p:tavLst>
                                        <p:tav tm="0">
                                          <p:val>
                                            <p:strVal val="#ppt_x"/>
                                          </p:val>
                                        </p:tav>
                                        <p:tav tm="100000">
                                          <p:val>
                                            <p:strVal val="#ppt_x"/>
                                          </p:val>
                                        </p:tav>
                                      </p:tavLst>
                                    </p:anim>
                                    <p:anim calcmode="lin" valueType="num">
                                      <p:cBhvr additive="base">
                                        <p:cTn id="34" dur="500" fill="hold"/>
                                        <p:tgtEl>
                                          <p:spTgt spid="1230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2298"/>
                                        </p:tgtEl>
                                        <p:attrNameLst>
                                          <p:attrName>style.visibility</p:attrName>
                                        </p:attrNameLst>
                                      </p:cBhvr>
                                      <p:to>
                                        <p:strVal val="visible"/>
                                      </p:to>
                                    </p:set>
                                    <p:anim calcmode="lin" valueType="num">
                                      <p:cBhvr additive="base">
                                        <p:cTn id="39" dur="500" fill="hold"/>
                                        <p:tgtEl>
                                          <p:spTgt spid="12298"/>
                                        </p:tgtEl>
                                        <p:attrNameLst>
                                          <p:attrName>ppt_x</p:attrName>
                                        </p:attrNameLst>
                                      </p:cBhvr>
                                      <p:tavLst>
                                        <p:tav tm="0">
                                          <p:val>
                                            <p:strVal val="#ppt_x"/>
                                          </p:val>
                                        </p:tav>
                                        <p:tav tm="100000">
                                          <p:val>
                                            <p:strVal val="#ppt_x"/>
                                          </p:val>
                                        </p:tav>
                                      </p:tavLst>
                                    </p:anim>
                                    <p:anim calcmode="lin" valueType="num">
                                      <p:cBhvr additive="base">
                                        <p:cTn id="40" dur="500" fill="hold"/>
                                        <p:tgtEl>
                                          <p:spTgt spid="12298"/>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2299"/>
                                        </p:tgtEl>
                                        <p:attrNameLst>
                                          <p:attrName>style.visibility</p:attrName>
                                        </p:attrNameLst>
                                      </p:cBhvr>
                                      <p:to>
                                        <p:strVal val="visible"/>
                                      </p:to>
                                    </p:set>
                                    <p:anim calcmode="lin" valueType="num">
                                      <p:cBhvr additive="base">
                                        <p:cTn id="45" dur="500" fill="hold"/>
                                        <p:tgtEl>
                                          <p:spTgt spid="12299"/>
                                        </p:tgtEl>
                                        <p:attrNameLst>
                                          <p:attrName>ppt_x</p:attrName>
                                        </p:attrNameLst>
                                      </p:cBhvr>
                                      <p:tavLst>
                                        <p:tav tm="0">
                                          <p:val>
                                            <p:strVal val="#ppt_x"/>
                                          </p:val>
                                        </p:tav>
                                        <p:tav tm="100000">
                                          <p:val>
                                            <p:strVal val="#ppt_x"/>
                                          </p:val>
                                        </p:tav>
                                      </p:tavLst>
                                    </p:anim>
                                    <p:anim calcmode="lin" valueType="num">
                                      <p:cBhvr additive="base">
                                        <p:cTn id="46" dur="500" fill="hold"/>
                                        <p:tgtEl>
                                          <p:spTgt spid="12299"/>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2300"/>
                                        </p:tgtEl>
                                        <p:attrNameLst>
                                          <p:attrName>style.visibility</p:attrName>
                                        </p:attrNameLst>
                                      </p:cBhvr>
                                      <p:to>
                                        <p:strVal val="visible"/>
                                      </p:to>
                                    </p:set>
                                    <p:anim calcmode="lin" valueType="num">
                                      <p:cBhvr additive="base">
                                        <p:cTn id="51" dur="500" fill="hold"/>
                                        <p:tgtEl>
                                          <p:spTgt spid="12300"/>
                                        </p:tgtEl>
                                        <p:attrNameLst>
                                          <p:attrName>ppt_x</p:attrName>
                                        </p:attrNameLst>
                                      </p:cBhvr>
                                      <p:tavLst>
                                        <p:tav tm="0">
                                          <p:val>
                                            <p:strVal val="#ppt_x"/>
                                          </p:val>
                                        </p:tav>
                                        <p:tav tm="100000">
                                          <p:val>
                                            <p:strVal val="#ppt_x"/>
                                          </p:val>
                                        </p:tav>
                                      </p:tavLst>
                                    </p:anim>
                                    <p:anim calcmode="lin" valueType="num">
                                      <p:cBhvr additive="base">
                                        <p:cTn id="52" dur="500" fill="hold"/>
                                        <p:tgtEl>
                                          <p:spTgt spid="123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4" grpId="0"/>
      <p:bldP spid="12295" grpId="0"/>
      <p:bldP spid="12298" grpId="0"/>
      <p:bldP spid="12299" grpId="0"/>
      <p:bldP spid="12301" grpId="0"/>
      <p:bldP spid="1230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Date Placeholder 5"/>
          <p:cNvSpPr>
            <a:spLocks noGrp="1" noChangeArrowheads="1"/>
          </p:cNvSpPr>
          <p:nvPr>
            <p:ph type="dt" sz="quarter" idx="10"/>
          </p:nvPr>
        </p:nvSpPr>
        <p:spPr bwMode="auto">
          <a:xfrm>
            <a:off x="272464" y="7296248"/>
            <a:ext cx="2257564" cy="30652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319EFD8E-1265-492D-AB9D-D8AD9082D750}" type="datetime1">
              <a:rPr lang="en-IN" altLang="en-US" sz="1226">
                <a:solidFill>
                  <a:schemeClr val="bg1"/>
                </a:solidFill>
                <a:latin typeface="Times New Roman" panose="02020603050405020304" pitchFamily="18" charset="0"/>
                <a:cs typeface="Times New Roman" panose="02020603050405020304" pitchFamily="18" charset="0"/>
              </a:rPr>
              <a:pPr fontAlgn="base">
                <a:lnSpc>
                  <a:spcPct val="100000"/>
                </a:lnSpc>
                <a:spcBef>
                  <a:spcPct val="0"/>
                </a:spcBef>
                <a:spcAft>
                  <a:spcPct val="0"/>
                </a:spcAft>
                <a:buFontTx/>
                <a:buNone/>
              </a:pPr>
              <a:t>23-12-2024</a:t>
            </a:fld>
            <a:endParaRPr lang="en-US" altLang="en-US" sz="1226">
              <a:solidFill>
                <a:schemeClr val="bg1"/>
              </a:solidFill>
              <a:latin typeface="Times New Roman" panose="02020603050405020304" pitchFamily="18" charset="0"/>
              <a:cs typeface="Times New Roman" panose="02020603050405020304" pitchFamily="18" charset="0"/>
            </a:endParaRPr>
          </a:p>
        </p:txBody>
      </p:sp>
      <p:sp>
        <p:nvSpPr>
          <p:cNvPr id="13315" name="Slide Number Placeholder 6"/>
          <p:cNvSpPr>
            <a:spLocks noGrp="1" noChangeArrowheads="1"/>
          </p:cNvSpPr>
          <p:nvPr>
            <p:ph type="sldNum" sz="quarter" idx="12"/>
          </p:nvPr>
        </p:nvSpPr>
        <p:spPr bwMode="auto">
          <a:xfrm>
            <a:off x="9815213" y="7229755"/>
            <a:ext cx="2022402" cy="37301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9694BF19-04E7-4CFB-80F6-133289F2D766}" type="slidenum">
              <a:rPr lang="en-US" altLang="en-US" sz="1226">
                <a:solidFill>
                  <a:schemeClr val="bg1"/>
                </a:solidFill>
                <a:latin typeface="Times New Roman" panose="02020603050405020304" pitchFamily="18" charset="0"/>
                <a:cs typeface="Times New Roman" panose="02020603050405020304" pitchFamily="18" charset="0"/>
              </a:rPr>
              <a:pPr fontAlgn="base">
                <a:lnSpc>
                  <a:spcPct val="100000"/>
                </a:lnSpc>
                <a:spcBef>
                  <a:spcPct val="0"/>
                </a:spcBef>
                <a:spcAft>
                  <a:spcPct val="0"/>
                </a:spcAft>
                <a:buFontTx/>
                <a:buNone/>
              </a:pPr>
              <a:t>53</a:t>
            </a:fld>
            <a:endParaRPr lang="en-US" altLang="en-US" sz="1226">
              <a:solidFill>
                <a:schemeClr val="bg1"/>
              </a:solidFill>
              <a:latin typeface="Times New Roman" panose="02020603050405020304" pitchFamily="18" charset="0"/>
              <a:cs typeface="Times New Roman" panose="02020603050405020304" pitchFamily="18" charset="0"/>
            </a:endParaRPr>
          </a:p>
        </p:txBody>
      </p:sp>
      <p:sp>
        <p:nvSpPr>
          <p:cNvPr id="13316" name="Footer Placeholder 9"/>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Times New Roman" panose="02020603050405020304" pitchFamily="18" charset="0"/>
                <a:cs typeface="Times New Roman" panose="02020603050405020304" pitchFamily="18" charset="0"/>
              </a:rPr>
              <a:t>International Institute of Information Technology, Naya Raipur</a:t>
            </a:r>
          </a:p>
        </p:txBody>
      </p:sp>
      <p:sp>
        <p:nvSpPr>
          <p:cNvPr id="13317" name="Rectangle 3"/>
          <p:cNvSpPr>
            <a:spLocks noChangeArrowheads="1"/>
          </p:cNvSpPr>
          <p:nvPr/>
        </p:nvSpPr>
        <p:spPr bwMode="auto">
          <a:xfrm>
            <a:off x="657645" y="1699857"/>
            <a:ext cx="9972529" cy="54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860" b="1" dirty="0">
                <a:solidFill>
                  <a:srgbClr val="C00000"/>
                </a:solidFill>
                <a:latin typeface="Times New Roman" panose="02020603050405020304" pitchFamily="18" charset="0"/>
                <a:cs typeface="Times New Roman" panose="02020603050405020304" pitchFamily="18" charset="0"/>
              </a:rPr>
              <a:t>Overall Voltage Gain:</a:t>
            </a:r>
          </a:p>
        </p:txBody>
      </p:sp>
      <p:sp>
        <p:nvSpPr>
          <p:cNvPr id="13318" name="Title 1"/>
          <p:cNvSpPr>
            <a:spLocks noGrp="1" noChangeArrowheads="1"/>
          </p:cNvSpPr>
          <p:nvPr>
            <p:ph type="title"/>
          </p:nvPr>
        </p:nvSpPr>
        <p:spPr>
          <a:xfrm>
            <a:off x="856317" y="1010101"/>
            <a:ext cx="9972530" cy="603314"/>
          </a:xfrm>
        </p:spPr>
        <p:txBody>
          <a:bodyPr>
            <a:normAutofit fontScale="90000"/>
          </a:bodyPr>
          <a:lstStyle/>
          <a:p>
            <a:pPr eaLnBrk="1" hangingPunct="1"/>
            <a:r>
              <a:rPr lang="en-US" altLang="en-US" sz="4086" b="1">
                <a:latin typeface="Times New Roman" panose="02020603050405020304" pitchFamily="18" charset="0"/>
                <a:cs typeface="Times New Roman" panose="02020603050405020304" pitchFamily="18" charset="0"/>
              </a:rPr>
              <a:t>The Common-Source (CS) Amplifier</a:t>
            </a:r>
          </a:p>
        </p:txBody>
      </p:sp>
      <p:pic>
        <p:nvPicPr>
          <p:cNvPr id="13319"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17515" y="3050341"/>
            <a:ext cx="6003952" cy="2225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TextBox 9"/>
          <p:cNvSpPr txBox="1">
            <a:spLocks noChangeArrowheads="1"/>
          </p:cNvSpPr>
          <p:nvPr/>
        </p:nvSpPr>
        <p:spPr bwMode="auto">
          <a:xfrm>
            <a:off x="737925" y="2204784"/>
            <a:ext cx="10437989" cy="865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52" dirty="0">
                <a:latin typeface="Times New Roman" panose="02020603050405020304" pitchFamily="18" charset="0"/>
                <a:cs typeface="Times New Roman" panose="02020603050405020304" pitchFamily="18" charset="0"/>
              </a:rPr>
              <a:t>If a load resistance </a:t>
            </a:r>
            <a:r>
              <a:rPr lang="en-US" altLang="en-US" sz="2452" i="1" dirty="0">
                <a:latin typeface="Times New Roman" panose="02020603050405020304" pitchFamily="18" charset="0"/>
                <a:cs typeface="Times New Roman" panose="02020603050405020304" pitchFamily="18" charset="0"/>
              </a:rPr>
              <a:t>R</a:t>
            </a:r>
            <a:r>
              <a:rPr lang="en-US" altLang="en-US" sz="2452" i="1" baseline="-25000" dirty="0">
                <a:latin typeface="Times New Roman" panose="02020603050405020304" pitchFamily="18" charset="0"/>
                <a:cs typeface="Times New Roman" panose="02020603050405020304" pitchFamily="18" charset="0"/>
              </a:rPr>
              <a:t>L</a:t>
            </a:r>
            <a:r>
              <a:rPr lang="en-US" altLang="en-US" sz="2452" dirty="0">
                <a:latin typeface="Times New Roman" panose="02020603050405020304" pitchFamily="18" charset="0"/>
                <a:cs typeface="Times New Roman" panose="02020603050405020304" pitchFamily="18" charset="0"/>
              </a:rPr>
              <a:t> is connected to the output terminal of the amplifier, this resistance will appear in parallel with </a:t>
            </a:r>
            <a:r>
              <a:rPr lang="en-US" altLang="en-US" sz="2452" i="1" dirty="0">
                <a:latin typeface="Times New Roman" panose="02020603050405020304" pitchFamily="18" charset="0"/>
                <a:cs typeface="Times New Roman" panose="02020603050405020304" pitchFamily="18" charset="0"/>
              </a:rPr>
              <a:t>R</a:t>
            </a:r>
            <a:r>
              <a:rPr lang="en-US" altLang="en-US" sz="2452" i="1" baseline="-25000" dirty="0">
                <a:latin typeface="Times New Roman" panose="02020603050405020304" pitchFamily="18" charset="0"/>
                <a:cs typeface="Times New Roman" panose="02020603050405020304" pitchFamily="18" charset="0"/>
              </a:rPr>
              <a:t>D</a:t>
            </a:r>
            <a:r>
              <a:rPr lang="en-US" altLang="en-US" sz="2452" dirty="0">
                <a:latin typeface="Times New Roman" panose="02020603050405020304" pitchFamily="18" charset="0"/>
                <a:cs typeface="Times New Roman" panose="02020603050405020304" pitchFamily="18" charset="0"/>
              </a:rPr>
              <a:t>.</a:t>
            </a:r>
          </a:p>
        </p:txBody>
      </p:sp>
      <p:pic>
        <p:nvPicPr>
          <p:cNvPr id="13321"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31249" y="3225001"/>
            <a:ext cx="3405808" cy="504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2"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60665" y="5504146"/>
            <a:ext cx="4146977" cy="47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3" name="Rectangle 13"/>
          <p:cNvSpPr>
            <a:spLocks noChangeArrowheads="1"/>
          </p:cNvSpPr>
          <p:nvPr/>
        </p:nvSpPr>
        <p:spPr bwMode="auto">
          <a:xfrm>
            <a:off x="737925" y="4312112"/>
            <a:ext cx="5679590" cy="84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52" dirty="0">
                <a:latin typeface="Times New Roman" panose="02020603050405020304" pitchFamily="18" charset="0"/>
                <a:cs typeface="Times New Roman" panose="02020603050405020304" pitchFamily="18" charset="0"/>
              </a:rPr>
              <a:t>This expression together with the fact that , </a:t>
            </a:r>
            <a:r>
              <a:rPr lang="en-US" altLang="en-US" sz="2452" b="1" i="1" dirty="0">
                <a:latin typeface="Times New Roman" panose="02020603050405020304" pitchFamily="18" charset="0"/>
                <a:cs typeface="Times New Roman" panose="02020603050405020304" pitchFamily="18" charset="0"/>
              </a:rPr>
              <a:t>v</a:t>
            </a:r>
            <a:r>
              <a:rPr lang="en-US" altLang="en-US" sz="2452" b="1" i="1" baseline="-25000" dirty="0">
                <a:latin typeface="Times New Roman" panose="02020603050405020304" pitchFamily="18" charset="0"/>
                <a:cs typeface="Times New Roman" panose="02020603050405020304" pitchFamily="18" charset="0"/>
              </a:rPr>
              <a:t>i </a:t>
            </a:r>
            <a:r>
              <a:rPr lang="en-US" altLang="en-US" sz="2452" dirty="0">
                <a:latin typeface="Times New Roman" panose="02020603050405020304" pitchFamily="18" charset="0"/>
                <a:cs typeface="Times New Roman" panose="02020603050405020304" pitchFamily="18" charset="0"/>
              </a:rPr>
              <a:t>= </a:t>
            </a:r>
            <a:r>
              <a:rPr lang="en-US" altLang="en-US" sz="2452" b="1" i="1" dirty="0" err="1">
                <a:latin typeface="Times New Roman" panose="02020603050405020304" pitchFamily="18" charset="0"/>
                <a:cs typeface="Times New Roman" panose="02020603050405020304" pitchFamily="18" charset="0"/>
              </a:rPr>
              <a:t>v</a:t>
            </a:r>
            <a:r>
              <a:rPr lang="en-US" altLang="en-US" sz="2452" b="1" i="1" baseline="-25000" dirty="0" err="1">
                <a:latin typeface="Times New Roman" panose="02020603050405020304" pitchFamily="18" charset="0"/>
                <a:cs typeface="Times New Roman" panose="02020603050405020304" pitchFamily="18" charset="0"/>
              </a:rPr>
              <a:t>sig</a:t>
            </a:r>
            <a:r>
              <a:rPr lang="en-US" altLang="en-US" sz="2452" dirty="0">
                <a:latin typeface="Times New Roman" panose="02020603050405020304" pitchFamily="18" charset="0"/>
                <a:cs typeface="Times New Roman" panose="02020603050405020304" pitchFamily="18" charset="0"/>
              </a:rPr>
              <a:t> provides </a:t>
            </a:r>
            <a:r>
              <a:rPr lang="en-US" altLang="en-US" sz="2452" b="1" dirty="0">
                <a:solidFill>
                  <a:srgbClr val="C00000"/>
                </a:solidFill>
                <a:latin typeface="Times New Roman" panose="02020603050405020304" pitchFamily="18" charset="0"/>
                <a:cs typeface="Times New Roman" panose="02020603050405020304" pitchFamily="18" charset="0"/>
              </a:rPr>
              <a:t>the overall voltage gain,</a:t>
            </a:r>
          </a:p>
        </p:txBody>
      </p:sp>
      <p:sp>
        <p:nvSpPr>
          <p:cNvPr id="13324" name="TextBox 20"/>
          <p:cNvSpPr txBox="1">
            <a:spLocks noChangeArrowheads="1"/>
          </p:cNvSpPr>
          <p:nvPr/>
        </p:nvSpPr>
        <p:spPr bwMode="auto">
          <a:xfrm>
            <a:off x="5643909" y="3237341"/>
            <a:ext cx="634099" cy="4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043" dirty="0">
                <a:latin typeface="Times New Roman" panose="02020603050405020304" pitchFamily="18" charset="0"/>
                <a:cs typeface="Times New Roman" panose="02020603050405020304" pitchFamily="18" charset="0"/>
              </a:rPr>
              <a:t>(13)</a:t>
            </a:r>
          </a:p>
        </p:txBody>
      </p:sp>
      <p:sp>
        <p:nvSpPr>
          <p:cNvPr id="13325" name="TextBox 21"/>
          <p:cNvSpPr txBox="1">
            <a:spLocks noChangeArrowheads="1"/>
          </p:cNvSpPr>
          <p:nvPr/>
        </p:nvSpPr>
        <p:spPr bwMode="auto">
          <a:xfrm>
            <a:off x="5723379" y="5476574"/>
            <a:ext cx="634099" cy="4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043">
                <a:latin typeface="Times New Roman" panose="02020603050405020304" pitchFamily="18" charset="0"/>
                <a:cs typeface="Times New Roman" panose="02020603050405020304" pitchFamily="18" charset="0"/>
              </a:rPr>
              <a:t>(14)</a:t>
            </a:r>
          </a:p>
        </p:txBody>
      </p:sp>
      <p:sp>
        <p:nvSpPr>
          <p:cNvPr id="13326" name="TextBox 22"/>
          <p:cNvSpPr txBox="1">
            <a:spLocks noChangeArrowheads="1"/>
          </p:cNvSpPr>
          <p:nvPr/>
        </p:nvSpPr>
        <p:spPr bwMode="auto">
          <a:xfrm>
            <a:off x="8868074" y="5299797"/>
            <a:ext cx="1125394" cy="4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043">
                <a:latin typeface="Times New Roman" panose="02020603050405020304" pitchFamily="18" charset="0"/>
                <a:cs typeface="Times New Roman" panose="02020603050405020304" pitchFamily="18" charset="0"/>
              </a:rPr>
              <a:t>Fig. 2(b)</a:t>
            </a:r>
          </a:p>
        </p:txBody>
      </p:sp>
    </p:spTree>
    <p:extLst>
      <p:ext uri="{BB962C8B-B14F-4D97-AF65-F5344CB8AC3E}">
        <p14:creationId xmlns:p14="http://schemas.microsoft.com/office/powerpoint/2010/main" val="3659206000"/>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7"/>
                                        </p:tgtEl>
                                        <p:attrNameLst>
                                          <p:attrName>style.visibility</p:attrName>
                                        </p:attrNameLst>
                                      </p:cBhvr>
                                      <p:to>
                                        <p:strVal val="visible"/>
                                      </p:to>
                                    </p:set>
                                    <p:anim calcmode="lin" valueType="num">
                                      <p:cBhvr additive="base">
                                        <p:cTn id="7" dur="500" fill="hold"/>
                                        <p:tgtEl>
                                          <p:spTgt spid="13317"/>
                                        </p:tgtEl>
                                        <p:attrNameLst>
                                          <p:attrName>ppt_x</p:attrName>
                                        </p:attrNameLst>
                                      </p:cBhvr>
                                      <p:tavLst>
                                        <p:tav tm="0">
                                          <p:val>
                                            <p:strVal val="#ppt_x"/>
                                          </p:val>
                                        </p:tav>
                                        <p:tav tm="100000">
                                          <p:val>
                                            <p:strVal val="#ppt_x"/>
                                          </p:val>
                                        </p:tav>
                                      </p:tavLst>
                                    </p:anim>
                                    <p:anim calcmode="lin" valueType="num">
                                      <p:cBhvr additive="base">
                                        <p:cTn id="8" dur="500" fill="hold"/>
                                        <p:tgtEl>
                                          <p:spTgt spid="133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20"/>
                                        </p:tgtEl>
                                        <p:attrNameLst>
                                          <p:attrName>style.visibility</p:attrName>
                                        </p:attrNameLst>
                                      </p:cBhvr>
                                      <p:to>
                                        <p:strVal val="visible"/>
                                      </p:to>
                                    </p:set>
                                    <p:anim calcmode="lin" valueType="num">
                                      <p:cBhvr additive="base">
                                        <p:cTn id="13" dur="500" fill="hold"/>
                                        <p:tgtEl>
                                          <p:spTgt spid="13320"/>
                                        </p:tgtEl>
                                        <p:attrNameLst>
                                          <p:attrName>ppt_x</p:attrName>
                                        </p:attrNameLst>
                                      </p:cBhvr>
                                      <p:tavLst>
                                        <p:tav tm="0">
                                          <p:val>
                                            <p:strVal val="#ppt_x"/>
                                          </p:val>
                                        </p:tav>
                                        <p:tav tm="100000">
                                          <p:val>
                                            <p:strVal val="#ppt_x"/>
                                          </p:val>
                                        </p:tav>
                                      </p:tavLst>
                                    </p:anim>
                                    <p:anim calcmode="lin" valueType="num">
                                      <p:cBhvr additive="base">
                                        <p:cTn id="14" dur="500" fill="hold"/>
                                        <p:tgtEl>
                                          <p:spTgt spid="1332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321"/>
                                        </p:tgtEl>
                                        <p:attrNameLst>
                                          <p:attrName>style.visibility</p:attrName>
                                        </p:attrNameLst>
                                      </p:cBhvr>
                                      <p:to>
                                        <p:strVal val="visible"/>
                                      </p:to>
                                    </p:set>
                                    <p:anim calcmode="lin" valueType="num">
                                      <p:cBhvr additive="base">
                                        <p:cTn id="19" dur="500" fill="hold"/>
                                        <p:tgtEl>
                                          <p:spTgt spid="13321"/>
                                        </p:tgtEl>
                                        <p:attrNameLst>
                                          <p:attrName>ppt_x</p:attrName>
                                        </p:attrNameLst>
                                      </p:cBhvr>
                                      <p:tavLst>
                                        <p:tav tm="0">
                                          <p:val>
                                            <p:strVal val="#ppt_x"/>
                                          </p:val>
                                        </p:tav>
                                        <p:tav tm="100000">
                                          <p:val>
                                            <p:strVal val="#ppt_x"/>
                                          </p:val>
                                        </p:tav>
                                      </p:tavLst>
                                    </p:anim>
                                    <p:anim calcmode="lin" valueType="num">
                                      <p:cBhvr additive="base">
                                        <p:cTn id="20" dur="500" fill="hold"/>
                                        <p:tgtEl>
                                          <p:spTgt spid="1332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324"/>
                                        </p:tgtEl>
                                        <p:attrNameLst>
                                          <p:attrName>style.visibility</p:attrName>
                                        </p:attrNameLst>
                                      </p:cBhvr>
                                      <p:to>
                                        <p:strVal val="visible"/>
                                      </p:to>
                                    </p:set>
                                    <p:anim calcmode="lin" valueType="num">
                                      <p:cBhvr additive="base">
                                        <p:cTn id="23" dur="500" fill="hold"/>
                                        <p:tgtEl>
                                          <p:spTgt spid="13324"/>
                                        </p:tgtEl>
                                        <p:attrNameLst>
                                          <p:attrName>ppt_x</p:attrName>
                                        </p:attrNameLst>
                                      </p:cBhvr>
                                      <p:tavLst>
                                        <p:tav tm="0">
                                          <p:val>
                                            <p:strVal val="#ppt_x"/>
                                          </p:val>
                                        </p:tav>
                                        <p:tav tm="100000">
                                          <p:val>
                                            <p:strVal val="#ppt_x"/>
                                          </p:val>
                                        </p:tav>
                                      </p:tavLst>
                                    </p:anim>
                                    <p:anim calcmode="lin" valueType="num">
                                      <p:cBhvr additive="base">
                                        <p:cTn id="24" dur="500" fill="hold"/>
                                        <p:tgtEl>
                                          <p:spTgt spid="1332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3323"/>
                                        </p:tgtEl>
                                        <p:attrNameLst>
                                          <p:attrName>style.visibility</p:attrName>
                                        </p:attrNameLst>
                                      </p:cBhvr>
                                      <p:to>
                                        <p:strVal val="visible"/>
                                      </p:to>
                                    </p:set>
                                    <p:anim calcmode="lin" valueType="num">
                                      <p:cBhvr additive="base">
                                        <p:cTn id="29" dur="500" fill="hold"/>
                                        <p:tgtEl>
                                          <p:spTgt spid="13323"/>
                                        </p:tgtEl>
                                        <p:attrNameLst>
                                          <p:attrName>ppt_x</p:attrName>
                                        </p:attrNameLst>
                                      </p:cBhvr>
                                      <p:tavLst>
                                        <p:tav tm="0">
                                          <p:val>
                                            <p:strVal val="#ppt_x"/>
                                          </p:val>
                                        </p:tav>
                                        <p:tav tm="100000">
                                          <p:val>
                                            <p:strVal val="#ppt_x"/>
                                          </p:val>
                                        </p:tav>
                                      </p:tavLst>
                                    </p:anim>
                                    <p:anim calcmode="lin" valueType="num">
                                      <p:cBhvr additive="base">
                                        <p:cTn id="30" dur="500" fill="hold"/>
                                        <p:tgtEl>
                                          <p:spTgt spid="1332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3322"/>
                                        </p:tgtEl>
                                        <p:attrNameLst>
                                          <p:attrName>style.visibility</p:attrName>
                                        </p:attrNameLst>
                                      </p:cBhvr>
                                      <p:to>
                                        <p:strVal val="visible"/>
                                      </p:to>
                                    </p:set>
                                    <p:anim calcmode="lin" valueType="num">
                                      <p:cBhvr additive="base">
                                        <p:cTn id="35" dur="500" fill="hold"/>
                                        <p:tgtEl>
                                          <p:spTgt spid="13322"/>
                                        </p:tgtEl>
                                        <p:attrNameLst>
                                          <p:attrName>ppt_x</p:attrName>
                                        </p:attrNameLst>
                                      </p:cBhvr>
                                      <p:tavLst>
                                        <p:tav tm="0">
                                          <p:val>
                                            <p:strVal val="#ppt_x"/>
                                          </p:val>
                                        </p:tav>
                                        <p:tav tm="100000">
                                          <p:val>
                                            <p:strVal val="#ppt_x"/>
                                          </p:val>
                                        </p:tav>
                                      </p:tavLst>
                                    </p:anim>
                                    <p:anim calcmode="lin" valueType="num">
                                      <p:cBhvr additive="base">
                                        <p:cTn id="36" dur="500" fill="hold"/>
                                        <p:tgtEl>
                                          <p:spTgt spid="1332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3325"/>
                                        </p:tgtEl>
                                        <p:attrNameLst>
                                          <p:attrName>style.visibility</p:attrName>
                                        </p:attrNameLst>
                                      </p:cBhvr>
                                      <p:to>
                                        <p:strVal val="visible"/>
                                      </p:to>
                                    </p:set>
                                    <p:anim calcmode="lin" valueType="num">
                                      <p:cBhvr additive="base">
                                        <p:cTn id="39" dur="500" fill="hold"/>
                                        <p:tgtEl>
                                          <p:spTgt spid="13325"/>
                                        </p:tgtEl>
                                        <p:attrNameLst>
                                          <p:attrName>ppt_x</p:attrName>
                                        </p:attrNameLst>
                                      </p:cBhvr>
                                      <p:tavLst>
                                        <p:tav tm="0">
                                          <p:val>
                                            <p:strVal val="#ppt_x"/>
                                          </p:val>
                                        </p:tav>
                                        <p:tav tm="100000">
                                          <p:val>
                                            <p:strVal val="#ppt_x"/>
                                          </p:val>
                                        </p:tav>
                                      </p:tavLst>
                                    </p:anim>
                                    <p:anim calcmode="lin" valueType="num">
                                      <p:cBhvr additive="base">
                                        <p:cTn id="40" dur="500" fill="hold"/>
                                        <p:tgtEl>
                                          <p:spTgt spid="133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7" grpId="0"/>
      <p:bldP spid="13320" grpId="0"/>
      <p:bldP spid="13323" grpId="0"/>
      <p:bldP spid="13324" grpId="0"/>
      <p:bldP spid="1332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Date Placeholder 5"/>
          <p:cNvSpPr>
            <a:spLocks noGrp="1" noChangeArrowheads="1"/>
          </p:cNvSpPr>
          <p:nvPr>
            <p:ph type="dt" sz="quarter" idx="10"/>
          </p:nvPr>
        </p:nvSpPr>
        <p:spPr bwMode="auto">
          <a:xfrm>
            <a:off x="272464" y="7296248"/>
            <a:ext cx="2257564" cy="30652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E033E6FB-6983-4FC7-886F-1527E66CD9F5}" type="datetime1">
              <a:rPr lang="en-IN" altLang="en-US" sz="1226">
                <a:solidFill>
                  <a:schemeClr val="bg1"/>
                </a:solidFill>
                <a:latin typeface="Times New Roman" panose="02020603050405020304" pitchFamily="18" charset="0"/>
                <a:cs typeface="Times New Roman" panose="02020603050405020304" pitchFamily="18" charset="0"/>
              </a:rPr>
              <a:pPr fontAlgn="base">
                <a:lnSpc>
                  <a:spcPct val="100000"/>
                </a:lnSpc>
                <a:spcBef>
                  <a:spcPct val="0"/>
                </a:spcBef>
                <a:spcAft>
                  <a:spcPct val="0"/>
                </a:spcAft>
                <a:buFontTx/>
                <a:buNone/>
              </a:pPr>
              <a:t>23-12-2024</a:t>
            </a:fld>
            <a:endParaRPr lang="en-US" altLang="en-US" sz="1226">
              <a:solidFill>
                <a:schemeClr val="bg1"/>
              </a:solidFill>
              <a:latin typeface="Times New Roman" panose="02020603050405020304" pitchFamily="18" charset="0"/>
              <a:cs typeface="Times New Roman" panose="02020603050405020304" pitchFamily="18" charset="0"/>
            </a:endParaRPr>
          </a:p>
        </p:txBody>
      </p:sp>
      <p:sp>
        <p:nvSpPr>
          <p:cNvPr id="14339" name="Slide Number Placeholder 6"/>
          <p:cNvSpPr>
            <a:spLocks noGrp="1" noChangeArrowheads="1"/>
          </p:cNvSpPr>
          <p:nvPr>
            <p:ph type="sldNum" sz="quarter" idx="12"/>
          </p:nvPr>
        </p:nvSpPr>
        <p:spPr bwMode="auto">
          <a:xfrm>
            <a:off x="9815213" y="7229755"/>
            <a:ext cx="2022402" cy="37301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E6C98139-C97D-40DC-B736-437B978CCBD3}" type="slidenum">
              <a:rPr lang="en-US" altLang="en-US" sz="1226">
                <a:solidFill>
                  <a:schemeClr val="bg1"/>
                </a:solidFill>
                <a:latin typeface="Times New Roman" panose="02020603050405020304" pitchFamily="18" charset="0"/>
                <a:cs typeface="Times New Roman" panose="02020603050405020304" pitchFamily="18" charset="0"/>
              </a:rPr>
              <a:pPr fontAlgn="base">
                <a:lnSpc>
                  <a:spcPct val="100000"/>
                </a:lnSpc>
                <a:spcBef>
                  <a:spcPct val="0"/>
                </a:spcBef>
                <a:spcAft>
                  <a:spcPct val="0"/>
                </a:spcAft>
                <a:buFontTx/>
                <a:buNone/>
              </a:pPr>
              <a:t>54</a:t>
            </a:fld>
            <a:endParaRPr lang="en-US" altLang="en-US" sz="1226">
              <a:solidFill>
                <a:schemeClr val="bg1"/>
              </a:solidFill>
              <a:latin typeface="Times New Roman" panose="02020603050405020304" pitchFamily="18" charset="0"/>
              <a:cs typeface="Times New Roman" panose="02020603050405020304" pitchFamily="18" charset="0"/>
            </a:endParaRPr>
          </a:p>
        </p:txBody>
      </p:sp>
      <p:sp>
        <p:nvSpPr>
          <p:cNvPr id="14340" name="Footer Placeholder 9"/>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Times New Roman" panose="02020603050405020304" pitchFamily="18" charset="0"/>
                <a:cs typeface="Times New Roman" panose="02020603050405020304" pitchFamily="18" charset="0"/>
              </a:rPr>
              <a:t>International Institute of Information Technology, Naya Raipur</a:t>
            </a:r>
          </a:p>
        </p:txBody>
      </p:sp>
      <p:sp>
        <p:nvSpPr>
          <p:cNvPr id="14341" name="Rectangle 3"/>
          <p:cNvSpPr>
            <a:spLocks noChangeArrowheads="1"/>
          </p:cNvSpPr>
          <p:nvPr/>
        </p:nvSpPr>
        <p:spPr bwMode="auto">
          <a:xfrm>
            <a:off x="737925" y="1765866"/>
            <a:ext cx="9972529" cy="865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52" dirty="0">
                <a:latin typeface="Times New Roman" panose="02020603050405020304" pitchFamily="18" charset="0"/>
                <a:cs typeface="Times New Roman" panose="02020603050405020304" pitchFamily="18" charset="0"/>
              </a:rPr>
              <a:t>The output resistance </a:t>
            </a:r>
            <a:r>
              <a:rPr lang="en-US" altLang="en-US" sz="2452" i="1" dirty="0">
                <a:latin typeface="Times New Roman" panose="02020603050405020304" pitchFamily="18" charset="0"/>
                <a:cs typeface="Times New Roman" panose="02020603050405020304" pitchFamily="18" charset="0"/>
              </a:rPr>
              <a:t>R</a:t>
            </a:r>
            <a:r>
              <a:rPr lang="en-US" altLang="en-US" sz="2452" i="1" baseline="-25000" dirty="0">
                <a:latin typeface="Times New Roman" panose="02020603050405020304" pitchFamily="18" charset="0"/>
                <a:cs typeface="Times New Roman" panose="02020603050405020304" pitchFamily="18" charset="0"/>
              </a:rPr>
              <a:t>o</a:t>
            </a:r>
            <a:r>
              <a:rPr lang="en-US" altLang="en-US" sz="2452" dirty="0">
                <a:latin typeface="Times New Roman" panose="02020603050405020304" pitchFamily="18" charset="0"/>
                <a:cs typeface="Times New Roman" panose="02020603050405020304" pitchFamily="18" charset="0"/>
              </a:rPr>
              <a:t> is the resistance seen looking back into the output terminal with </a:t>
            </a:r>
            <a:r>
              <a:rPr lang="en-US" altLang="en-US" sz="2452" i="1" dirty="0">
                <a:latin typeface="Times New Roman" panose="02020603050405020304" pitchFamily="18" charset="0"/>
                <a:cs typeface="Times New Roman" panose="02020603050405020304" pitchFamily="18" charset="0"/>
              </a:rPr>
              <a:t>v</a:t>
            </a:r>
            <a:r>
              <a:rPr lang="en-US" altLang="en-US" sz="2452" i="1" baseline="-25000" dirty="0">
                <a:latin typeface="Times New Roman" panose="02020603050405020304" pitchFamily="18" charset="0"/>
                <a:cs typeface="Times New Roman" panose="02020603050405020304" pitchFamily="18" charset="0"/>
              </a:rPr>
              <a:t>i</a:t>
            </a:r>
            <a:r>
              <a:rPr lang="en-US" altLang="en-US" sz="2452" dirty="0">
                <a:latin typeface="Times New Roman" panose="02020603050405020304" pitchFamily="18" charset="0"/>
                <a:cs typeface="Times New Roman" panose="02020603050405020304" pitchFamily="18" charset="0"/>
              </a:rPr>
              <a:t> set to zero.</a:t>
            </a:r>
          </a:p>
        </p:txBody>
      </p:sp>
      <p:sp>
        <p:nvSpPr>
          <p:cNvPr id="14342" name="Title 1"/>
          <p:cNvSpPr>
            <a:spLocks noGrp="1" noChangeArrowheads="1"/>
          </p:cNvSpPr>
          <p:nvPr>
            <p:ph type="title"/>
          </p:nvPr>
        </p:nvSpPr>
        <p:spPr>
          <a:xfrm>
            <a:off x="2597479" y="319530"/>
            <a:ext cx="7666019" cy="603314"/>
          </a:xfr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fontScale="90000"/>
          </a:bodyPr>
          <a:lstStyle/>
          <a:p>
            <a:pPr eaLnBrk="1" hangingPunct="1"/>
            <a:r>
              <a:rPr lang="en-US" altLang="en-US" sz="4086" b="1" dirty="0">
                <a:solidFill>
                  <a:srgbClr val="FFFF00"/>
                </a:solidFill>
                <a:latin typeface="Times New Roman" panose="02020603050405020304" pitchFamily="18" charset="0"/>
                <a:cs typeface="Times New Roman" panose="02020603050405020304" pitchFamily="18" charset="0"/>
              </a:rPr>
              <a:t>The Common-Source (CS) Amplifier</a:t>
            </a:r>
          </a:p>
        </p:txBody>
      </p:sp>
      <p:sp>
        <p:nvSpPr>
          <p:cNvPr id="14343" name="Rectangle 5"/>
          <p:cNvSpPr>
            <a:spLocks noChangeArrowheads="1"/>
          </p:cNvSpPr>
          <p:nvPr/>
        </p:nvSpPr>
        <p:spPr bwMode="auto">
          <a:xfrm>
            <a:off x="737925" y="2688678"/>
            <a:ext cx="11385128" cy="865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52" dirty="0">
                <a:solidFill>
                  <a:srgbClr val="FF0000"/>
                </a:solidFill>
                <a:latin typeface="Times New Roman" panose="02020603050405020304" pitchFamily="18" charset="0"/>
                <a:cs typeface="Times New Roman" panose="02020603050405020304" pitchFamily="18" charset="0"/>
              </a:rPr>
              <a:t>From Fig. 2(b) </a:t>
            </a:r>
            <a:r>
              <a:rPr lang="en-US" altLang="en-US" sz="2452" dirty="0">
                <a:latin typeface="Times New Roman" panose="02020603050405020304" pitchFamily="18" charset="0"/>
                <a:cs typeface="Times New Roman" panose="02020603050405020304" pitchFamily="18" charset="0"/>
              </a:rPr>
              <a:t>we see that with </a:t>
            </a:r>
            <a:r>
              <a:rPr lang="en-US" altLang="en-US" sz="2452" i="1" dirty="0">
                <a:latin typeface="Times New Roman" panose="02020603050405020304" pitchFamily="18" charset="0"/>
                <a:cs typeface="Times New Roman" panose="02020603050405020304" pitchFamily="18" charset="0"/>
              </a:rPr>
              <a:t>v</a:t>
            </a:r>
            <a:r>
              <a:rPr lang="en-US" altLang="en-US" sz="2452" i="1" baseline="-25000" dirty="0">
                <a:latin typeface="Times New Roman" panose="02020603050405020304" pitchFamily="18" charset="0"/>
                <a:cs typeface="Times New Roman" panose="02020603050405020304" pitchFamily="18" charset="0"/>
              </a:rPr>
              <a:t>i</a:t>
            </a:r>
            <a:r>
              <a:rPr lang="en-US" altLang="en-US" sz="2452" dirty="0">
                <a:latin typeface="Times New Roman" panose="02020603050405020304" pitchFamily="18" charset="0"/>
                <a:cs typeface="Times New Roman" panose="02020603050405020304" pitchFamily="18" charset="0"/>
              </a:rPr>
              <a:t> set to zero, will be zero, </a:t>
            </a:r>
            <a:r>
              <a:rPr lang="en-US" altLang="en-US" sz="2452" i="1" dirty="0" err="1">
                <a:latin typeface="Times New Roman" panose="02020603050405020304" pitchFamily="18" charset="0"/>
                <a:cs typeface="Times New Roman" panose="02020603050405020304" pitchFamily="18" charset="0"/>
              </a:rPr>
              <a:t>v</a:t>
            </a:r>
            <a:r>
              <a:rPr lang="en-US" altLang="en-US" sz="2452" i="1" baseline="-25000" dirty="0" err="1">
                <a:latin typeface="Times New Roman" panose="02020603050405020304" pitchFamily="18" charset="0"/>
                <a:cs typeface="Times New Roman" panose="02020603050405020304" pitchFamily="18" charset="0"/>
              </a:rPr>
              <a:t>gs</a:t>
            </a:r>
            <a:r>
              <a:rPr lang="en-US" altLang="en-US" sz="2452" dirty="0">
                <a:latin typeface="Times New Roman" panose="02020603050405020304" pitchFamily="18" charset="0"/>
                <a:cs typeface="Times New Roman" panose="02020603050405020304" pitchFamily="18" charset="0"/>
              </a:rPr>
              <a:t> will be zero, and thus </a:t>
            </a:r>
            <a:r>
              <a:rPr lang="en-US" altLang="en-US" sz="2452" i="1" dirty="0" err="1">
                <a:latin typeface="Times New Roman" panose="02020603050405020304" pitchFamily="18" charset="0"/>
                <a:cs typeface="Times New Roman" panose="02020603050405020304" pitchFamily="18" charset="0"/>
              </a:rPr>
              <a:t>g</a:t>
            </a:r>
            <a:r>
              <a:rPr lang="en-US" altLang="en-US" sz="2452" i="1" baseline="-25000" dirty="0" err="1">
                <a:latin typeface="Times New Roman" panose="02020603050405020304" pitchFamily="18" charset="0"/>
                <a:cs typeface="Times New Roman" panose="02020603050405020304" pitchFamily="18" charset="0"/>
              </a:rPr>
              <a:t>m</a:t>
            </a:r>
            <a:r>
              <a:rPr lang="en-US" altLang="en-US" sz="2452" i="1" dirty="0" err="1">
                <a:latin typeface="Times New Roman" panose="02020603050405020304" pitchFamily="18" charset="0"/>
                <a:cs typeface="Times New Roman" panose="02020603050405020304" pitchFamily="18" charset="0"/>
              </a:rPr>
              <a:t>v</a:t>
            </a:r>
            <a:r>
              <a:rPr lang="en-US" altLang="en-US" sz="2452" i="1" baseline="-25000" dirty="0" err="1">
                <a:latin typeface="Times New Roman" panose="02020603050405020304" pitchFamily="18" charset="0"/>
                <a:cs typeface="Times New Roman" panose="02020603050405020304" pitchFamily="18" charset="0"/>
              </a:rPr>
              <a:t>gs</a:t>
            </a:r>
            <a:r>
              <a:rPr lang="en-US" altLang="en-US" sz="2452" dirty="0">
                <a:latin typeface="Times New Roman" panose="02020603050405020304" pitchFamily="18" charset="0"/>
                <a:cs typeface="Times New Roman" panose="02020603050405020304" pitchFamily="18" charset="0"/>
              </a:rPr>
              <a:t> will be zero, resulting in</a:t>
            </a:r>
          </a:p>
        </p:txBody>
      </p:sp>
      <p:pic>
        <p:nvPicPr>
          <p:cNvPr id="14344"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19157" y="3788268"/>
            <a:ext cx="1803456" cy="450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5"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65673" y="6130165"/>
            <a:ext cx="1310425" cy="433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6"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96883" y="3348755"/>
            <a:ext cx="6042876" cy="2239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7" name="TextBox 8"/>
          <p:cNvSpPr txBox="1">
            <a:spLocks noChangeArrowheads="1"/>
          </p:cNvSpPr>
          <p:nvPr/>
        </p:nvSpPr>
        <p:spPr bwMode="auto">
          <a:xfrm>
            <a:off x="677918" y="4518083"/>
            <a:ext cx="5752572" cy="1636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52" dirty="0">
                <a:latin typeface="Times New Roman" panose="02020603050405020304" pitchFamily="18" charset="0"/>
                <a:cs typeface="Times New Roman" panose="02020603050405020304" pitchFamily="18" charset="0"/>
              </a:rPr>
              <a:t>Here, </a:t>
            </a:r>
            <a:r>
              <a:rPr lang="en-US" altLang="en-US" sz="2452" i="1" dirty="0" err="1">
                <a:latin typeface="Times New Roman" panose="02020603050405020304" pitchFamily="18" charset="0"/>
                <a:cs typeface="Times New Roman" panose="02020603050405020304" pitchFamily="18" charset="0"/>
              </a:rPr>
              <a:t>r</a:t>
            </a:r>
            <a:r>
              <a:rPr lang="en-US" altLang="en-US" sz="2452" i="1" baseline="-25000" dirty="0" err="1">
                <a:latin typeface="Times New Roman" panose="02020603050405020304" pitchFamily="18" charset="0"/>
                <a:cs typeface="Times New Roman" panose="02020603050405020304" pitchFamily="18" charset="0"/>
              </a:rPr>
              <a:t>o</a:t>
            </a:r>
            <a:r>
              <a:rPr lang="en-US" altLang="en-US" sz="2452" dirty="0">
                <a:latin typeface="Times New Roman" panose="02020603050405020304" pitchFamily="18" charset="0"/>
                <a:cs typeface="Times New Roman" panose="02020603050405020304" pitchFamily="18" charset="0"/>
              </a:rPr>
              <a:t> has the beneficial effect of reducing the value of </a:t>
            </a:r>
            <a:r>
              <a:rPr lang="en-US" altLang="en-US" sz="2452" i="1" dirty="0">
                <a:latin typeface="Times New Roman" panose="02020603050405020304" pitchFamily="18" charset="0"/>
                <a:cs typeface="Times New Roman" panose="02020603050405020304" pitchFamily="18" charset="0"/>
              </a:rPr>
              <a:t>R</a:t>
            </a:r>
            <a:r>
              <a:rPr lang="en-US" altLang="en-US" sz="2452" i="1" baseline="-25000" dirty="0">
                <a:latin typeface="Times New Roman" panose="02020603050405020304" pitchFamily="18" charset="0"/>
                <a:cs typeface="Times New Roman" panose="02020603050405020304" pitchFamily="18" charset="0"/>
              </a:rPr>
              <a:t>o</a:t>
            </a:r>
            <a:r>
              <a:rPr lang="en-US" altLang="en-US" sz="2452" dirty="0">
                <a:latin typeface="Times New Roman" panose="02020603050405020304" pitchFamily="18" charset="0"/>
                <a:cs typeface="Times New Roman" panose="02020603050405020304" pitchFamily="18" charset="0"/>
              </a:rPr>
              <a:t>. In discrete circuits, this effect is slight and we can make the approximation</a:t>
            </a:r>
          </a:p>
        </p:txBody>
      </p:sp>
      <p:sp>
        <p:nvSpPr>
          <p:cNvPr id="14348" name="TextBox 11"/>
          <p:cNvSpPr txBox="1">
            <a:spLocks noChangeArrowheads="1"/>
          </p:cNvSpPr>
          <p:nvPr/>
        </p:nvSpPr>
        <p:spPr bwMode="auto">
          <a:xfrm>
            <a:off x="5196289" y="3973154"/>
            <a:ext cx="634099" cy="4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043">
                <a:latin typeface="Times New Roman" panose="02020603050405020304" pitchFamily="18" charset="0"/>
                <a:cs typeface="Times New Roman" panose="02020603050405020304" pitchFamily="18" charset="0"/>
              </a:rPr>
              <a:t>(15)</a:t>
            </a:r>
          </a:p>
        </p:txBody>
      </p:sp>
      <p:sp>
        <p:nvSpPr>
          <p:cNvPr id="14349" name="TextBox 12"/>
          <p:cNvSpPr txBox="1">
            <a:spLocks noChangeArrowheads="1"/>
          </p:cNvSpPr>
          <p:nvPr/>
        </p:nvSpPr>
        <p:spPr bwMode="auto">
          <a:xfrm>
            <a:off x="9022147" y="5971228"/>
            <a:ext cx="1302260" cy="4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043">
                <a:latin typeface="Times New Roman" panose="02020603050405020304" pitchFamily="18" charset="0"/>
                <a:cs typeface="Times New Roman" panose="02020603050405020304" pitchFamily="18" charset="0"/>
              </a:rPr>
              <a:t>(Fig. 2(b))</a:t>
            </a:r>
          </a:p>
        </p:txBody>
      </p:sp>
      <p:sp>
        <p:nvSpPr>
          <p:cNvPr id="14350" name="TextBox 13"/>
          <p:cNvSpPr txBox="1">
            <a:spLocks noChangeArrowheads="1"/>
          </p:cNvSpPr>
          <p:nvPr/>
        </p:nvSpPr>
        <p:spPr bwMode="auto">
          <a:xfrm>
            <a:off x="5261162" y="6096107"/>
            <a:ext cx="634099" cy="4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043">
                <a:latin typeface="Times New Roman" panose="02020603050405020304" pitchFamily="18" charset="0"/>
                <a:cs typeface="Times New Roman" panose="02020603050405020304" pitchFamily="18" charset="0"/>
              </a:rPr>
              <a:t>(16)</a:t>
            </a:r>
          </a:p>
        </p:txBody>
      </p:sp>
    </p:spTree>
    <p:extLst>
      <p:ext uri="{BB962C8B-B14F-4D97-AF65-F5344CB8AC3E}">
        <p14:creationId xmlns:p14="http://schemas.microsoft.com/office/powerpoint/2010/main" val="3956685770"/>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341"/>
                                        </p:tgtEl>
                                        <p:attrNameLst>
                                          <p:attrName>style.visibility</p:attrName>
                                        </p:attrNameLst>
                                      </p:cBhvr>
                                      <p:to>
                                        <p:strVal val="visible"/>
                                      </p:to>
                                    </p:set>
                                    <p:anim calcmode="lin" valueType="num">
                                      <p:cBhvr additive="base">
                                        <p:cTn id="7" dur="500" fill="hold"/>
                                        <p:tgtEl>
                                          <p:spTgt spid="14341"/>
                                        </p:tgtEl>
                                        <p:attrNameLst>
                                          <p:attrName>ppt_x</p:attrName>
                                        </p:attrNameLst>
                                      </p:cBhvr>
                                      <p:tavLst>
                                        <p:tav tm="0">
                                          <p:val>
                                            <p:strVal val="#ppt_x"/>
                                          </p:val>
                                        </p:tav>
                                        <p:tav tm="100000">
                                          <p:val>
                                            <p:strVal val="#ppt_x"/>
                                          </p:val>
                                        </p:tav>
                                      </p:tavLst>
                                    </p:anim>
                                    <p:anim calcmode="lin" valueType="num">
                                      <p:cBhvr additive="base">
                                        <p:cTn id="8" dur="500" fill="hold"/>
                                        <p:tgtEl>
                                          <p:spTgt spid="1434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343"/>
                                        </p:tgtEl>
                                        <p:attrNameLst>
                                          <p:attrName>style.visibility</p:attrName>
                                        </p:attrNameLst>
                                      </p:cBhvr>
                                      <p:to>
                                        <p:strVal val="visible"/>
                                      </p:to>
                                    </p:set>
                                    <p:anim calcmode="lin" valueType="num">
                                      <p:cBhvr additive="base">
                                        <p:cTn id="13" dur="500" fill="hold"/>
                                        <p:tgtEl>
                                          <p:spTgt spid="14343"/>
                                        </p:tgtEl>
                                        <p:attrNameLst>
                                          <p:attrName>ppt_x</p:attrName>
                                        </p:attrNameLst>
                                      </p:cBhvr>
                                      <p:tavLst>
                                        <p:tav tm="0">
                                          <p:val>
                                            <p:strVal val="#ppt_x"/>
                                          </p:val>
                                        </p:tav>
                                        <p:tav tm="100000">
                                          <p:val>
                                            <p:strVal val="#ppt_x"/>
                                          </p:val>
                                        </p:tav>
                                      </p:tavLst>
                                    </p:anim>
                                    <p:anim calcmode="lin" valueType="num">
                                      <p:cBhvr additive="base">
                                        <p:cTn id="14" dur="500" fill="hold"/>
                                        <p:tgtEl>
                                          <p:spTgt spid="1434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344"/>
                                        </p:tgtEl>
                                        <p:attrNameLst>
                                          <p:attrName>style.visibility</p:attrName>
                                        </p:attrNameLst>
                                      </p:cBhvr>
                                      <p:to>
                                        <p:strVal val="visible"/>
                                      </p:to>
                                    </p:set>
                                    <p:anim calcmode="lin" valueType="num">
                                      <p:cBhvr additive="base">
                                        <p:cTn id="19" dur="500" fill="hold"/>
                                        <p:tgtEl>
                                          <p:spTgt spid="14344"/>
                                        </p:tgtEl>
                                        <p:attrNameLst>
                                          <p:attrName>ppt_x</p:attrName>
                                        </p:attrNameLst>
                                      </p:cBhvr>
                                      <p:tavLst>
                                        <p:tav tm="0">
                                          <p:val>
                                            <p:strVal val="#ppt_x"/>
                                          </p:val>
                                        </p:tav>
                                        <p:tav tm="100000">
                                          <p:val>
                                            <p:strVal val="#ppt_x"/>
                                          </p:val>
                                        </p:tav>
                                      </p:tavLst>
                                    </p:anim>
                                    <p:anim calcmode="lin" valueType="num">
                                      <p:cBhvr additive="base">
                                        <p:cTn id="20" dur="500" fill="hold"/>
                                        <p:tgtEl>
                                          <p:spTgt spid="1434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4348"/>
                                        </p:tgtEl>
                                        <p:attrNameLst>
                                          <p:attrName>style.visibility</p:attrName>
                                        </p:attrNameLst>
                                      </p:cBhvr>
                                      <p:to>
                                        <p:strVal val="visible"/>
                                      </p:to>
                                    </p:set>
                                    <p:anim calcmode="lin" valueType="num">
                                      <p:cBhvr additive="base">
                                        <p:cTn id="23" dur="500" fill="hold"/>
                                        <p:tgtEl>
                                          <p:spTgt spid="14348"/>
                                        </p:tgtEl>
                                        <p:attrNameLst>
                                          <p:attrName>ppt_x</p:attrName>
                                        </p:attrNameLst>
                                      </p:cBhvr>
                                      <p:tavLst>
                                        <p:tav tm="0">
                                          <p:val>
                                            <p:strVal val="#ppt_x"/>
                                          </p:val>
                                        </p:tav>
                                        <p:tav tm="100000">
                                          <p:val>
                                            <p:strVal val="#ppt_x"/>
                                          </p:val>
                                        </p:tav>
                                      </p:tavLst>
                                    </p:anim>
                                    <p:anim calcmode="lin" valueType="num">
                                      <p:cBhvr additive="base">
                                        <p:cTn id="24" dur="500" fill="hold"/>
                                        <p:tgtEl>
                                          <p:spTgt spid="1434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4347"/>
                                        </p:tgtEl>
                                        <p:attrNameLst>
                                          <p:attrName>style.visibility</p:attrName>
                                        </p:attrNameLst>
                                      </p:cBhvr>
                                      <p:to>
                                        <p:strVal val="visible"/>
                                      </p:to>
                                    </p:set>
                                    <p:anim calcmode="lin" valueType="num">
                                      <p:cBhvr additive="base">
                                        <p:cTn id="29" dur="500" fill="hold"/>
                                        <p:tgtEl>
                                          <p:spTgt spid="14347"/>
                                        </p:tgtEl>
                                        <p:attrNameLst>
                                          <p:attrName>ppt_x</p:attrName>
                                        </p:attrNameLst>
                                      </p:cBhvr>
                                      <p:tavLst>
                                        <p:tav tm="0">
                                          <p:val>
                                            <p:strVal val="#ppt_x"/>
                                          </p:val>
                                        </p:tav>
                                        <p:tav tm="100000">
                                          <p:val>
                                            <p:strVal val="#ppt_x"/>
                                          </p:val>
                                        </p:tav>
                                      </p:tavLst>
                                    </p:anim>
                                    <p:anim calcmode="lin" valueType="num">
                                      <p:cBhvr additive="base">
                                        <p:cTn id="30" dur="500" fill="hold"/>
                                        <p:tgtEl>
                                          <p:spTgt spid="1434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4345"/>
                                        </p:tgtEl>
                                        <p:attrNameLst>
                                          <p:attrName>style.visibility</p:attrName>
                                        </p:attrNameLst>
                                      </p:cBhvr>
                                      <p:to>
                                        <p:strVal val="visible"/>
                                      </p:to>
                                    </p:set>
                                    <p:anim calcmode="lin" valueType="num">
                                      <p:cBhvr additive="base">
                                        <p:cTn id="35" dur="500" fill="hold"/>
                                        <p:tgtEl>
                                          <p:spTgt spid="14345"/>
                                        </p:tgtEl>
                                        <p:attrNameLst>
                                          <p:attrName>ppt_x</p:attrName>
                                        </p:attrNameLst>
                                      </p:cBhvr>
                                      <p:tavLst>
                                        <p:tav tm="0">
                                          <p:val>
                                            <p:strVal val="#ppt_x"/>
                                          </p:val>
                                        </p:tav>
                                        <p:tav tm="100000">
                                          <p:val>
                                            <p:strVal val="#ppt_x"/>
                                          </p:val>
                                        </p:tav>
                                      </p:tavLst>
                                    </p:anim>
                                    <p:anim calcmode="lin" valueType="num">
                                      <p:cBhvr additive="base">
                                        <p:cTn id="36" dur="500" fill="hold"/>
                                        <p:tgtEl>
                                          <p:spTgt spid="143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1" grpId="0"/>
      <p:bldP spid="14343" grpId="0"/>
      <p:bldP spid="14347" grpId="0"/>
      <p:bldP spid="1434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noChangeArrowheads="1"/>
          </p:cNvSpPr>
          <p:nvPr>
            <p:ph type="title"/>
          </p:nvPr>
        </p:nvSpPr>
        <p:spPr>
          <a:xfrm>
            <a:off x="856317" y="1010101"/>
            <a:ext cx="9972530" cy="661700"/>
          </a:xfrm>
        </p:spPr>
        <p:txBody>
          <a:bodyPr>
            <a:normAutofit fontScale="90000"/>
          </a:bodyPr>
          <a:lstStyle/>
          <a:p>
            <a:pPr eaLnBrk="1" hangingPunct="1"/>
            <a:r>
              <a:rPr lang="en-US" altLang="en-US" b="1">
                <a:latin typeface="Times New Roman" panose="02020603050405020304" pitchFamily="18" charset="0"/>
                <a:cs typeface="Times New Roman" panose="02020603050405020304" pitchFamily="18" charset="0"/>
              </a:rPr>
              <a:t>The Common Gate (CG) Amplifier</a:t>
            </a:r>
          </a:p>
        </p:txBody>
      </p:sp>
      <p:sp>
        <p:nvSpPr>
          <p:cNvPr id="15363" name="Date Placeholder 5"/>
          <p:cNvSpPr>
            <a:spLocks noGrp="1" noChangeArrowheads="1"/>
          </p:cNvSpPr>
          <p:nvPr>
            <p:ph type="dt" sz="quarter" idx="10"/>
          </p:nvPr>
        </p:nvSpPr>
        <p:spPr bwMode="auto">
          <a:xfrm>
            <a:off x="272464" y="7296248"/>
            <a:ext cx="2257564" cy="30652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65E1CD9A-F8D1-4B8B-B466-BB1E8AAC5AE4}" type="datetime1">
              <a:rPr lang="en-IN" altLang="en-US" sz="1226">
                <a:solidFill>
                  <a:schemeClr val="bg1"/>
                </a:solidFill>
                <a:latin typeface="Times New Roman" panose="02020603050405020304" pitchFamily="18" charset="0"/>
                <a:cs typeface="Times New Roman" panose="02020603050405020304" pitchFamily="18" charset="0"/>
              </a:rPr>
              <a:pPr fontAlgn="base">
                <a:lnSpc>
                  <a:spcPct val="100000"/>
                </a:lnSpc>
                <a:spcBef>
                  <a:spcPct val="0"/>
                </a:spcBef>
                <a:spcAft>
                  <a:spcPct val="0"/>
                </a:spcAft>
                <a:buFontTx/>
                <a:buNone/>
              </a:pPr>
              <a:t>23-12-2024</a:t>
            </a:fld>
            <a:endParaRPr lang="en-US" altLang="en-US" sz="1226">
              <a:solidFill>
                <a:schemeClr val="bg1"/>
              </a:solidFill>
              <a:latin typeface="Times New Roman" panose="02020603050405020304" pitchFamily="18" charset="0"/>
              <a:cs typeface="Times New Roman" panose="02020603050405020304" pitchFamily="18" charset="0"/>
            </a:endParaRPr>
          </a:p>
        </p:txBody>
      </p:sp>
      <p:sp>
        <p:nvSpPr>
          <p:cNvPr id="15364" name="Slide Number Placeholder 6"/>
          <p:cNvSpPr>
            <a:spLocks noGrp="1" noChangeArrowheads="1"/>
          </p:cNvSpPr>
          <p:nvPr>
            <p:ph type="sldNum" sz="quarter" idx="12"/>
          </p:nvPr>
        </p:nvSpPr>
        <p:spPr bwMode="auto">
          <a:xfrm>
            <a:off x="9815213" y="7229755"/>
            <a:ext cx="2022402" cy="37301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E654D526-C68F-4DE8-9095-D4211DF42832}" type="slidenum">
              <a:rPr lang="en-US" altLang="en-US" sz="1226">
                <a:solidFill>
                  <a:schemeClr val="bg1"/>
                </a:solidFill>
                <a:latin typeface="Times New Roman" panose="02020603050405020304" pitchFamily="18" charset="0"/>
                <a:cs typeface="Times New Roman" panose="02020603050405020304" pitchFamily="18" charset="0"/>
              </a:rPr>
              <a:pPr fontAlgn="base">
                <a:lnSpc>
                  <a:spcPct val="100000"/>
                </a:lnSpc>
                <a:spcBef>
                  <a:spcPct val="0"/>
                </a:spcBef>
                <a:spcAft>
                  <a:spcPct val="0"/>
                </a:spcAft>
                <a:buFontTx/>
                <a:buNone/>
              </a:pPr>
              <a:t>55</a:t>
            </a:fld>
            <a:endParaRPr lang="en-US" altLang="en-US" sz="1226">
              <a:solidFill>
                <a:schemeClr val="bg1"/>
              </a:solidFill>
              <a:latin typeface="Times New Roman" panose="02020603050405020304" pitchFamily="18" charset="0"/>
              <a:cs typeface="Times New Roman" panose="02020603050405020304" pitchFamily="18" charset="0"/>
            </a:endParaRPr>
          </a:p>
        </p:txBody>
      </p:sp>
      <p:sp>
        <p:nvSpPr>
          <p:cNvPr id="15365" name="Footer Placeholder 9"/>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Times New Roman" panose="02020603050405020304" pitchFamily="18" charset="0"/>
                <a:cs typeface="Times New Roman" panose="02020603050405020304" pitchFamily="18" charset="0"/>
              </a:rPr>
              <a:t>International Institute of Information Technology, Naya Raipur</a:t>
            </a:r>
          </a:p>
        </p:txBody>
      </p:sp>
      <p:pic>
        <p:nvPicPr>
          <p:cNvPr id="15366"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4645" y="1520972"/>
            <a:ext cx="4172926" cy="3126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14788" y="1540434"/>
            <a:ext cx="4709745" cy="3658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8" name="Rectangle 4"/>
          <p:cNvSpPr>
            <a:spLocks noChangeArrowheads="1"/>
          </p:cNvSpPr>
          <p:nvPr/>
        </p:nvSpPr>
        <p:spPr bwMode="auto">
          <a:xfrm>
            <a:off x="272464" y="5059769"/>
            <a:ext cx="6227763" cy="736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043" dirty="0">
                <a:latin typeface="Times New Roman" panose="02020603050405020304" pitchFamily="18" charset="0"/>
                <a:cs typeface="Times New Roman" panose="02020603050405020304" pitchFamily="18" charset="0"/>
              </a:rPr>
              <a:t>From inspection of the equivalent circuit of Fig. 3(b), we see that the input resistance</a:t>
            </a:r>
          </a:p>
        </p:txBody>
      </p:sp>
      <p:pic>
        <p:nvPicPr>
          <p:cNvPr id="15369"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43039" y="5680922"/>
            <a:ext cx="1265014" cy="713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0" name="Rectangle 6"/>
          <p:cNvSpPr>
            <a:spLocks noChangeArrowheads="1"/>
          </p:cNvSpPr>
          <p:nvPr/>
        </p:nvSpPr>
        <p:spPr bwMode="auto">
          <a:xfrm>
            <a:off x="205970" y="6250179"/>
            <a:ext cx="6694391" cy="4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043" dirty="0">
                <a:latin typeface="Times New Roman" panose="02020603050405020304" pitchFamily="18" charset="0"/>
                <a:cs typeface="Times New Roman" panose="02020603050405020304" pitchFamily="18" charset="0"/>
              </a:rPr>
              <a:t>To determine the voltage gain </a:t>
            </a:r>
            <a:r>
              <a:rPr lang="en-US" altLang="en-US" sz="2043" i="1" dirty="0" err="1">
                <a:latin typeface="Times New Roman" panose="02020603050405020304" pitchFamily="18" charset="0"/>
                <a:cs typeface="Times New Roman" panose="02020603050405020304" pitchFamily="18" charset="0"/>
              </a:rPr>
              <a:t>A</a:t>
            </a:r>
            <a:r>
              <a:rPr lang="en-US" altLang="en-US" sz="2043" i="1" baseline="-25000" dirty="0" err="1">
                <a:latin typeface="Times New Roman" panose="02020603050405020304" pitchFamily="18" charset="0"/>
                <a:cs typeface="Times New Roman" panose="02020603050405020304" pitchFamily="18" charset="0"/>
              </a:rPr>
              <a:t>vo</a:t>
            </a:r>
            <a:r>
              <a:rPr lang="en-US" altLang="en-US" sz="2043" dirty="0">
                <a:latin typeface="Times New Roman" panose="02020603050405020304" pitchFamily="18" charset="0"/>
                <a:cs typeface="Times New Roman" panose="02020603050405020304" pitchFamily="18" charset="0"/>
              </a:rPr>
              <a:t>, we write at the drain node</a:t>
            </a:r>
          </a:p>
        </p:txBody>
      </p:sp>
      <p:pic>
        <p:nvPicPr>
          <p:cNvPr id="15371"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596523" y="6728614"/>
            <a:ext cx="1362323" cy="457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2" name="Picture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902133" y="5611186"/>
            <a:ext cx="1449901" cy="768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3" name="Picture 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546955" y="6493452"/>
            <a:ext cx="2160255" cy="632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4" name="TextBox 10"/>
          <p:cNvSpPr txBox="1">
            <a:spLocks noChangeArrowheads="1"/>
          </p:cNvSpPr>
          <p:nvPr/>
        </p:nvSpPr>
        <p:spPr bwMode="auto">
          <a:xfrm>
            <a:off x="7110029" y="5200866"/>
            <a:ext cx="4310626"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839">
                <a:latin typeface="Times New Roman" panose="02020603050405020304" pitchFamily="18" charset="0"/>
                <a:cs typeface="Times New Roman" panose="02020603050405020304" pitchFamily="18" charset="0"/>
              </a:rPr>
              <a:t>and substitute for the source current </a:t>
            </a:r>
            <a:r>
              <a:rPr lang="en-US" altLang="en-US" sz="1839" i="1">
                <a:latin typeface="Times New Roman" panose="02020603050405020304" pitchFamily="18" charset="0"/>
                <a:cs typeface="Times New Roman" panose="02020603050405020304" pitchFamily="18" charset="0"/>
              </a:rPr>
              <a:t>i </a:t>
            </a:r>
            <a:r>
              <a:rPr lang="en-US" altLang="en-US" sz="1839">
                <a:latin typeface="Times New Roman" panose="02020603050405020304" pitchFamily="18" charset="0"/>
                <a:cs typeface="Times New Roman" panose="02020603050405020304" pitchFamily="18" charset="0"/>
              </a:rPr>
              <a:t>from</a:t>
            </a:r>
          </a:p>
        </p:txBody>
      </p:sp>
      <p:sp>
        <p:nvSpPr>
          <p:cNvPr id="15375" name="TextBox 16"/>
          <p:cNvSpPr txBox="1">
            <a:spLocks noChangeArrowheads="1"/>
          </p:cNvSpPr>
          <p:nvPr/>
        </p:nvSpPr>
        <p:spPr bwMode="auto">
          <a:xfrm>
            <a:off x="5679590" y="5789584"/>
            <a:ext cx="634099" cy="4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043">
                <a:latin typeface="Times New Roman" panose="02020603050405020304" pitchFamily="18" charset="0"/>
                <a:cs typeface="Times New Roman" panose="02020603050405020304" pitchFamily="18" charset="0"/>
              </a:rPr>
              <a:t>(17)</a:t>
            </a:r>
          </a:p>
        </p:txBody>
      </p:sp>
      <p:sp>
        <p:nvSpPr>
          <p:cNvPr id="15376" name="TextBox 17"/>
          <p:cNvSpPr txBox="1">
            <a:spLocks noChangeArrowheads="1"/>
          </p:cNvSpPr>
          <p:nvPr/>
        </p:nvSpPr>
        <p:spPr bwMode="auto">
          <a:xfrm>
            <a:off x="272464" y="4550519"/>
            <a:ext cx="6010440" cy="608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en-US" altLang="en-US" sz="1635">
                <a:latin typeface="Times New Roman" panose="02020603050405020304" pitchFamily="18" charset="0"/>
                <a:cs typeface="Times New Roman" panose="02020603050405020304" pitchFamily="18" charset="0"/>
              </a:rPr>
              <a:t>Fig. 3(a) CG amplifier circuit and (b) MOSFET replaced with its T model</a:t>
            </a:r>
          </a:p>
        </p:txBody>
      </p:sp>
      <p:sp>
        <p:nvSpPr>
          <p:cNvPr id="12" name="Rectangle 11"/>
          <p:cNvSpPr/>
          <p:nvPr/>
        </p:nvSpPr>
        <p:spPr>
          <a:xfrm>
            <a:off x="6936495" y="5200866"/>
            <a:ext cx="5381176" cy="196888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15378" name="TextBox 19"/>
          <p:cNvSpPr txBox="1">
            <a:spLocks noChangeArrowheads="1"/>
          </p:cNvSpPr>
          <p:nvPr/>
        </p:nvSpPr>
        <p:spPr bwMode="auto">
          <a:xfrm>
            <a:off x="5679590" y="6717262"/>
            <a:ext cx="634099" cy="4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043">
                <a:latin typeface="Times New Roman" panose="02020603050405020304" pitchFamily="18" charset="0"/>
                <a:cs typeface="Times New Roman" panose="02020603050405020304" pitchFamily="18" charset="0"/>
              </a:rPr>
              <a:t>(18)</a:t>
            </a:r>
          </a:p>
        </p:txBody>
      </p:sp>
      <p:sp>
        <p:nvSpPr>
          <p:cNvPr id="15379" name="TextBox 12"/>
          <p:cNvSpPr txBox="1">
            <a:spLocks noChangeArrowheads="1"/>
          </p:cNvSpPr>
          <p:nvPr/>
        </p:nvSpPr>
        <p:spPr bwMode="auto">
          <a:xfrm>
            <a:off x="7189498" y="6512913"/>
            <a:ext cx="1204984" cy="4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043">
                <a:latin typeface="Times New Roman" panose="02020603050405020304" pitchFamily="18" charset="0"/>
                <a:cs typeface="Times New Roman" panose="02020603050405020304" pitchFamily="18" charset="0"/>
              </a:rPr>
              <a:t>To obtain</a:t>
            </a:r>
          </a:p>
        </p:txBody>
      </p:sp>
      <p:sp>
        <p:nvSpPr>
          <p:cNvPr id="15380" name="TextBox 21"/>
          <p:cNvSpPr txBox="1">
            <a:spLocks noChangeArrowheads="1"/>
          </p:cNvSpPr>
          <p:nvPr/>
        </p:nvSpPr>
        <p:spPr bwMode="auto">
          <a:xfrm>
            <a:off x="11526226" y="5833373"/>
            <a:ext cx="634099" cy="4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043">
                <a:latin typeface="Times New Roman" panose="02020603050405020304" pitchFamily="18" charset="0"/>
                <a:cs typeface="Times New Roman" panose="02020603050405020304" pitchFamily="18" charset="0"/>
              </a:rPr>
              <a:t>(19)</a:t>
            </a:r>
          </a:p>
        </p:txBody>
      </p:sp>
      <p:sp>
        <p:nvSpPr>
          <p:cNvPr id="15381" name="TextBox 22"/>
          <p:cNvSpPr txBox="1">
            <a:spLocks noChangeArrowheads="1"/>
          </p:cNvSpPr>
          <p:nvPr/>
        </p:nvSpPr>
        <p:spPr bwMode="auto">
          <a:xfrm>
            <a:off x="11526226" y="6608600"/>
            <a:ext cx="634099" cy="4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043">
                <a:latin typeface="Times New Roman" panose="02020603050405020304" pitchFamily="18" charset="0"/>
                <a:cs typeface="Times New Roman" panose="02020603050405020304" pitchFamily="18" charset="0"/>
              </a:rPr>
              <a:t>(20)</a:t>
            </a:r>
          </a:p>
        </p:txBody>
      </p:sp>
      <p:sp>
        <p:nvSpPr>
          <p:cNvPr id="15382" name="TextBox 23"/>
          <p:cNvSpPr txBox="1">
            <a:spLocks noChangeArrowheads="1"/>
          </p:cNvSpPr>
          <p:nvPr/>
        </p:nvSpPr>
        <p:spPr bwMode="auto">
          <a:xfrm>
            <a:off x="2966296" y="4000724"/>
            <a:ext cx="499811" cy="4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043" b="1">
                <a:latin typeface="Times New Roman" panose="02020603050405020304" pitchFamily="18" charset="0"/>
                <a:cs typeface="Times New Roman" panose="02020603050405020304" pitchFamily="18" charset="0"/>
              </a:rPr>
              <a:t>(a)</a:t>
            </a:r>
          </a:p>
        </p:txBody>
      </p:sp>
      <p:sp>
        <p:nvSpPr>
          <p:cNvPr id="15383" name="TextBox 24"/>
          <p:cNvSpPr txBox="1">
            <a:spLocks noChangeArrowheads="1"/>
          </p:cNvSpPr>
          <p:nvPr/>
        </p:nvSpPr>
        <p:spPr bwMode="auto">
          <a:xfrm>
            <a:off x="9002685" y="4440236"/>
            <a:ext cx="514550" cy="4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043" b="1">
                <a:latin typeface="Times New Roman" panose="02020603050405020304" pitchFamily="18" charset="0"/>
                <a:cs typeface="Times New Roman" panose="02020603050405020304" pitchFamily="18" charset="0"/>
              </a:rPr>
              <a:t>(b)</a:t>
            </a:r>
          </a:p>
        </p:txBody>
      </p:sp>
    </p:spTree>
    <p:extLst>
      <p:ext uri="{BB962C8B-B14F-4D97-AF65-F5344CB8AC3E}">
        <p14:creationId xmlns:p14="http://schemas.microsoft.com/office/powerpoint/2010/main" val="4234505208"/>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366"/>
                                        </p:tgtEl>
                                        <p:attrNameLst>
                                          <p:attrName>style.visibility</p:attrName>
                                        </p:attrNameLst>
                                      </p:cBhvr>
                                      <p:to>
                                        <p:strVal val="visible"/>
                                      </p:to>
                                    </p:set>
                                    <p:anim calcmode="lin" valueType="num">
                                      <p:cBhvr additive="base">
                                        <p:cTn id="7" dur="500" fill="hold"/>
                                        <p:tgtEl>
                                          <p:spTgt spid="15366"/>
                                        </p:tgtEl>
                                        <p:attrNameLst>
                                          <p:attrName>ppt_x</p:attrName>
                                        </p:attrNameLst>
                                      </p:cBhvr>
                                      <p:tavLst>
                                        <p:tav tm="0">
                                          <p:val>
                                            <p:strVal val="#ppt_x"/>
                                          </p:val>
                                        </p:tav>
                                        <p:tav tm="100000">
                                          <p:val>
                                            <p:strVal val="#ppt_x"/>
                                          </p:val>
                                        </p:tav>
                                      </p:tavLst>
                                    </p:anim>
                                    <p:anim calcmode="lin" valueType="num">
                                      <p:cBhvr additive="base">
                                        <p:cTn id="8" dur="500" fill="hold"/>
                                        <p:tgtEl>
                                          <p:spTgt spid="1536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382"/>
                                        </p:tgtEl>
                                        <p:attrNameLst>
                                          <p:attrName>style.visibility</p:attrName>
                                        </p:attrNameLst>
                                      </p:cBhvr>
                                      <p:to>
                                        <p:strVal val="visible"/>
                                      </p:to>
                                    </p:set>
                                    <p:anim calcmode="lin" valueType="num">
                                      <p:cBhvr additive="base">
                                        <p:cTn id="11" dur="500" fill="hold"/>
                                        <p:tgtEl>
                                          <p:spTgt spid="15382"/>
                                        </p:tgtEl>
                                        <p:attrNameLst>
                                          <p:attrName>ppt_x</p:attrName>
                                        </p:attrNameLst>
                                      </p:cBhvr>
                                      <p:tavLst>
                                        <p:tav tm="0">
                                          <p:val>
                                            <p:strVal val="#ppt_x"/>
                                          </p:val>
                                        </p:tav>
                                        <p:tav tm="100000">
                                          <p:val>
                                            <p:strVal val="#ppt_x"/>
                                          </p:val>
                                        </p:tav>
                                      </p:tavLst>
                                    </p:anim>
                                    <p:anim calcmode="lin" valueType="num">
                                      <p:cBhvr additive="base">
                                        <p:cTn id="12" dur="500" fill="hold"/>
                                        <p:tgtEl>
                                          <p:spTgt spid="1538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5367"/>
                                        </p:tgtEl>
                                        <p:attrNameLst>
                                          <p:attrName>style.visibility</p:attrName>
                                        </p:attrNameLst>
                                      </p:cBhvr>
                                      <p:to>
                                        <p:strVal val="visible"/>
                                      </p:to>
                                    </p:set>
                                    <p:anim calcmode="lin" valueType="num">
                                      <p:cBhvr additive="base">
                                        <p:cTn id="17" dur="500" fill="hold"/>
                                        <p:tgtEl>
                                          <p:spTgt spid="15367"/>
                                        </p:tgtEl>
                                        <p:attrNameLst>
                                          <p:attrName>ppt_x</p:attrName>
                                        </p:attrNameLst>
                                      </p:cBhvr>
                                      <p:tavLst>
                                        <p:tav tm="0">
                                          <p:val>
                                            <p:strVal val="#ppt_x"/>
                                          </p:val>
                                        </p:tav>
                                        <p:tav tm="100000">
                                          <p:val>
                                            <p:strVal val="#ppt_x"/>
                                          </p:val>
                                        </p:tav>
                                      </p:tavLst>
                                    </p:anim>
                                    <p:anim calcmode="lin" valueType="num">
                                      <p:cBhvr additive="base">
                                        <p:cTn id="18" dur="500" fill="hold"/>
                                        <p:tgtEl>
                                          <p:spTgt spid="1536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5383"/>
                                        </p:tgtEl>
                                        <p:attrNameLst>
                                          <p:attrName>style.visibility</p:attrName>
                                        </p:attrNameLst>
                                      </p:cBhvr>
                                      <p:to>
                                        <p:strVal val="visible"/>
                                      </p:to>
                                    </p:set>
                                    <p:anim calcmode="lin" valueType="num">
                                      <p:cBhvr additive="base">
                                        <p:cTn id="21" dur="500" fill="hold"/>
                                        <p:tgtEl>
                                          <p:spTgt spid="15383"/>
                                        </p:tgtEl>
                                        <p:attrNameLst>
                                          <p:attrName>ppt_x</p:attrName>
                                        </p:attrNameLst>
                                      </p:cBhvr>
                                      <p:tavLst>
                                        <p:tav tm="0">
                                          <p:val>
                                            <p:strVal val="#ppt_x"/>
                                          </p:val>
                                        </p:tav>
                                        <p:tav tm="100000">
                                          <p:val>
                                            <p:strVal val="#ppt_x"/>
                                          </p:val>
                                        </p:tav>
                                      </p:tavLst>
                                    </p:anim>
                                    <p:anim calcmode="lin" valueType="num">
                                      <p:cBhvr additive="base">
                                        <p:cTn id="22" dur="500" fill="hold"/>
                                        <p:tgtEl>
                                          <p:spTgt spid="1538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5368"/>
                                        </p:tgtEl>
                                        <p:attrNameLst>
                                          <p:attrName>style.visibility</p:attrName>
                                        </p:attrNameLst>
                                      </p:cBhvr>
                                      <p:to>
                                        <p:strVal val="visible"/>
                                      </p:to>
                                    </p:set>
                                    <p:anim calcmode="lin" valueType="num">
                                      <p:cBhvr additive="base">
                                        <p:cTn id="27" dur="500" fill="hold"/>
                                        <p:tgtEl>
                                          <p:spTgt spid="15368"/>
                                        </p:tgtEl>
                                        <p:attrNameLst>
                                          <p:attrName>ppt_x</p:attrName>
                                        </p:attrNameLst>
                                      </p:cBhvr>
                                      <p:tavLst>
                                        <p:tav tm="0">
                                          <p:val>
                                            <p:strVal val="#ppt_x"/>
                                          </p:val>
                                        </p:tav>
                                        <p:tav tm="100000">
                                          <p:val>
                                            <p:strVal val="#ppt_x"/>
                                          </p:val>
                                        </p:tav>
                                      </p:tavLst>
                                    </p:anim>
                                    <p:anim calcmode="lin" valueType="num">
                                      <p:cBhvr additive="base">
                                        <p:cTn id="28" dur="500" fill="hold"/>
                                        <p:tgtEl>
                                          <p:spTgt spid="1536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5369"/>
                                        </p:tgtEl>
                                        <p:attrNameLst>
                                          <p:attrName>style.visibility</p:attrName>
                                        </p:attrNameLst>
                                      </p:cBhvr>
                                      <p:to>
                                        <p:strVal val="visible"/>
                                      </p:to>
                                    </p:set>
                                    <p:anim calcmode="lin" valueType="num">
                                      <p:cBhvr additive="base">
                                        <p:cTn id="33" dur="500" fill="hold"/>
                                        <p:tgtEl>
                                          <p:spTgt spid="15369"/>
                                        </p:tgtEl>
                                        <p:attrNameLst>
                                          <p:attrName>ppt_x</p:attrName>
                                        </p:attrNameLst>
                                      </p:cBhvr>
                                      <p:tavLst>
                                        <p:tav tm="0">
                                          <p:val>
                                            <p:strVal val="#ppt_x"/>
                                          </p:val>
                                        </p:tav>
                                        <p:tav tm="100000">
                                          <p:val>
                                            <p:strVal val="#ppt_x"/>
                                          </p:val>
                                        </p:tav>
                                      </p:tavLst>
                                    </p:anim>
                                    <p:anim calcmode="lin" valueType="num">
                                      <p:cBhvr additive="base">
                                        <p:cTn id="34" dur="500" fill="hold"/>
                                        <p:tgtEl>
                                          <p:spTgt spid="1536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5375"/>
                                        </p:tgtEl>
                                        <p:attrNameLst>
                                          <p:attrName>style.visibility</p:attrName>
                                        </p:attrNameLst>
                                      </p:cBhvr>
                                      <p:to>
                                        <p:strVal val="visible"/>
                                      </p:to>
                                    </p:set>
                                    <p:anim calcmode="lin" valueType="num">
                                      <p:cBhvr additive="base">
                                        <p:cTn id="39" dur="500" fill="hold"/>
                                        <p:tgtEl>
                                          <p:spTgt spid="15375"/>
                                        </p:tgtEl>
                                        <p:attrNameLst>
                                          <p:attrName>ppt_x</p:attrName>
                                        </p:attrNameLst>
                                      </p:cBhvr>
                                      <p:tavLst>
                                        <p:tav tm="0">
                                          <p:val>
                                            <p:strVal val="#ppt_x"/>
                                          </p:val>
                                        </p:tav>
                                        <p:tav tm="100000">
                                          <p:val>
                                            <p:strVal val="#ppt_x"/>
                                          </p:val>
                                        </p:tav>
                                      </p:tavLst>
                                    </p:anim>
                                    <p:anim calcmode="lin" valueType="num">
                                      <p:cBhvr additive="base">
                                        <p:cTn id="40" dur="500" fill="hold"/>
                                        <p:tgtEl>
                                          <p:spTgt spid="1537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5370"/>
                                        </p:tgtEl>
                                        <p:attrNameLst>
                                          <p:attrName>style.visibility</p:attrName>
                                        </p:attrNameLst>
                                      </p:cBhvr>
                                      <p:to>
                                        <p:strVal val="visible"/>
                                      </p:to>
                                    </p:set>
                                    <p:anim calcmode="lin" valueType="num">
                                      <p:cBhvr additive="base">
                                        <p:cTn id="45" dur="500" fill="hold"/>
                                        <p:tgtEl>
                                          <p:spTgt spid="15370"/>
                                        </p:tgtEl>
                                        <p:attrNameLst>
                                          <p:attrName>ppt_x</p:attrName>
                                        </p:attrNameLst>
                                      </p:cBhvr>
                                      <p:tavLst>
                                        <p:tav tm="0">
                                          <p:val>
                                            <p:strVal val="#ppt_x"/>
                                          </p:val>
                                        </p:tav>
                                        <p:tav tm="100000">
                                          <p:val>
                                            <p:strVal val="#ppt_x"/>
                                          </p:val>
                                        </p:tav>
                                      </p:tavLst>
                                    </p:anim>
                                    <p:anim calcmode="lin" valueType="num">
                                      <p:cBhvr additive="base">
                                        <p:cTn id="46" dur="500" fill="hold"/>
                                        <p:tgtEl>
                                          <p:spTgt spid="15370"/>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5371"/>
                                        </p:tgtEl>
                                        <p:attrNameLst>
                                          <p:attrName>style.visibility</p:attrName>
                                        </p:attrNameLst>
                                      </p:cBhvr>
                                      <p:to>
                                        <p:strVal val="visible"/>
                                      </p:to>
                                    </p:set>
                                    <p:anim calcmode="lin" valueType="num">
                                      <p:cBhvr additive="base">
                                        <p:cTn id="51" dur="500" fill="hold"/>
                                        <p:tgtEl>
                                          <p:spTgt spid="15371"/>
                                        </p:tgtEl>
                                        <p:attrNameLst>
                                          <p:attrName>ppt_x</p:attrName>
                                        </p:attrNameLst>
                                      </p:cBhvr>
                                      <p:tavLst>
                                        <p:tav tm="0">
                                          <p:val>
                                            <p:strVal val="#ppt_x"/>
                                          </p:val>
                                        </p:tav>
                                        <p:tav tm="100000">
                                          <p:val>
                                            <p:strVal val="#ppt_x"/>
                                          </p:val>
                                        </p:tav>
                                      </p:tavLst>
                                    </p:anim>
                                    <p:anim calcmode="lin" valueType="num">
                                      <p:cBhvr additive="base">
                                        <p:cTn id="52" dur="500" fill="hold"/>
                                        <p:tgtEl>
                                          <p:spTgt spid="15371"/>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5378"/>
                                        </p:tgtEl>
                                        <p:attrNameLst>
                                          <p:attrName>style.visibility</p:attrName>
                                        </p:attrNameLst>
                                      </p:cBhvr>
                                      <p:to>
                                        <p:strVal val="visible"/>
                                      </p:to>
                                    </p:set>
                                    <p:anim calcmode="lin" valueType="num">
                                      <p:cBhvr additive="base">
                                        <p:cTn id="55" dur="500" fill="hold"/>
                                        <p:tgtEl>
                                          <p:spTgt spid="15378"/>
                                        </p:tgtEl>
                                        <p:attrNameLst>
                                          <p:attrName>ppt_x</p:attrName>
                                        </p:attrNameLst>
                                      </p:cBhvr>
                                      <p:tavLst>
                                        <p:tav tm="0">
                                          <p:val>
                                            <p:strVal val="#ppt_x"/>
                                          </p:val>
                                        </p:tav>
                                        <p:tav tm="100000">
                                          <p:val>
                                            <p:strVal val="#ppt_x"/>
                                          </p:val>
                                        </p:tav>
                                      </p:tavLst>
                                    </p:anim>
                                    <p:anim calcmode="lin" valueType="num">
                                      <p:cBhvr additive="base">
                                        <p:cTn id="56" dur="500" fill="hold"/>
                                        <p:tgtEl>
                                          <p:spTgt spid="15378"/>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5374"/>
                                        </p:tgtEl>
                                        <p:attrNameLst>
                                          <p:attrName>style.visibility</p:attrName>
                                        </p:attrNameLst>
                                      </p:cBhvr>
                                      <p:to>
                                        <p:strVal val="visible"/>
                                      </p:to>
                                    </p:set>
                                    <p:anim calcmode="lin" valueType="num">
                                      <p:cBhvr additive="base">
                                        <p:cTn id="61" dur="500" fill="hold"/>
                                        <p:tgtEl>
                                          <p:spTgt spid="15374"/>
                                        </p:tgtEl>
                                        <p:attrNameLst>
                                          <p:attrName>ppt_x</p:attrName>
                                        </p:attrNameLst>
                                      </p:cBhvr>
                                      <p:tavLst>
                                        <p:tav tm="0">
                                          <p:val>
                                            <p:strVal val="#ppt_x"/>
                                          </p:val>
                                        </p:tav>
                                        <p:tav tm="100000">
                                          <p:val>
                                            <p:strVal val="#ppt_x"/>
                                          </p:val>
                                        </p:tav>
                                      </p:tavLst>
                                    </p:anim>
                                    <p:anim calcmode="lin" valueType="num">
                                      <p:cBhvr additive="base">
                                        <p:cTn id="62" dur="500" fill="hold"/>
                                        <p:tgtEl>
                                          <p:spTgt spid="15374"/>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15372"/>
                                        </p:tgtEl>
                                        <p:attrNameLst>
                                          <p:attrName>style.visibility</p:attrName>
                                        </p:attrNameLst>
                                      </p:cBhvr>
                                      <p:to>
                                        <p:strVal val="visible"/>
                                      </p:to>
                                    </p:set>
                                    <p:anim calcmode="lin" valueType="num">
                                      <p:cBhvr additive="base">
                                        <p:cTn id="65" dur="500" fill="hold"/>
                                        <p:tgtEl>
                                          <p:spTgt spid="15372"/>
                                        </p:tgtEl>
                                        <p:attrNameLst>
                                          <p:attrName>ppt_x</p:attrName>
                                        </p:attrNameLst>
                                      </p:cBhvr>
                                      <p:tavLst>
                                        <p:tav tm="0">
                                          <p:val>
                                            <p:strVal val="#ppt_x"/>
                                          </p:val>
                                        </p:tav>
                                        <p:tav tm="100000">
                                          <p:val>
                                            <p:strVal val="#ppt_x"/>
                                          </p:val>
                                        </p:tav>
                                      </p:tavLst>
                                    </p:anim>
                                    <p:anim calcmode="lin" valueType="num">
                                      <p:cBhvr additive="base">
                                        <p:cTn id="66" dur="500" fill="hold"/>
                                        <p:tgtEl>
                                          <p:spTgt spid="15372"/>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5380"/>
                                        </p:tgtEl>
                                        <p:attrNameLst>
                                          <p:attrName>style.visibility</p:attrName>
                                        </p:attrNameLst>
                                      </p:cBhvr>
                                      <p:to>
                                        <p:strVal val="visible"/>
                                      </p:to>
                                    </p:set>
                                    <p:anim calcmode="lin" valueType="num">
                                      <p:cBhvr additive="base">
                                        <p:cTn id="69" dur="500" fill="hold"/>
                                        <p:tgtEl>
                                          <p:spTgt spid="15380"/>
                                        </p:tgtEl>
                                        <p:attrNameLst>
                                          <p:attrName>ppt_x</p:attrName>
                                        </p:attrNameLst>
                                      </p:cBhvr>
                                      <p:tavLst>
                                        <p:tav tm="0">
                                          <p:val>
                                            <p:strVal val="#ppt_x"/>
                                          </p:val>
                                        </p:tav>
                                        <p:tav tm="100000">
                                          <p:val>
                                            <p:strVal val="#ppt_x"/>
                                          </p:val>
                                        </p:tav>
                                      </p:tavLst>
                                    </p:anim>
                                    <p:anim calcmode="lin" valueType="num">
                                      <p:cBhvr additive="base">
                                        <p:cTn id="70" dur="500" fill="hold"/>
                                        <p:tgtEl>
                                          <p:spTgt spid="15380"/>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15373"/>
                                        </p:tgtEl>
                                        <p:attrNameLst>
                                          <p:attrName>style.visibility</p:attrName>
                                        </p:attrNameLst>
                                      </p:cBhvr>
                                      <p:to>
                                        <p:strVal val="visible"/>
                                      </p:to>
                                    </p:set>
                                    <p:anim calcmode="lin" valueType="num">
                                      <p:cBhvr additive="base">
                                        <p:cTn id="75" dur="500" fill="hold"/>
                                        <p:tgtEl>
                                          <p:spTgt spid="15373"/>
                                        </p:tgtEl>
                                        <p:attrNameLst>
                                          <p:attrName>ppt_x</p:attrName>
                                        </p:attrNameLst>
                                      </p:cBhvr>
                                      <p:tavLst>
                                        <p:tav tm="0">
                                          <p:val>
                                            <p:strVal val="#ppt_x"/>
                                          </p:val>
                                        </p:tav>
                                        <p:tav tm="100000">
                                          <p:val>
                                            <p:strVal val="#ppt_x"/>
                                          </p:val>
                                        </p:tav>
                                      </p:tavLst>
                                    </p:anim>
                                    <p:anim calcmode="lin" valueType="num">
                                      <p:cBhvr additive="base">
                                        <p:cTn id="76" dur="500" fill="hold"/>
                                        <p:tgtEl>
                                          <p:spTgt spid="15373"/>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5379"/>
                                        </p:tgtEl>
                                        <p:attrNameLst>
                                          <p:attrName>style.visibility</p:attrName>
                                        </p:attrNameLst>
                                      </p:cBhvr>
                                      <p:to>
                                        <p:strVal val="visible"/>
                                      </p:to>
                                    </p:set>
                                    <p:anim calcmode="lin" valueType="num">
                                      <p:cBhvr additive="base">
                                        <p:cTn id="79" dur="500" fill="hold"/>
                                        <p:tgtEl>
                                          <p:spTgt spid="15379"/>
                                        </p:tgtEl>
                                        <p:attrNameLst>
                                          <p:attrName>ppt_x</p:attrName>
                                        </p:attrNameLst>
                                      </p:cBhvr>
                                      <p:tavLst>
                                        <p:tav tm="0">
                                          <p:val>
                                            <p:strVal val="#ppt_x"/>
                                          </p:val>
                                        </p:tav>
                                        <p:tav tm="100000">
                                          <p:val>
                                            <p:strVal val="#ppt_x"/>
                                          </p:val>
                                        </p:tav>
                                      </p:tavLst>
                                    </p:anim>
                                    <p:anim calcmode="lin" valueType="num">
                                      <p:cBhvr additive="base">
                                        <p:cTn id="80" dur="500" fill="hold"/>
                                        <p:tgtEl>
                                          <p:spTgt spid="15379"/>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5381"/>
                                        </p:tgtEl>
                                        <p:attrNameLst>
                                          <p:attrName>style.visibility</p:attrName>
                                        </p:attrNameLst>
                                      </p:cBhvr>
                                      <p:to>
                                        <p:strVal val="visible"/>
                                      </p:to>
                                    </p:set>
                                    <p:anim calcmode="lin" valueType="num">
                                      <p:cBhvr additive="base">
                                        <p:cTn id="83" dur="500" fill="hold"/>
                                        <p:tgtEl>
                                          <p:spTgt spid="15381"/>
                                        </p:tgtEl>
                                        <p:attrNameLst>
                                          <p:attrName>ppt_x</p:attrName>
                                        </p:attrNameLst>
                                      </p:cBhvr>
                                      <p:tavLst>
                                        <p:tav tm="0">
                                          <p:val>
                                            <p:strVal val="#ppt_x"/>
                                          </p:val>
                                        </p:tav>
                                        <p:tav tm="100000">
                                          <p:val>
                                            <p:strVal val="#ppt_x"/>
                                          </p:val>
                                        </p:tav>
                                      </p:tavLst>
                                    </p:anim>
                                    <p:anim calcmode="lin" valueType="num">
                                      <p:cBhvr additive="base">
                                        <p:cTn id="84" dur="500" fill="hold"/>
                                        <p:tgtEl>
                                          <p:spTgt spid="153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8" grpId="0"/>
      <p:bldP spid="15370" grpId="0"/>
      <p:bldP spid="15374" grpId="0"/>
      <p:bldP spid="15375" grpId="0"/>
      <p:bldP spid="15378" grpId="0"/>
      <p:bldP spid="15379" grpId="0"/>
      <p:bldP spid="15380" grpId="0"/>
      <p:bldP spid="15381" grpId="0"/>
      <p:bldP spid="15382" grpId="0"/>
      <p:bldP spid="1538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19243" y="2213486"/>
            <a:ext cx="5094115" cy="3957224"/>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sp>
        <p:nvSpPr>
          <p:cNvPr id="16387" name="Title 1"/>
          <p:cNvSpPr>
            <a:spLocks noGrp="1" noChangeArrowheads="1"/>
          </p:cNvSpPr>
          <p:nvPr>
            <p:ph type="title"/>
          </p:nvPr>
        </p:nvSpPr>
        <p:spPr>
          <a:xfrm>
            <a:off x="856317" y="1010101"/>
            <a:ext cx="9972530" cy="786580"/>
          </a:xfrm>
        </p:spPr>
        <p:txBody>
          <a:bodyPr/>
          <a:lstStyle/>
          <a:p>
            <a:pPr eaLnBrk="1" hangingPunct="1"/>
            <a:r>
              <a:rPr lang="en-US" altLang="en-US" b="1">
                <a:latin typeface="Times New Roman" panose="02020603050405020304" pitchFamily="18" charset="0"/>
                <a:cs typeface="Times New Roman" panose="02020603050405020304" pitchFamily="18" charset="0"/>
              </a:rPr>
              <a:t>The Common Gate (CG) Amplifier</a:t>
            </a:r>
          </a:p>
        </p:txBody>
      </p:sp>
      <p:sp>
        <p:nvSpPr>
          <p:cNvPr id="16388" name="Date Placeholder 5"/>
          <p:cNvSpPr>
            <a:spLocks noGrp="1" noChangeArrowheads="1"/>
          </p:cNvSpPr>
          <p:nvPr>
            <p:ph type="dt" sz="quarter" idx="10"/>
          </p:nvPr>
        </p:nvSpPr>
        <p:spPr bwMode="auto">
          <a:xfrm>
            <a:off x="272464" y="7296248"/>
            <a:ext cx="2257564" cy="30652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181D2A6A-1CBE-4A85-9A43-7DE5B6913D7C}" type="datetime1">
              <a:rPr lang="en-IN" altLang="en-US" sz="1226">
                <a:solidFill>
                  <a:schemeClr val="bg1"/>
                </a:solidFill>
                <a:latin typeface="Times New Roman" panose="02020603050405020304" pitchFamily="18" charset="0"/>
                <a:cs typeface="Times New Roman" panose="02020603050405020304" pitchFamily="18" charset="0"/>
              </a:rPr>
              <a:pPr fontAlgn="base">
                <a:lnSpc>
                  <a:spcPct val="100000"/>
                </a:lnSpc>
                <a:spcBef>
                  <a:spcPct val="0"/>
                </a:spcBef>
                <a:spcAft>
                  <a:spcPct val="0"/>
                </a:spcAft>
                <a:buFontTx/>
                <a:buNone/>
              </a:pPr>
              <a:t>23-12-2024</a:t>
            </a:fld>
            <a:endParaRPr lang="en-US" altLang="en-US" sz="1226">
              <a:solidFill>
                <a:schemeClr val="bg1"/>
              </a:solidFill>
              <a:latin typeface="Times New Roman" panose="02020603050405020304" pitchFamily="18" charset="0"/>
              <a:cs typeface="Times New Roman" panose="02020603050405020304" pitchFamily="18" charset="0"/>
            </a:endParaRPr>
          </a:p>
        </p:txBody>
      </p:sp>
      <p:sp>
        <p:nvSpPr>
          <p:cNvPr id="16389" name="Slide Number Placeholder 6"/>
          <p:cNvSpPr>
            <a:spLocks noGrp="1" noChangeArrowheads="1"/>
          </p:cNvSpPr>
          <p:nvPr>
            <p:ph type="sldNum" sz="quarter" idx="12"/>
          </p:nvPr>
        </p:nvSpPr>
        <p:spPr bwMode="auto">
          <a:xfrm>
            <a:off x="9815213" y="7229755"/>
            <a:ext cx="2022402" cy="37301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7634FEE1-C57E-48AD-B348-62BAE8E60A40}" type="slidenum">
              <a:rPr lang="en-US" altLang="en-US" sz="1226">
                <a:solidFill>
                  <a:schemeClr val="bg1"/>
                </a:solidFill>
                <a:latin typeface="Times New Roman" panose="02020603050405020304" pitchFamily="18" charset="0"/>
                <a:cs typeface="Times New Roman" panose="02020603050405020304" pitchFamily="18" charset="0"/>
              </a:rPr>
              <a:pPr fontAlgn="base">
                <a:lnSpc>
                  <a:spcPct val="100000"/>
                </a:lnSpc>
                <a:spcBef>
                  <a:spcPct val="0"/>
                </a:spcBef>
                <a:spcAft>
                  <a:spcPct val="0"/>
                </a:spcAft>
                <a:buFontTx/>
                <a:buNone/>
              </a:pPr>
              <a:t>56</a:t>
            </a:fld>
            <a:endParaRPr lang="en-US" altLang="en-US" sz="1226">
              <a:solidFill>
                <a:schemeClr val="bg1"/>
              </a:solidFill>
              <a:latin typeface="Times New Roman" panose="02020603050405020304" pitchFamily="18" charset="0"/>
              <a:cs typeface="Times New Roman" panose="02020603050405020304" pitchFamily="18" charset="0"/>
            </a:endParaRPr>
          </a:p>
        </p:txBody>
      </p:sp>
      <p:sp>
        <p:nvSpPr>
          <p:cNvPr id="16390" name="Footer Placeholder 9"/>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Times New Roman" panose="02020603050405020304" pitchFamily="18" charset="0"/>
                <a:cs typeface="Times New Roman" panose="02020603050405020304" pitchFamily="18" charset="0"/>
              </a:rPr>
              <a:t>International Institute of Information Technology, Naya Raipur</a:t>
            </a:r>
          </a:p>
        </p:txBody>
      </p:sp>
      <p:sp>
        <p:nvSpPr>
          <p:cNvPr id="16391" name="Rectangle 4"/>
          <p:cNvSpPr>
            <a:spLocks noChangeArrowheads="1"/>
          </p:cNvSpPr>
          <p:nvPr/>
        </p:nvSpPr>
        <p:spPr bwMode="auto">
          <a:xfrm>
            <a:off x="373016" y="1971836"/>
            <a:ext cx="6227763"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52" b="1" dirty="0">
                <a:solidFill>
                  <a:srgbClr val="C00000"/>
                </a:solidFill>
                <a:latin typeface="Times New Roman" panose="02020603050405020304" pitchFamily="18" charset="0"/>
                <a:cs typeface="Times New Roman" panose="02020603050405020304" pitchFamily="18" charset="0"/>
              </a:rPr>
              <a:t>The output resistance of CG</a:t>
            </a:r>
          </a:p>
        </p:txBody>
      </p:sp>
      <p:pic>
        <p:nvPicPr>
          <p:cNvPr id="16392" name="Picture 14"/>
          <p:cNvPicPr>
            <a:picLocks noChangeAspect="1"/>
          </p:cNvPicPr>
          <p:nvPr/>
        </p:nvPicPr>
        <p:blipFill>
          <a:blip r:embed="rId2">
            <a:extLst>
              <a:ext uri="{28A0092B-C50C-407E-A947-70E740481C1C}">
                <a14:useLocalDpi xmlns:a14="http://schemas.microsoft.com/office/drawing/2010/main" val="0"/>
              </a:ext>
            </a:extLst>
          </a:blip>
          <a:srcRect l="82617" t="50449" b="39622"/>
          <a:stretch>
            <a:fillRect/>
          </a:stretch>
        </p:blipFill>
        <p:spPr bwMode="auto">
          <a:xfrm>
            <a:off x="1959150" y="2443784"/>
            <a:ext cx="1527748" cy="677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3" name="Rectangle 1"/>
          <p:cNvSpPr>
            <a:spLocks noChangeArrowheads="1"/>
          </p:cNvSpPr>
          <p:nvPr/>
        </p:nvSpPr>
        <p:spPr bwMode="auto">
          <a:xfrm>
            <a:off x="277330" y="2894647"/>
            <a:ext cx="6804768"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52" dirty="0">
                <a:latin typeface="Times New Roman" panose="02020603050405020304" pitchFamily="18" charset="0"/>
                <a:cs typeface="Times New Roman" panose="02020603050405020304" pitchFamily="18" charset="0"/>
              </a:rPr>
              <a:t>which is the same as in the case of the CS amplifier</a:t>
            </a:r>
          </a:p>
        </p:txBody>
      </p:sp>
      <p:sp>
        <p:nvSpPr>
          <p:cNvPr id="16394" name="Rectangle 11"/>
          <p:cNvSpPr>
            <a:spLocks noChangeArrowheads="1"/>
          </p:cNvSpPr>
          <p:nvPr/>
        </p:nvSpPr>
        <p:spPr bwMode="auto">
          <a:xfrm>
            <a:off x="277331" y="3266044"/>
            <a:ext cx="6514823" cy="865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52" dirty="0">
                <a:latin typeface="Times New Roman" panose="02020603050405020304" pitchFamily="18" charset="0"/>
                <a:cs typeface="Times New Roman" panose="02020603050405020304" pitchFamily="18" charset="0"/>
              </a:rPr>
              <a:t>The gain of the </a:t>
            </a:r>
            <a:r>
              <a:rPr lang="en-US" altLang="en-US" sz="2452" b="1" dirty="0">
                <a:latin typeface="Times New Roman" panose="02020603050405020304" pitchFamily="18" charset="0"/>
                <a:cs typeface="Times New Roman" panose="02020603050405020304" pitchFamily="18" charset="0"/>
              </a:rPr>
              <a:t>CG amplifier </a:t>
            </a:r>
            <a:r>
              <a:rPr lang="en-US" altLang="en-US" sz="2452" dirty="0">
                <a:latin typeface="Times New Roman" panose="02020603050405020304" pitchFamily="18" charset="0"/>
                <a:cs typeface="Times New Roman" panose="02020603050405020304" pitchFamily="18" charset="0"/>
              </a:rPr>
              <a:t>has the same magnitude as that of the </a:t>
            </a:r>
            <a:r>
              <a:rPr lang="en-US" altLang="en-US" sz="2452" b="1" dirty="0">
                <a:latin typeface="Times New Roman" panose="02020603050405020304" pitchFamily="18" charset="0"/>
                <a:cs typeface="Times New Roman" panose="02020603050405020304" pitchFamily="18" charset="0"/>
              </a:rPr>
              <a:t>CS amplifier</a:t>
            </a:r>
            <a:r>
              <a:rPr lang="en-US" altLang="en-US" sz="2452" dirty="0">
                <a:latin typeface="Times New Roman" panose="02020603050405020304" pitchFamily="18" charset="0"/>
                <a:cs typeface="Times New Roman" panose="02020603050405020304" pitchFamily="18" charset="0"/>
              </a:rPr>
              <a:t>,</a:t>
            </a:r>
          </a:p>
        </p:txBody>
      </p:sp>
      <p:pic>
        <p:nvPicPr>
          <p:cNvPr id="16395" name="Picture 1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1480" y="4096412"/>
            <a:ext cx="3658810" cy="846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6" name="Rectangle 13"/>
          <p:cNvSpPr>
            <a:spLocks noChangeArrowheads="1"/>
          </p:cNvSpPr>
          <p:nvPr/>
        </p:nvSpPr>
        <p:spPr bwMode="auto">
          <a:xfrm>
            <a:off x="373016" y="4881369"/>
            <a:ext cx="6227763" cy="12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52" dirty="0">
                <a:latin typeface="Times New Roman" panose="02020603050405020304" pitchFamily="18" charset="0"/>
                <a:cs typeface="Times New Roman" panose="02020603050405020304" pitchFamily="18" charset="0"/>
              </a:rPr>
              <a:t>The signal transmission factor </a:t>
            </a:r>
            <a:r>
              <a:rPr lang="en-US" altLang="en-US" sz="2452" i="1" dirty="0">
                <a:latin typeface="Times New Roman" panose="02020603050405020304" pitchFamily="18" charset="0"/>
                <a:cs typeface="Times New Roman" panose="02020603050405020304" pitchFamily="18" charset="0"/>
              </a:rPr>
              <a:t>v</a:t>
            </a:r>
            <a:r>
              <a:rPr lang="en-US" altLang="en-US" sz="2452" i="1" baseline="-25000" dirty="0">
                <a:latin typeface="Times New Roman" panose="02020603050405020304" pitchFamily="18" charset="0"/>
                <a:cs typeface="Times New Roman" panose="02020603050405020304" pitchFamily="18" charset="0"/>
              </a:rPr>
              <a:t>i</a:t>
            </a:r>
            <a:r>
              <a:rPr lang="en-US" altLang="en-US" sz="2452" dirty="0">
                <a:latin typeface="Times New Roman" panose="02020603050405020304" pitchFamily="18" charset="0"/>
                <a:cs typeface="Times New Roman" panose="02020603050405020304" pitchFamily="18" charset="0"/>
              </a:rPr>
              <a:t>/</a:t>
            </a:r>
            <a:r>
              <a:rPr lang="en-US" altLang="en-US" sz="2452" i="1" dirty="0" err="1">
                <a:latin typeface="Times New Roman" panose="02020603050405020304" pitchFamily="18" charset="0"/>
                <a:cs typeface="Times New Roman" panose="02020603050405020304" pitchFamily="18" charset="0"/>
              </a:rPr>
              <a:t>v</a:t>
            </a:r>
            <a:r>
              <a:rPr lang="en-US" altLang="en-US" sz="2452" i="1" baseline="-25000" dirty="0" err="1">
                <a:latin typeface="Times New Roman" panose="02020603050405020304" pitchFamily="18" charset="0"/>
                <a:cs typeface="Times New Roman" panose="02020603050405020304" pitchFamily="18" charset="0"/>
              </a:rPr>
              <a:t>sig</a:t>
            </a:r>
            <a:r>
              <a:rPr lang="en-US" altLang="en-US" sz="2452" dirty="0">
                <a:latin typeface="Times New Roman" panose="02020603050405020304" pitchFamily="18" charset="0"/>
                <a:cs typeface="Times New Roman" panose="02020603050405020304" pitchFamily="18" charset="0"/>
              </a:rPr>
              <a:t> can be very small and the overall voltage gain </a:t>
            </a:r>
            <a:r>
              <a:rPr lang="en-US" altLang="en-US" sz="2452" i="1" dirty="0" err="1">
                <a:latin typeface="Times New Roman" panose="02020603050405020304" pitchFamily="18" charset="0"/>
                <a:cs typeface="Times New Roman" panose="02020603050405020304" pitchFamily="18" charset="0"/>
              </a:rPr>
              <a:t>G</a:t>
            </a:r>
            <a:r>
              <a:rPr lang="en-US" altLang="en-US" sz="2452" i="1" baseline="-25000" dirty="0" err="1">
                <a:latin typeface="Times New Roman" panose="02020603050405020304" pitchFamily="18" charset="0"/>
                <a:cs typeface="Times New Roman" panose="02020603050405020304" pitchFamily="18" charset="0"/>
              </a:rPr>
              <a:t>v</a:t>
            </a:r>
            <a:r>
              <a:rPr lang="en-US" altLang="en-US" sz="2452" dirty="0">
                <a:latin typeface="Times New Roman" panose="02020603050405020304" pitchFamily="18" charset="0"/>
                <a:cs typeface="Times New Roman" panose="02020603050405020304" pitchFamily="18" charset="0"/>
              </a:rPr>
              <a:t> can be correspondingly small.</a:t>
            </a:r>
          </a:p>
        </p:txBody>
      </p:sp>
      <p:pic>
        <p:nvPicPr>
          <p:cNvPr id="16397" name="Picture 1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3017" y="6164223"/>
            <a:ext cx="3824235" cy="788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8" name="Picture 2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41665" y="6170711"/>
            <a:ext cx="2150524" cy="885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9" name="TextBox 25"/>
          <p:cNvSpPr txBox="1">
            <a:spLocks noChangeArrowheads="1"/>
          </p:cNvSpPr>
          <p:nvPr/>
        </p:nvSpPr>
        <p:spPr bwMode="auto">
          <a:xfrm>
            <a:off x="6268308" y="2503791"/>
            <a:ext cx="634099" cy="4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043">
                <a:latin typeface="Times New Roman" panose="02020603050405020304" pitchFamily="18" charset="0"/>
                <a:cs typeface="Times New Roman" panose="02020603050405020304" pitchFamily="18" charset="0"/>
              </a:rPr>
              <a:t>(21)</a:t>
            </a:r>
          </a:p>
        </p:txBody>
      </p:sp>
      <p:sp>
        <p:nvSpPr>
          <p:cNvPr id="16400" name="TextBox 26"/>
          <p:cNvSpPr txBox="1">
            <a:spLocks noChangeArrowheads="1"/>
          </p:cNvSpPr>
          <p:nvPr/>
        </p:nvSpPr>
        <p:spPr bwMode="auto">
          <a:xfrm>
            <a:off x="6268308" y="4295894"/>
            <a:ext cx="634099" cy="4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043">
                <a:latin typeface="Times New Roman" panose="02020603050405020304" pitchFamily="18" charset="0"/>
                <a:cs typeface="Times New Roman" panose="02020603050405020304" pitchFamily="18" charset="0"/>
              </a:rPr>
              <a:t>(22)</a:t>
            </a:r>
          </a:p>
        </p:txBody>
      </p:sp>
      <p:sp>
        <p:nvSpPr>
          <p:cNvPr id="16401" name="TextBox 27"/>
          <p:cNvSpPr txBox="1">
            <a:spLocks noChangeArrowheads="1"/>
          </p:cNvSpPr>
          <p:nvPr/>
        </p:nvSpPr>
        <p:spPr bwMode="auto">
          <a:xfrm>
            <a:off x="8269626" y="6409117"/>
            <a:ext cx="634099" cy="4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043">
                <a:latin typeface="Times New Roman" panose="02020603050405020304" pitchFamily="18" charset="0"/>
                <a:cs typeface="Times New Roman" panose="02020603050405020304" pitchFamily="18" charset="0"/>
              </a:rPr>
              <a:t>(23)</a:t>
            </a:r>
          </a:p>
        </p:txBody>
      </p:sp>
      <p:sp>
        <p:nvSpPr>
          <p:cNvPr id="16402" name="TextBox 28"/>
          <p:cNvSpPr txBox="1">
            <a:spLocks noChangeArrowheads="1"/>
          </p:cNvSpPr>
          <p:nvPr/>
        </p:nvSpPr>
        <p:spPr bwMode="auto">
          <a:xfrm>
            <a:off x="4284830" y="6321539"/>
            <a:ext cx="576781" cy="4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043" dirty="0">
                <a:latin typeface="Times New Roman" panose="02020603050405020304" pitchFamily="18" charset="0"/>
                <a:cs typeface="Times New Roman" panose="02020603050405020304" pitchFamily="18" charset="0"/>
              </a:rPr>
              <a:t>and</a:t>
            </a:r>
          </a:p>
        </p:txBody>
      </p:sp>
      <p:sp>
        <p:nvSpPr>
          <p:cNvPr id="16403" name="TextBox 30"/>
          <p:cNvSpPr txBox="1">
            <a:spLocks noChangeArrowheads="1"/>
          </p:cNvSpPr>
          <p:nvPr/>
        </p:nvSpPr>
        <p:spPr bwMode="auto">
          <a:xfrm>
            <a:off x="10433124" y="5677679"/>
            <a:ext cx="1125394" cy="4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043">
                <a:latin typeface="Times New Roman" panose="02020603050405020304" pitchFamily="18" charset="0"/>
                <a:cs typeface="Times New Roman" panose="02020603050405020304" pitchFamily="18" charset="0"/>
              </a:rPr>
              <a:t>Fig. 3(b)</a:t>
            </a:r>
          </a:p>
        </p:txBody>
      </p:sp>
    </p:spTree>
    <p:extLst>
      <p:ext uri="{BB962C8B-B14F-4D97-AF65-F5344CB8AC3E}">
        <p14:creationId xmlns:p14="http://schemas.microsoft.com/office/powerpoint/2010/main" val="3719203965"/>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anim calcmode="lin" valueType="num">
                                      <p:cBhvr additive="base">
                                        <p:cTn id="7" dur="500" fill="hold"/>
                                        <p:tgtEl>
                                          <p:spTgt spid="16386"/>
                                        </p:tgtEl>
                                        <p:attrNameLst>
                                          <p:attrName>ppt_x</p:attrName>
                                        </p:attrNameLst>
                                      </p:cBhvr>
                                      <p:tavLst>
                                        <p:tav tm="0">
                                          <p:val>
                                            <p:strVal val="#ppt_x"/>
                                          </p:val>
                                        </p:tav>
                                        <p:tav tm="100000">
                                          <p:val>
                                            <p:strVal val="#ppt_x"/>
                                          </p:val>
                                        </p:tav>
                                      </p:tavLst>
                                    </p:anim>
                                    <p:anim calcmode="lin" valueType="num">
                                      <p:cBhvr additive="base">
                                        <p:cTn id="8" dur="500" fill="hold"/>
                                        <p:tgtEl>
                                          <p:spTgt spid="1638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403"/>
                                        </p:tgtEl>
                                        <p:attrNameLst>
                                          <p:attrName>style.visibility</p:attrName>
                                        </p:attrNameLst>
                                      </p:cBhvr>
                                      <p:to>
                                        <p:strVal val="visible"/>
                                      </p:to>
                                    </p:set>
                                    <p:anim calcmode="lin" valueType="num">
                                      <p:cBhvr additive="base">
                                        <p:cTn id="11" dur="500" fill="hold"/>
                                        <p:tgtEl>
                                          <p:spTgt spid="16403"/>
                                        </p:tgtEl>
                                        <p:attrNameLst>
                                          <p:attrName>ppt_x</p:attrName>
                                        </p:attrNameLst>
                                      </p:cBhvr>
                                      <p:tavLst>
                                        <p:tav tm="0">
                                          <p:val>
                                            <p:strVal val="#ppt_x"/>
                                          </p:val>
                                        </p:tav>
                                        <p:tav tm="100000">
                                          <p:val>
                                            <p:strVal val="#ppt_x"/>
                                          </p:val>
                                        </p:tav>
                                      </p:tavLst>
                                    </p:anim>
                                    <p:anim calcmode="lin" valueType="num">
                                      <p:cBhvr additive="base">
                                        <p:cTn id="12" dur="500" fill="hold"/>
                                        <p:tgtEl>
                                          <p:spTgt spid="1640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6391"/>
                                        </p:tgtEl>
                                        <p:attrNameLst>
                                          <p:attrName>style.visibility</p:attrName>
                                        </p:attrNameLst>
                                      </p:cBhvr>
                                      <p:to>
                                        <p:strVal val="visible"/>
                                      </p:to>
                                    </p:set>
                                    <p:anim calcmode="lin" valueType="num">
                                      <p:cBhvr additive="base">
                                        <p:cTn id="17" dur="500" fill="hold"/>
                                        <p:tgtEl>
                                          <p:spTgt spid="16391"/>
                                        </p:tgtEl>
                                        <p:attrNameLst>
                                          <p:attrName>ppt_x</p:attrName>
                                        </p:attrNameLst>
                                      </p:cBhvr>
                                      <p:tavLst>
                                        <p:tav tm="0">
                                          <p:val>
                                            <p:strVal val="#ppt_x"/>
                                          </p:val>
                                        </p:tav>
                                        <p:tav tm="100000">
                                          <p:val>
                                            <p:strVal val="#ppt_x"/>
                                          </p:val>
                                        </p:tav>
                                      </p:tavLst>
                                    </p:anim>
                                    <p:anim calcmode="lin" valueType="num">
                                      <p:cBhvr additive="base">
                                        <p:cTn id="18" dur="500" fill="hold"/>
                                        <p:tgtEl>
                                          <p:spTgt spid="1639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6392"/>
                                        </p:tgtEl>
                                        <p:attrNameLst>
                                          <p:attrName>style.visibility</p:attrName>
                                        </p:attrNameLst>
                                      </p:cBhvr>
                                      <p:to>
                                        <p:strVal val="visible"/>
                                      </p:to>
                                    </p:set>
                                    <p:anim calcmode="lin" valueType="num">
                                      <p:cBhvr additive="base">
                                        <p:cTn id="21" dur="500" fill="hold"/>
                                        <p:tgtEl>
                                          <p:spTgt spid="16392"/>
                                        </p:tgtEl>
                                        <p:attrNameLst>
                                          <p:attrName>ppt_x</p:attrName>
                                        </p:attrNameLst>
                                      </p:cBhvr>
                                      <p:tavLst>
                                        <p:tav tm="0">
                                          <p:val>
                                            <p:strVal val="#ppt_x"/>
                                          </p:val>
                                        </p:tav>
                                        <p:tav tm="100000">
                                          <p:val>
                                            <p:strVal val="#ppt_x"/>
                                          </p:val>
                                        </p:tav>
                                      </p:tavLst>
                                    </p:anim>
                                    <p:anim calcmode="lin" valueType="num">
                                      <p:cBhvr additive="base">
                                        <p:cTn id="22" dur="500" fill="hold"/>
                                        <p:tgtEl>
                                          <p:spTgt spid="16392"/>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6399"/>
                                        </p:tgtEl>
                                        <p:attrNameLst>
                                          <p:attrName>style.visibility</p:attrName>
                                        </p:attrNameLst>
                                      </p:cBhvr>
                                      <p:to>
                                        <p:strVal val="visible"/>
                                      </p:to>
                                    </p:set>
                                    <p:anim calcmode="lin" valueType="num">
                                      <p:cBhvr additive="base">
                                        <p:cTn id="25" dur="500" fill="hold"/>
                                        <p:tgtEl>
                                          <p:spTgt spid="16399"/>
                                        </p:tgtEl>
                                        <p:attrNameLst>
                                          <p:attrName>ppt_x</p:attrName>
                                        </p:attrNameLst>
                                      </p:cBhvr>
                                      <p:tavLst>
                                        <p:tav tm="0">
                                          <p:val>
                                            <p:strVal val="#ppt_x"/>
                                          </p:val>
                                        </p:tav>
                                        <p:tav tm="100000">
                                          <p:val>
                                            <p:strVal val="#ppt_x"/>
                                          </p:val>
                                        </p:tav>
                                      </p:tavLst>
                                    </p:anim>
                                    <p:anim calcmode="lin" valueType="num">
                                      <p:cBhvr additive="base">
                                        <p:cTn id="26" dur="500" fill="hold"/>
                                        <p:tgtEl>
                                          <p:spTgt spid="1639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6393"/>
                                        </p:tgtEl>
                                        <p:attrNameLst>
                                          <p:attrName>style.visibility</p:attrName>
                                        </p:attrNameLst>
                                      </p:cBhvr>
                                      <p:to>
                                        <p:strVal val="visible"/>
                                      </p:to>
                                    </p:set>
                                    <p:anim calcmode="lin" valueType="num">
                                      <p:cBhvr additive="base">
                                        <p:cTn id="31" dur="500" fill="hold"/>
                                        <p:tgtEl>
                                          <p:spTgt spid="16393"/>
                                        </p:tgtEl>
                                        <p:attrNameLst>
                                          <p:attrName>ppt_x</p:attrName>
                                        </p:attrNameLst>
                                      </p:cBhvr>
                                      <p:tavLst>
                                        <p:tav tm="0">
                                          <p:val>
                                            <p:strVal val="#ppt_x"/>
                                          </p:val>
                                        </p:tav>
                                        <p:tav tm="100000">
                                          <p:val>
                                            <p:strVal val="#ppt_x"/>
                                          </p:val>
                                        </p:tav>
                                      </p:tavLst>
                                    </p:anim>
                                    <p:anim calcmode="lin" valueType="num">
                                      <p:cBhvr additive="base">
                                        <p:cTn id="32" dur="500" fill="hold"/>
                                        <p:tgtEl>
                                          <p:spTgt spid="1639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394"/>
                                        </p:tgtEl>
                                        <p:attrNameLst>
                                          <p:attrName>style.visibility</p:attrName>
                                        </p:attrNameLst>
                                      </p:cBhvr>
                                      <p:to>
                                        <p:strVal val="visible"/>
                                      </p:to>
                                    </p:set>
                                    <p:anim calcmode="lin" valueType="num">
                                      <p:cBhvr additive="base">
                                        <p:cTn id="37" dur="500" fill="hold"/>
                                        <p:tgtEl>
                                          <p:spTgt spid="16394"/>
                                        </p:tgtEl>
                                        <p:attrNameLst>
                                          <p:attrName>ppt_x</p:attrName>
                                        </p:attrNameLst>
                                      </p:cBhvr>
                                      <p:tavLst>
                                        <p:tav tm="0">
                                          <p:val>
                                            <p:strVal val="#ppt_x"/>
                                          </p:val>
                                        </p:tav>
                                        <p:tav tm="100000">
                                          <p:val>
                                            <p:strVal val="#ppt_x"/>
                                          </p:val>
                                        </p:tav>
                                      </p:tavLst>
                                    </p:anim>
                                    <p:anim calcmode="lin" valueType="num">
                                      <p:cBhvr additive="base">
                                        <p:cTn id="38" dur="500" fill="hold"/>
                                        <p:tgtEl>
                                          <p:spTgt spid="1639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6395"/>
                                        </p:tgtEl>
                                        <p:attrNameLst>
                                          <p:attrName>style.visibility</p:attrName>
                                        </p:attrNameLst>
                                      </p:cBhvr>
                                      <p:to>
                                        <p:strVal val="visible"/>
                                      </p:to>
                                    </p:set>
                                    <p:anim calcmode="lin" valueType="num">
                                      <p:cBhvr additive="base">
                                        <p:cTn id="43" dur="500" fill="hold"/>
                                        <p:tgtEl>
                                          <p:spTgt spid="16395"/>
                                        </p:tgtEl>
                                        <p:attrNameLst>
                                          <p:attrName>ppt_x</p:attrName>
                                        </p:attrNameLst>
                                      </p:cBhvr>
                                      <p:tavLst>
                                        <p:tav tm="0">
                                          <p:val>
                                            <p:strVal val="#ppt_x"/>
                                          </p:val>
                                        </p:tav>
                                        <p:tav tm="100000">
                                          <p:val>
                                            <p:strVal val="#ppt_x"/>
                                          </p:val>
                                        </p:tav>
                                      </p:tavLst>
                                    </p:anim>
                                    <p:anim calcmode="lin" valueType="num">
                                      <p:cBhvr additive="base">
                                        <p:cTn id="44" dur="500" fill="hold"/>
                                        <p:tgtEl>
                                          <p:spTgt spid="1639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6400"/>
                                        </p:tgtEl>
                                        <p:attrNameLst>
                                          <p:attrName>style.visibility</p:attrName>
                                        </p:attrNameLst>
                                      </p:cBhvr>
                                      <p:to>
                                        <p:strVal val="visible"/>
                                      </p:to>
                                    </p:set>
                                    <p:anim calcmode="lin" valueType="num">
                                      <p:cBhvr additive="base">
                                        <p:cTn id="47" dur="500" fill="hold"/>
                                        <p:tgtEl>
                                          <p:spTgt spid="16400"/>
                                        </p:tgtEl>
                                        <p:attrNameLst>
                                          <p:attrName>ppt_x</p:attrName>
                                        </p:attrNameLst>
                                      </p:cBhvr>
                                      <p:tavLst>
                                        <p:tav tm="0">
                                          <p:val>
                                            <p:strVal val="#ppt_x"/>
                                          </p:val>
                                        </p:tav>
                                        <p:tav tm="100000">
                                          <p:val>
                                            <p:strVal val="#ppt_x"/>
                                          </p:val>
                                        </p:tav>
                                      </p:tavLst>
                                    </p:anim>
                                    <p:anim calcmode="lin" valueType="num">
                                      <p:cBhvr additive="base">
                                        <p:cTn id="48" dur="500" fill="hold"/>
                                        <p:tgtEl>
                                          <p:spTgt spid="16400"/>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6396"/>
                                        </p:tgtEl>
                                        <p:attrNameLst>
                                          <p:attrName>style.visibility</p:attrName>
                                        </p:attrNameLst>
                                      </p:cBhvr>
                                      <p:to>
                                        <p:strVal val="visible"/>
                                      </p:to>
                                    </p:set>
                                    <p:anim calcmode="lin" valueType="num">
                                      <p:cBhvr additive="base">
                                        <p:cTn id="53" dur="500" fill="hold"/>
                                        <p:tgtEl>
                                          <p:spTgt spid="16396"/>
                                        </p:tgtEl>
                                        <p:attrNameLst>
                                          <p:attrName>ppt_x</p:attrName>
                                        </p:attrNameLst>
                                      </p:cBhvr>
                                      <p:tavLst>
                                        <p:tav tm="0">
                                          <p:val>
                                            <p:strVal val="#ppt_x"/>
                                          </p:val>
                                        </p:tav>
                                        <p:tav tm="100000">
                                          <p:val>
                                            <p:strVal val="#ppt_x"/>
                                          </p:val>
                                        </p:tav>
                                      </p:tavLst>
                                    </p:anim>
                                    <p:anim calcmode="lin" valueType="num">
                                      <p:cBhvr additive="base">
                                        <p:cTn id="54" dur="500" fill="hold"/>
                                        <p:tgtEl>
                                          <p:spTgt spid="16396"/>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16397"/>
                                        </p:tgtEl>
                                        <p:attrNameLst>
                                          <p:attrName>style.visibility</p:attrName>
                                        </p:attrNameLst>
                                      </p:cBhvr>
                                      <p:to>
                                        <p:strVal val="visible"/>
                                      </p:to>
                                    </p:set>
                                    <p:anim calcmode="lin" valueType="num">
                                      <p:cBhvr additive="base">
                                        <p:cTn id="59" dur="500" fill="hold"/>
                                        <p:tgtEl>
                                          <p:spTgt spid="16397"/>
                                        </p:tgtEl>
                                        <p:attrNameLst>
                                          <p:attrName>ppt_x</p:attrName>
                                        </p:attrNameLst>
                                      </p:cBhvr>
                                      <p:tavLst>
                                        <p:tav tm="0">
                                          <p:val>
                                            <p:strVal val="#ppt_x"/>
                                          </p:val>
                                        </p:tav>
                                        <p:tav tm="100000">
                                          <p:val>
                                            <p:strVal val="#ppt_x"/>
                                          </p:val>
                                        </p:tav>
                                      </p:tavLst>
                                    </p:anim>
                                    <p:anim calcmode="lin" valueType="num">
                                      <p:cBhvr additive="base">
                                        <p:cTn id="60" dur="500" fill="hold"/>
                                        <p:tgtEl>
                                          <p:spTgt spid="16397"/>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6402"/>
                                        </p:tgtEl>
                                        <p:attrNameLst>
                                          <p:attrName>style.visibility</p:attrName>
                                        </p:attrNameLst>
                                      </p:cBhvr>
                                      <p:to>
                                        <p:strVal val="visible"/>
                                      </p:to>
                                    </p:set>
                                    <p:anim calcmode="lin" valueType="num">
                                      <p:cBhvr additive="base">
                                        <p:cTn id="65" dur="500" fill="hold"/>
                                        <p:tgtEl>
                                          <p:spTgt spid="16402"/>
                                        </p:tgtEl>
                                        <p:attrNameLst>
                                          <p:attrName>ppt_x</p:attrName>
                                        </p:attrNameLst>
                                      </p:cBhvr>
                                      <p:tavLst>
                                        <p:tav tm="0">
                                          <p:val>
                                            <p:strVal val="#ppt_x"/>
                                          </p:val>
                                        </p:tav>
                                        <p:tav tm="100000">
                                          <p:val>
                                            <p:strVal val="#ppt_x"/>
                                          </p:val>
                                        </p:tav>
                                      </p:tavLst>
                                    </p:anim>
                                    <p:anim calcmode="lin" valueType="num">
                                      <p:cBhvr additive="base">
                                        <p:cTn id="66" dur="500" fill="hold"/>
                                        <p:tgtEl>
                                          <p:spTgt spid="16402"/>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16398"/>
                                        </p:tgtEl>
                                        <p:attrNameLst>
                                          <p:attrName>style.visibility</p:attrName>
                                        </p:attrNameLst>
                                      </p:cBhvr>
                                      <p:to>
                                        <p:strVal val="visible"/>
                                      </p:to>
                                    </p:set>
                                    <p:anim calcmode="lin" valueType="num">
                                      <p:cBhvr additive="base">
                                        <p:cTn id="69" dur="500" fill="hold"/>
                                        <p:tgtEl>
                                          <p:spTgt spid="16398"/>
                                        </p:tgtEl>
                                        <p:attrNameLst>
                                          <p:attrName>ppt_x</p:attrName>
                                        </p:attrNameLst>
                                      </p:cBhvr>
                                      <p:tavLst>
                                        <p:tav tm="0">
                                          <p:val>
                                            <p:strVal val="#ppt_x"/>
                                          </p:val>
                                        </p:tav>
                                        <p:tav tm="100000">
                                          <p:val>
                                            <p:strVal val="#ppt_x"/>
                                          </p:val>
                                        </p:tav>
                                      </p:tavLst>
                                    </p:anim>
                                    <p:anim calcmode="lin" valueType="num">
                                      <p:cBhvr additive="base">
                                        <p:cTn id="70" dur="500" fill="hold"/>
                                        <p:tgtEl>
                                          <p:spTgt spid="16398"/>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16401"/>
                                        </p:tgtEl>
                                        <p:attrNameLst>
                                          <p:attrName>style.visibility</p:attrName>
                                        </p:attrNameLst>
                                      </p:cBhvr>
                                      <p:to>
                                        <p:strVal val="visible"/>
                                      </p:to>
                                    </p:set>
                                    <p:anim calcmode="lin" valueType="num">
                                      <p:cBhvr additive="base">
                                        <p:cTn id="73" dur="500" fill="hold"/>
                                        <p:tgtEl>
                                          <p:spTgt spid="16401"/>
                                        </p:tgtEl>
                                        <p:attrNameLst>
                                          <p:attrName>ppt_x</p:attrName>
                                        </p:attrNameLst>
                                      </p:cBhvr>
                                      <p:tavLst>
                                        <p:tav tm="0">
                                          <p:val>
                                            <p:strVal val="#ppt_x"/>
                                          </p:val>
                                        </p:tav>
                                        <p:tav tm="100000">
                                          <p:val>
                                            <p:strVal val="#ppt_x"/>
                                          </p:val>
                                        </p:tav>
                                      </p:tavLst>
                                    </p:anim>
                                    <p:anim calcmode="lin" valueType="num">
                                      <p:cBhvr additive="base">
                                        <p:cTn id="74" dur="500" fill="hold"/>
                                        <p:tgtEl>
                                          <p:spTgt spid="164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1" grpId="0"/>
      <p:bldP spid="16393" grpId="0"/>
      <p:bldP spid="16394" grpId="0"/>
      <p:bldP spid="16396" grpId="0"/>
      <p:bldP spid="16399" grpId="0"/>
      <p:bldP spid="16400" grpId="0"/>
      <p:bldP spid="16401" grpId="0"/>
      <p:bldP spid="16402" grpId="0"/>
      <p:bldP spid="1640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noChangeArrowheads="1"/>
          </p:cNvSpPr>
          <p:nvPr>
            <p:ph type="title"/>
          </p:nvPr>
        </p:nvSpPr>
        <p:spPr>
          <a:xfrm>
            <a:off x="2698697" y="183787"/>
            <a:ext cx="7622965" cy="1010390"/>
          </a:xfr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eaLnBrk="1" hangingPunct="1"/>
            <a:r>
              <a:rPr lang="en-US" altLang="en-US" sz="4000" b="1" dirty="0">
                <a:solidFill>
                  <a:srgbClr val="FFFF00"/>
                </a:solidFill>
                <a:latin typeface="Times New Roman" panose="02020603050405020304" pitchFamily="18" charset="0"/>
                <a:cs typeface="Times New Roman" panose="02020603050405020304" pitchFamily="18" charset="0"/>
              </a:rPr>
              <a:t>Common-Drain (CD) Amplifier</a:t>
            </a:r>
          </a:p>
        </p:txBody>
      </p:sp>
      <p:sp>
        <p:nvSpPr>
          <p:cNvPr id="17411" name="Content Placeholder 2"/>
          <p:cNvSpPr>
            <a:spLocks noGrp="1" noChangeArrowheads="1"/>
          </p:cNvSpPr>
          <p:nvPr>
            <p:ph idx="1"/>
          </p:nvPr>
        </p:nvSpPr>
        <p:spPr>
          <a:xfrm>
            <a:off x="435551" y="1539623"/>
            <a:ext cx="10872635" cy="488166"/>
          </a:xfrm>
        </p:spPr>
        <p:txBody>
          <a:bodyPr>
            <a:normAutofit fontScale="77500" lnSpcReduction="20000"/>
          </a:bodyPr>
          <a:lstStyle/>
          <a:p>
            <a:r>
              <a:rPr lang="en-US" altLang="en-US">
                <a:latin typeface="Times New Roman" panose="02020603050405020304" pitchFamily="18" charset="0"/>
                <a:cs typeface="Times New Roman" panose="02020603050405020304" pitchFamily="18" charset="0"/>
              </a:rPr>
              <a:t>The common drain amplifier commonly known as the </a:t>
            </a:r>
            <a:r>
              <a:rPr lang="en-US" altLang="en-US" b="1">
                <a:latin typeface="Times New Roman" panose="02020603050405020304" pitchFamily="18" charset="0"/>
                <a:cs typeface="Times New Roman" panose="02020603050405020304" pitchFamily="18" charset="0"/>
              </a:rPr>
              <a:t>source follower</a:t>
            </a:r>
            <a:r>
              <a:rPr lang="en-US" altLang="en-US">
                <a:latin typeface="Times New Roman" panose="02020603050405020304" pitchFamily="18" charset="0"/>
                <a:cs typeface="Times New Roman" panose="02020603050405020304" pitchFamily="18" charset="0"/>
              </a:rPr>
              <a:t>.</a:t>
            </a:r>
          </a:p>
        </p:txBody>
      </p:sp>
      <p:sp>
        <p:nvSpPr>
          <p:cNvPr id="17412" name="Date Placeholder 5"/>
          <p:cNvSpPr>
            <a:spLocks noGrp="1" noChangeArrowheads="1"/>
          </p:cNvSpPr>
          <p:nvPr>
            <p:ph type="dt" sz="quarter" idx="10"/>
          </p:nvPr>
        </p:nvSpPr>
        <p:spPr bwMode="auto">
          <a:xfrm>
            <a:off x="272464" y="7296248"/>
            <a:ext cx="2257564" cy="228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E59D3B27-B877-4EDC-B26A-66ACA10CA393}" type="datetime1">
              <a:rPr lang="en-IN" altLang="en-US" sz="1226">
                <a:solidFill>
                  <a:schemeClr val="bg1"/>
                </a:solidFill>
                <a:latin typeface="Times New Roman" panose="02020603050405020304" pitchFamily="18" charset="0"/>
                <a:cs typeface="Times New Roman" panose="02020603050405020304" pitchFamily="18" charset="0"/>
              </a:rPr>
              <a:pPr fontAlgn="base">
                <a:lnSpc>
                  <a:spcPct val="100000"/>
                </a:lnSpc>
                <a:spcBef>
                  <a:spcPct val="0"/>
                </a:spcBef>
                <a:spcAft>
                  <a:spcPct val="0"/>
                </a:spcAft>
                <a:buFontTx/>
                <a:buNone/>
              </a:pPr>
              <a:t>23-12-2024</a:t>
            </a:fld>
            <a:endParaRPr lang="en-US" altLang="en-US" sz="1226">
              <a:solidFill>
                <a:schemeClr val="bg1"/>
              </a:solidFill>
              <a:latin typeface="Times New Roman" panose="02020603050405020304" pitchFamily="18" charset="0"/>
              <a:cs typeface="Times New Roman" panose="02020603050405020304" pitchFamily="18" charset="0"/>
            </a:endParaRPr>
          </a:p>
        </p:txBody>
      </p:sp>
      <p:sp>
        <p:nvSpPr>
          <p:cNvPr id="17413" name="Slide Number Placeholder 6"/>
          <p:cNvSpPr>
            <a:spLocks noGrp="1" noChangeArrowheads="1"/>
          </p:cNvSpPr>
          <p:nvPr>
            <p:ph type="sldNum" sz="quarter" idx="12"/>
          </p:nvPr>
        </p:nvSpPr>
        <p:spPr bwMode="auto">
          <a:xfrm>
            <a:off x="9815213" y="7229754"/>
            <a:ext cx="2022402" cy="27895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28461809-0759-4E8E-81AF-FDC325223B37}" type="slidenum">
              <a:rPr lang="en-US" altLang="en-US" sz="1226">
                <a:solidFill>
                  <a:schemeClr val="bg1"/>
                </a:solidFill>
                <a:latin typeface="Times New Roman" panose="02020603050405020304" pitchFamily="18" charset="0"/>
                <a:cs typeface="Times New Roman" panose="02020603050405020304" pitchFamily="18" charset="0"/>
              </a:rPr>
              <a:pPr fontAlgn="base">
                <a:lnSpc>
                  <a:spcPct val="100000"/>
                </a:lnSpc>
                <a:spcBef>
                  <a:spcPct val="0"/>
                </a:spcBef>
                <a:spcAft>
                  <a:spcPct val="0"/>
                </a:spcAft>
                <a:buFontTx/>
                <a:buNone/>
              </a:pPr>
              <a:t>57</a:t>
            </a:fld>
            <a:endParaRPr lang="en-US" altLang="en-US" sz="1226">
              <a:solidFill>
                <a:schemeClr val="bg1"/>
              </a:solidFill>
              <a:latin typeface="Times New Roman" panose="02020603050405020304" pitchFamily="18" charset="0"/>
              <a:cs typeface="Times New Roman" panose="02020603050405020304" pitchFamily="18" charset="0"/>
            </a:endParaRPr>
          </a:p>
        </p:txBody>
      </p:sp>
      <p:sp>
        <p:nvSpPr>
          <p:cNvPr id="17414" name="Footer Placeholder 9"/>
          <p:cNvSpPr>
            <a:spLocks noGrp="1" noChangeArrowheads="1"/>
          </p:cNvSpPr>
          <p:nvPr>
            <p:ph type="ftr" sz="quarter" idx="11"/>
          </p:nvPr>
        </p:nvSpPr>
        <p:spPr bwMode="auto">
          <a:xfrm>
            <a:off x="2920886" y="7270299"/>
            <a:ext cx="6740255" cy="27895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Times New Roman" panose="02020603050405020304" pitchFamily="18" charset="0"/>
                <a:cs typeface="Times New Roman" panose="02020603050405020304" pitchFamily="18" charset="0"/>
              </a:rPr>
              <a:t>International Institute of Information Technology, Naya Raipur</a:t>
            </a:r>
          </a:p>
        </p:txBody>
      </p:sp>
      <p:pic>
        <p:nvPicPr>
          <p:cNvPr id="17415" name="Picture 1"/>
          <p:cNvPicPr>
            <a:picLocks noChangeAspect="1"/>
          </p:cNvPicPr>
          <p:nvPr/>
        </p:nvPicPr>
        <p:blipFill>
          <a:blip r:embed="rId2">
            <a:extLst>
              <a:ext uri="{28A0092B-C50C-407E-A947-70E740481C1C}">
                <a14:useLocalDpi xmlns:a14="http://schemas.microsoft.com/office/drawing/2010/main" val="0"/>
              </a:ext>
            </a:extLst>
          </a:blip>
          <a:srcRect t="3572"/>
          <a:stretch>
            <a:fillRect/>
          </a:stretch>
        </p:blipFill>
        <p:spPr bwMode="auto">
          <a:xfrm>
            <a:off x="37302" y="3170356"/>
            <a:ext cx="4176168" cy="2515433"/>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pic>
        <p:nvPicPr>
          <p:cNvPr id="17416"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81586" y="2185916"/>
            <a:ext cx="3918301" cy="3965333"/>
          </a:xfrm>
          <a:prstGeom prst="rect">
            <a:avLst/>
          </a:prstGeom>
          <a:noFill/>
          <a:ln w="9525">
            <a:solidFill>
              <a:srgbClr val="002060"/>
            </a:solidFill>
            <a:miter lim="800000"/>
            <a:headEnd/>
            <a:tailEnd/>
          </a:ln>
          <a:extLst>
            <a:ext uri="{909E8E84-426E-40DD-AFC4-6F175D3DCCD1}">
              <a14:hiddenFill xmlns:a14="http://schemas.microsoft.com/office/drawing/2010/main">
                <a:solidFill>
                  <a:srgbClr val="FFFFFF"/>
                </a:solidFill>
              </a14:hiddenFill>
            </a:ext>
          </a:extLst>
        </p:spPr>
      </p:pic>
      <p:sp>
        <p:nvSpPr>
          <p:cNvPr id="4" name="Oval 3"/>
          <p:cNvSpPr/>
          <p:nvPr/>
        </p:nvSpPr>
        <p:spPr>
          <a:xfrm>
            <a:off x="1761289" y="3486610"/>
            <a:ext cx="937408" cy="91145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cxnSp>
        <p:nvCxnSpPr>
          <p:cNvPr id="6" name="Straight Arrow Connector 5"/>
          <p:cNvCxnSpPr/>
          <p:nvPr/>
        </p:nvCxnSpPr>
        <p:spPr>
          <a:xfrm flipV="1">
            <a:off x="2698697" y="3309832"/>
            <a:ext cx="3592317" cy="51087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7419" name="Picture 12"/>
          <p:cNvPicPr>
            <a:picLocks noChangeAspect="1"/>
          </p:cNvPicPr>
          <p:nvPr/>
        </p:nvPicPr>
        <p:blipFill>
          <a:blip r:embed="rId4">
            <a:extLst>
              <a:ext uri="{28A0092B-C50C-407E-A947-70E740481C1C}">
                <a14:useLocalDpi xmlns:a14="http://schemas.microsoft.com/office/drawing/2010/main" val="0"/>
              </a:ext>
            </a:extLst>
          </a:blip>
          <a:srcRect l="3502" r="1328"/>
          <a:stretch>
            <a:fillRect/>
          </a:stretch>
        </p:blipFill>
        <p:spPr bwMode="auto">
          <a:xfrm>
            <a:off x="8259895" y="2612452"/>
            <a:ext cx="4166437" cy="3571233"/>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sp>
        <p:nvSpPr>
          <p:cNvPr id="17420" name="Rectangle 8"/>
          <p:cNvSpPr>
            <a:spLocks noChangeArrowheads="1"/>
          </p:cNvSpPr>
          <p:nvPr/>
        </p:nvSpPr>
        <p:spPr bwMode="auto">
          <a:xfrm>
            <a:off x="272464" y="6302078"/>
            <a:ext cx="11733819" cy="961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en-US" altLang="en-US" sz="1839">
                <a:latin typeface="Times New Roman" panose="02020603050405020304" pitchFamily="18" charset="0"/>
                <a:cs typeface="Times New Roman" panose="02020603050405020304" pitchFamily="18" charset="0"/>
              </a:rPr>
              <a:t>Fig. 4 (a) Common-drain amplifier (b) Equivalent circuit of the source follower obtained by replacing the MOSFET with its T model. Note that </a:t>
            </a:r>
            <a:r>
              <a:rPr lang="en-US" altLang="en-US" sz="1839" i="1">
                <a:latin typeface="Times New Roman" panose="02020603050405020304" pitchFamily="18" charset="0"/>
                <a:cs typeface="Times New Roman" panose="02020603050405020304" pitchFamily="18" charset="0"/>
              </a:rPr>
              <a:t>r</a:t>
            </a:r>
            <a:r>
              <a:rPr lang="en-US" altLang="en-US" sz="1839" i="1" baseline="-25000">
                <a:latin typeface="Times New Roman" panose="02020603050405020304" pitchFamily="18" charset="0"/>
                <a:cs typeface="Times New Roman" panose="02020603050405020304" pitchFamily="18" charset="0"/>
              </a:rPr>
              <a:t>o </a:t>
            </a:r>
            <a:r>
              <a:rPr lang="en-US" altLang="en-US" sz="1839">
                <a:latin typeface="Times New Roman" panose="02020603050405020304" pitchFamily="18" charset="0"/>
                <a:cs typeface="Times New Roman" panose="02020603050405020304" pitchFamily="18" charset="0"/>
              </a:rPr>
              <a:t>appears in parallel with </a:t>
            </a:r>
            <a:r>
              <a:rPr lang="en-US" altLang="en-US" sz="1839" i="1">
                <a:latin typeface="Times New Roman" panose="02020603050405020304" pitchFamily="18" charset="0"/>
                <a:cs typeface="Times New Roman" panose="02020603050405020304" pitchFamily="18" charset="0"/>
              </a:rPr>
              <a:t>R</a:t>
            </a:r>
            <a:r>
              <a:rPr lang="en-US" altLang="en-US" sz="1839" i="1" baseline="-25000">
                <a:latin typeface="Times New Roman" panose="02020603050405020304" pitchFamily="18" charset="0"/>
                <a:cs typeface="Times New Roman" panose="02020603050405020304" pitchFamily="18" charset="0"/>
              </a:rPr>
              <a:t>L</a:t>
            </a:r>
            <a:r>
              <a:rPr lang="en-US" altLang="en-US" sz="1839">
                <a:latin typeface="Times New Roman" panose="02020603050405020304" pitchFamily="18" charset="0"/>
                <a:cs typeface="Times New Roman" panose="02020603050405020304" pitchFamily="18" charset="0"/>
              </a:rPr>
              <a:t> and in discrete circuits, </a:t>
            </a:r>
            <a:r>
              <a:rPr lang="en-US" altLang="en-US" sz="1839" i="1">
                <a:latin typeface="Times New Roman" panose="02020603050405020304" pitchFamily="18" charset="0"/>
                <a:cs typeface="Times New Roman" panose="02020603050405020304" pitchFamily="18" charset="0"/>
              </a:rPr>
              <a:t>r</a:t>
            </a:r>
            <a:r>
              <a:rPr lang="en-US" altLang="en-US" sz="1839" i="1" baseline="-25000">
                <a:latin typeface="Times New Roman" panose="02020603050405020304" pitchFamily="18" charset="0"/>
                <a:cs typeface="Times New Roman" panose="02020603050405020304" pitchFamily="18" charset="0"/>
              </a:rPr>
              <a:t>o</a:t>
            </a:r>
            <a:r>
              <a:rPr lang="en-US" altLang="en-US" sz="1839">
                <a:latin typeface="Times New Roman" panose="02020603050405020304" pitchFamily="18" charset="0"/>
                <a:cs typeface="Times New Roman" panose="02020603050405020304" pitchFamily="18" charset="0"/>
              </a:rPr>
              <a:t>&gt;&gt;</a:t>
            </a:r>
            <a:r>
              <a:rPr lang="en-US" altLang="en-US" sz="1839" i="1">
                <a:latin typeface="Times New Roman" panose="02020603050405020304" pitchFamily="18" charset="0"/>
                <a:cs typeface="Times New Roman" panose="02020603050405020304" pitchFamily="18" charset="0"/>
              </a:rPr>
              <a:t>R</a:t>
            </a:r>
            <a:r>
              <a:rPr lang="en-US" altLang="en-US" sz="1839" i="1" baseline="-25000">
                <a:latin typeface="Times New Roman" panose="02020603050405020304" pitchFamily="18" charset="0"/>
                <a:cs typeface="Times New Roman" panose="02020603050405020304" pitchFamily="18" charset="0"/>
              </a:rPr>
              <a:t>L</a:t>
            </a:r>
            <a:r>
              <a:rPr lang="en-US" altLang="en-US" sz="1839">
                <a:latin typeface="Times New Roman" panose="02020603050405020304" pitchFamily="18" charset="0"/>
                <a:cs typeface="Times New Roman" panose="02020603050405020304" pitchFamily="18" charset="0"/>
              </a:rPr>
              <a:t> . Neglecting </a:t>
            </a:r>
            <a:r>
              <a:rPr lang="en-US" altLang="en-US" sz="1839" i="1">
                <a:latin typeface="Times New Roman" panose="02020603050405020304" pitchFamily="18" charset="0"/>
                <a:cs typeface="Times New Roman" panose="02020603050405020304" pitchFamily="18" charset="0"/>
              </a:rPr>
              <a:t>r</a:t>
            </a:r>
            <a:r>
              <a:rPr lang="en-US" altLang="en-US" sz="1839" i="1" baseline="-25000">
                <a:latin typeface="Times New Roman" panose="02020603050405020304" pitchFamily="18" charset="0"/>
                <a:cs typeface="Times New Roman" panose="02020603050405020304" pitchFamily="18" charset="0"/>
              </a:rPr>
              <a:t>o</a:t>
            </a:r>
            <a:r>
              <a:rPr lang="en-US" altLang="en-US" sz="1839">
                <a:latin typeface="Times New Roman" panose="02020603050405020304" pitchFamily="18" charset="0"/>
                <a:cs typeface="Times New Roman" panose="02020603050405020304" pitchFamily="18" charset="0"/>
              </a:rPr>
              <a:t>, we obtain the simplified equivalent circuit in (c).</a:t>
            </a:r>
          </a:p>
        </p:txBody>
      </p:sp>
    </p:spTree>
    <p:extLst>
      <p:ext uri="{BB962C8B-B14F-4D97-AF65-F5344CB8AC3E}">
        <p14:creationId xmlns:p14="http://schemas.microsoft.com/office/powerpoint/2010/main" val="3522361731"/>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 calcmode="lin" valueType="num">
                                      <p:cBhvr additive="base">
                                        <p:cTn id="7" dur="500" fill="hold"/>
                                        <p:tgtEl>
                                          <p:spTgt spid="174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4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415"/>
                                        </p:tgtEl>
                                        <p:attrNameLst>
                                          <p:attrName>style.visibility</p:attrName>
                                        </p:attrNameLst>
                                      </p:cBhvr>
                                      <p:to>
                                        <p:strVal val="visible"/>
                                      </p:to>
                                    </p:set>
                                    <p:anim calcmode="lin" valueType="num">
                                      <p:cBhvr additive="base">
                                        <p:cTn id="13" dur="500" fill="hold"/>
                                        <p:tgtEl>
                                          <p:spTgt spid="17415"/>
                                        </p:tgtEl>
                                        <p:attrNameLst>
                                          <p:attrName>ppt_x</p:attrName>
                                        </p:attrNameLst>
                                      </p:cBhvr>
                                      <p:tavLst>
                                        <p:tav tm="0">
                                          <p:val>
                                            <p:strVal val="#ppt_x"/>
                                          </p:val>
                                        </p:tav>
                                        <p:tav tm="100000">
                                          <p:val>
                                            <p:strVal val="#ppt_x"/>
                                          </p:val>
                                        </p:tav>
                                      </p:tavLst>
                                    </p:anim>
                                    <p:anim calcmode="lin" valueType="num">
                                      <p:cBhvr additive="base">
                                        <p:cTn id="14" dur="500" fill="hold"/>
                                        <p:tgtEl>
                                          <p:spTgt spid="174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7416"/>
                                        </p:tgtEl>
                                        <p:attrNameLst>
                                          <p:attrName>style.visibility</p:attrName>
                                        </p:attrNameLst>
                                      </p:cBhvr>
                                      <p:to>
                                        <p:strVal val="visible"/>
                                      </p:to>
                                    </p:set>
                                    <p:anim calcmode="lin" valueType="num">
                                      <p:cBhvr additive="base">
                                        <p:cTn id="29" dur="500" fill="hold"/>
                                        <p:tgtEl>
                                          <p:spTgt spid="17416"/>
                                        </p:tgtEl>
                                        <p:attrNameLst>
                                          <p:attrName>ppt_x</p:attrName>
                                        </p:attrNameLst>
                                      </p:cBhvr>
                                      <p:tavLst>
                                        <p:tav tm="0">
                                          <p:val>
                                            <p:strVal val="#ppt_x"/>
                                          </p:val>
                                        </p:tav>
                                        <p:tav tm="100000">
                                          <p:val>
                                            <p:strVal val="#ppt_x"/>
                                          </p:val>
                                        </p:tav>
                                      </p:tavLst>
                                    </p:anim>
                                    <p:anim calcmode="lin" valueType="num">
                                      <p:cBhvr additive="base">
                                        <p:cTn id="30" dur="500" fill="hold"/>
                                        <p:tgtEl>
                                          <p:spTgt spid="1741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7419"/>
                                        </p:tgtEl>
                                        <p:attrNameLst>
                                          <p:attrName>style.visibility</p:attrName>
                                        </p:attrNameLst>
                                      </p:cBhvr>
                                      <p:to>
                                        <p:strVal val="visible"/>
                                      </p:to>
                                    </p:set>
                                    <p:anim calcmode="lin" valueType="num">
                                      <p:cBhvr additive="base">
                                        <p:cTn id="35" dur="500" fill="hold"/>
                                        <p:tgtEl>
                                          <p:spTgt spid="17419"/>
                                        </p:tgtEl>
                                        <p:attrNameLst>
                                          <p:attrName>ppt_x</p:attrName>
                                        </p:attrNameLst>
                                      </p:cBhvr>
                                      <p:tavLst>
                                        <p:tav tm="0">
                                          <p:val>
                                            <p:strVal val="#ppt_x"/>
                                          </p:val>
                                        </p:tav>
                                        <p:tav tm="100000">
                                          <p:val>
                                            <p:strVal val="#ppt_x"/>
                                          </p:val>
                                        </p:tav>
                                      </p:tavLst>
                                    </p:anim>
                                    <p:anim calcmode="lin" valueType="num">
                                      <p:cBhvr additive="base">
                                        <p:cTn id="36" dur="500" fill="hold"/>
                                        <p:tgtEl>
                                          <p:spTgt spid="174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p:bldP spid="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Date Placeholder 5"/>
          <p:cNvSpPr>
            <a:spLocks noGrp="1" noChangeArrowheads="1"/>
          </p:cNvSpPr>
          <p:nvPr>
            <p:ph type="dt" sz="quarter" idx="10"/>
          </p:nvPr>
        </p:nvSpPr>
        <p:spPr bwMode="auto">
          <a:xfrm>
            <a:off x="272464" y="7296248"/>
            <a:ext cx="2257564" cy="30652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3CA8169C-D332-44EB-822A-6BBD0249CA28}" type="datetime1">
              <a:rPr lang="en-IN" altLang="en-US" sz="1226">
                <a:solidFill>
                  <a:schemeClr val="bg1"/>
                </a:solidFill>
              </a:rPr>
              <a:pPr fontAlgn="base">
                <a:lnSpc>
                  <a:spcPct val="100000"/>
                </a:lnSpc>
                <a:spcBef>
                  <a:spcPct val="0"/>
                </a:spcBef>
                <a:spcAft>
                  <a:spcPct val="0"/>
                </a:spcAft>
                <a:buFontTx/>
                <a:buNone/>
              </a:pPr>
              <a:t>23-12-2024</a:t>
            </a:fld>
            <a:endParaRPr lang="en-US" altLang="en-US" sz="1226">
              <a:solidFill>
                <a:schemeClr val="bg1"/>
              </a:solidFill>
            </a:endParaRPr>
          </a:p>
        </p:txBody>
      </p:sp>
      <p:sp>
        <p:nvSpPr>
          <p:cNvPr id="18435" name="Slide Number Placeholder 6"/>
          <p:cNvSpPr>
            <a:spLocks noGrp="1" noChangeArrowheads="1"/>
          </p:cNvSpPr>
          <p:nvPr>
            <p:ph type="sldNum" sz="quarter" idx="12"/>
          </p:nvPr>
        </p:nvSpPr>
        <p:spPr bwMode="auto">
          <a:xfrm>
            <a:off x="9815213" y="7229755"/>
            <a:ext cx="2022402" cy="37301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DF709DFB-EB7F-4940-9880-FB071E3BCBD7}" type="slidenum">
              <a:rPr lang="en-US" altLang="en-US" sz="1226">
                <a:solidFill>
                  <a:schemeClr val="bg1"/>
                </a:solidFill>
              </a:rPr>
              <a:pPr fontAlgn="base">
                <a:lnSpc>
                  <a:spcPct val="100000"/>
                </a:lnSpc>
                <a:spcBef>
                  <a:spcPct val="0"/>
                </a:spcBef>
                <a:spcAft>
                  <a:spcPct val="0"/>
                </a:spcAft>
                <a:buFontTx/>
                <a:buNone/>
              </a:pPr>
              <a:t>58</a:t>
            </a:fld>
            <a:endParaRPr lang="en-US" altLang="en-US" sz="1226">
              <a:solidFill>
                <a:schemeClr val="bg1"/>
              </a:solidFill>
            </a:endParaRPr>
          </a:p>
        </p:txBody>
      </p:sp>
      <p:sp>
        <p:nvSpPr>
          <p:cNvPr id="18436" name="Footer Placeholder 9"/>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18437" name="Content Placeholder 2"/>
          <p:cNvSpPr>
            <a:spLocks noGrp="1" noChangeArrowheads="1"/>
          </p:cNvSpPr>
          <p:nvPr>
            <p:ph idx="1"/>
          </p:nvPr>
        </p:nvSpPr>
        <p:spPr>
          <a:xfrm>
            <a:off x="467082" y="1120384"/>
            <a:ext cx="9930362" cy="488166"/>
          </a:xfrm>
        </p:spPr>
        <p:txBody>
          <a:bodyPr>
            <a:normAutofit fontScale="92500" lnSpcReduction="10000"/>
          </a:bodyPr>
          <a:lstStyle/>
          <a:p>
            <a:pPr marL="0" indent="0">
              <a:buNone/>
            </a:pPr>
            <a:r>
              <a:rPr lang="en-US" altLang="en-US" sz="3269" b="1">
                <a:solidFill>
                  <a:srgbClr val="C00000"/>
                </a:solidFill>
                <a:latin typeface="Times New Roman" panose="02020603050405020304" pitchFamily="18" charset="0"/>
                <a:cs typeface="Times New Roman" panose="02020603050405020304" pitchFamily="18" charset="0"/>
              </a:rPr>
              <a:t>The characteristics Parameters of the Source Follower</a:t>
            </a:r>
          </a:p>
        </p:txBody>
      </p:sp>
      <p:pic>
        <p:nvPicPr>
          <p:cNvPr id="18438"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9887" y="2416213"/>
            <a:ext cx="3916679" cy="3965333"/>
          </a:xfrm>
          <a:prstGeom prst="rect">
            <a:avLst/>
          </a:prstGeom>
          <a:noFill/>
          <a:ln w="9525">
            <a:solidFill>
              <a:srgbClr val="002060"/>
            </a:solidFill>
            <a:miter lim="800000"/>
            <a:headEnd/>
            <a:tailEnd/>
          </a:ln>
          <a:extLst>
            <a:ext uri="{909E8E84-426E-40DD-AFC4-6F175D3DCCD1}">
              <a14:hiddenFill xmlns:a14="http://schemas.microsoft.com/office/drawing/2010/main">
                <a:solidFill>
                  <a:srgbClr val="FFFFFF"/>
                </a:solidFill>
              </a14:hiddenFill>
            </a:ext>
          </a:extLst>
        </p:spPr>
      </p:pic>
      <p:sp>
        <p:nvSpPr>
          <p:cNvPr id="18439" name="Rectangle 11"/>
          <p:cNvSpPr>
            <a:spLocks noChangeArrowheads="1"/>
          </p:cNvSpPr>
          <p:nvPr/>
        </p:nvSpPr>
        <p:spPr bwMode="auto">
          <a:xfrm>
            <a:off x="10157416" y="6670229"/>
            <a:ext cx="1060666"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en-US" altLang="en-US" sz="1839">
                <a:latin typeface="Times New Roman" panose="02020603050405020304" pitchFamily="18" charset="0"/>
                <a:cs typeface="Times New Roman" panose="02020603050405020304" pitchFamily="18" charset="0"/>
              </a:rPr>
              <a:t>Fig. 4(b)</a:t>
            </a:r>
          </a:p>
        </p:txBody>
      </p:sp>
      <p:sp>
        <p:nvSpPr>
          <p:cNvPr id="18440" name="Rectangle 4"/>
          <p:cNvSpPr>
            <a:spLocks noChangeArrowheads="1"/>
          </p:cNvSpPr>
          <p:nvPr/>
        </p:nvSpPr>
        <p:spPr bwMode="auto">
          <a:xfrm>
            <a:off x="467082" y="1788572"/>
            <a:ext cx="9930362" cy="865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52" dirty="0">
                <a:latin typeface="Times New Roman" panose="02020603050405020304" pitchFamily="18" charset="0"/>
                <a:cs typeface="Times New Roman" panose="02020603050405020304" pitchFamily="18" charset="0"/>
              </a:rPr>
              <a:t>Since the MOSFET has a resistance </a:t>
            </a:r>
            <a:r>
              <a:rPr lang="en-US" altLang="en-US" sz="2452" i="1" dirty="0">
                <a:latin typeface="Times New Roman" panose="02020603050405020304" pitchFamily="18" charset="0"/>
                <a:cs typeface="Times New Roman" panose="02020603050405020304" pitchFamily="18" charset="0"/>
              </a:rPr>
              <a:t>R</a:t>
            </a:r>
            <a:r>
              <a:rPr lang="en-US" altLang="en-US" sz="2452" i="1" baseline="-25000" dirty="0">
                <a:latin typeface="Times New Roman" panose="02020603050405020304" pitchFamily="18" charset="0"/>
                <a:cs typeface="Times New Roman" panose="02020603050405020304" pitchFamily="18" charset="0"/>
              </a:rPr>
              <a:t>L</a:t>
            </a:r>
            <a:r>
              <a:rPr lang="en-US" altLang="en-US" sz="2452" dirty="0">
                <a:latin typeface="Times New Roman" panose="02020603050405020304" pitchFamily="18" charset="0"/>
                <a:cs typeface="Times New Roman" panose="02020603050405020304" pitchFamily="18" charset="0"/>
              </a:rPr>
              <a:t> connected in its source terminal, it is most convenient to use the T model, as shown in Fig. 4(b)</a:t>
            </a:r>
          </a:p>
        </p:txBody>
      </p:sp>
      <p:pic>
        <p:nvPicPr>
          <p:cNvPr id="18441"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48025" y="5895002"/>
            <a:ext cx="1213116" cy="447620"/>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pic>
        <p:nvPicPr>
          <p:cNvPr id="18442"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07841" y="3175222"/>
            <a:ext cx="3128477" cy="861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3"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94455" y="4441858"/>
            <a:ext cx="1367188" cy="450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4" name="Picture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25787" y="5309528"/>
            <a:ext cx="1928335" cy="504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5" name="Picture 1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778167" y="6297212"/>
            <a:ext cx="3212811" cy="872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6" name="TextBox 13"/>
          <p:cNvSpPr txBox="1">
            <a:spLocks noChangeArrowheads="1"/>
          </p:cNvSpPr>
          <p:nvPr/>
        </p:nvSpPr>
        <p:spPr bwMode="auto">
          <a:xfrm>
            <a:off x="467082" y="2643268"/>
            <a:ext cx="7732805" cy="865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52" b="1" i="1" dirty="0">
                <a:latin typeface="Times New Roman" panose="02020603050405020304" pitchFamily="18" charset="0"/>
                <a:cs typeface="Times New Roman" panose="02020603050405020304" pitchFamily="18" charset="0"/>
              </a:rPr>
              <a:t>A</a:t>
            </a:r>
            <a:r>
              <a:rPr lang="en-US" altLang="en-US" sz="2452" b="1" i="1" baseline="-25000" dirty="0">
                <a:latin typeface="Times New Roman" panose="02020603050405020304" pitchFamily="18" charset="0"/>
                <a:cs typeface="Times New Roman" panose="02020603050405020304" pitchFamily="18" charset="0"/>
              </a:rPr>
              <a:t>v</a:t>
            </a:r>
            <a:r>
              <a:rPr lang="en-US" altLang="en-US" sz="2452" b="1" dirty="0">
                <a:latin typeface="Times New Roman" panose="02020603050405020304" pitchFamily="18" charset="0"/>
                <a:cs typeface="Times New Roman" panose="02020603050405020304" pitchFamily="18" charset="0"/>
              </a:rPr>
              <a:t> </a:t>
            </a:r>
            <a:r>
              <a:rPr lang="en-US" altLang="en-US" sz="2452" dirty="0">
                <a:latin typeface="Times New Roman" panose="02020603050405020304" pitchFamily="18" charset="0"/>
                <a:cs typeface="Times New Roman" panose="02020603050405020304" pitchFamily="18" charset="0"/>
              </a:rPr>
              <a:t>can be obtained from the voltage divider formed by 1/</a:t>
            </a:r>
            <a:r>
              <a:rPr lang="en-US" altLang="en-US" sz="2452" i="1" dirty="0">
                <a:latin typeface="Times New Roman" panose="02020603050405020304" pitchFamily="18" charset="0"/>
                <a:cs typeface="Times New Roman" panose="02020603050405020304" pitchFamily="18" charset="0"/>
              </a:rPr>
              <a:t>g</a:t>
            </a:r>
            <a:r>
              <a:rPr lang="en-US" altLang="en-US" sz="2452" i="1" baseline="-25000" dirty="0">
                <a:latin typeface="Times New Roman" panose="02020603050405020304" pitchFamily="18" charset="0"/>
                <a:cs typeface="Times New Roman" panose="02020603050405020304" pitchFamily="18" charset="0"/>
              </a:rPr>
              <a:t>m</a:t>
            </a:r>
            <a:r>
              <a:rPr lang="en-US" altLang="en-US" sz="2452" dirty="0">
                <a:latin typeface="Times New Roman" panose="02020603050405020304" pitchFamily="18" charset="0"/>
                <a:cs typeface="Times New Roman" panose="02020603050405020304" pitchFamily="18" charset="0"/>
              </a:rPr>
              <a:t> and </a:t>
            </a:r>
            <a:r>
              <a:rPr lang="en-US" altLang="en-US" sz="2452" i="1" dirty="0">
                <a:latin typeface="Times New Roman" panose="02020603050405020304" pitchFamily="18" charset="0"/>
                <a:cs typeface="Times New Roman" panose="02020603050405020304" pitchFamily="18" charset="0"/>
              </a:rPr>
              <a:t>R</a:t>
            </a:r>
            <a:r>
              <a:rPr lang="en-US" altLang="en-US" sz="2452" i="1" baseline="-25000" dirty="0">
                <a:latin typeface="Times New Roman" panose="02020603050405020304" pitchFamily="18" charset="0"/>
                <a:cs typeface="Times New Roman" panose="02020603050405020304" pitchFamily="18" charset="0"/>
              </a:rPr>
              <a:t>L</a:t>
            </a:r>
            <a:r>
              <a:rPr lang="en-US" altLang="en-US" sz="2452" dirty="0">
                <a:latin typeface="Times New Roman" panose="02020603050405020304" pitchFamily="18" charset="0"/>
                <a:cs typeface="Times New Roman" panose="02020603050405020304" pitchFamily="18" charset="0"/>
              </a:rPr>
              <a:t> as</a:t>
            </a:r>
          </a:p>
        </p:txBody>
      </p:sp>
      <p:grpSp>
        <p:nvGrpSpPr>
          <p:cNvPr id="18447" name="Group 16"/>
          <p:cNvGrpSpPr>
            <a:grpSpLocks/>
          </p:cNvGrpSpPr>
          <p:nvPr/>
        </p:nvGrpSpPr>
        <p:grpSpPr bwMode="auto">
          <a:xfrm>
            <a:off x="467082" y="3952068"/>
            <a:ext cx="3435066" cy="534085"/>
            <a:chOff x="457201" y="3682277"/>
            <a:chExt cx="3361921" cy="523262"/>
          </a:xfrm>
        </p:grpSpPr>
        <p:sp>
          <p:nvSpPr>
            <p:cNvPr id="18454" name="TextBox 14"/>
            <p:cNvSpPr txBox="1">
              <a:spLocks noChangeArrowheads="1"/>
            </p:cNvSpPr>
            <p:nvPr/>
          </p:nvSpPr>
          <p:spPr bwMode="auto">
            <a:xfrm>
              <a:off x="457201" y="3682277"/>
              <a:ext cx="1072581" cy="47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52">
                  <a:latin typeface="Times New Roman" panose="02020603050405020304" pitchFamily="18" charset="0"/>
                  <a:cs typeface="Times New Roman" panose="02020603050405020304" pitchFamily="18" charset="0"/>
                </a:rPr>
                <a:t>Setting</a:t>
              </a:r>
            </a:p>
          </p:txBody>
        </p:sp>
        <p:sp>
          <p:nvSpPr>
            <p:cNvPr id="16" name="TextBox 15"/>
            <p:cNvSpPr txBox="1">
              <a:spLocks noRot="1" noChangeAspect="1" noMove="1" noResize="1" noEditPoints="1" noAdjustHandles="1" noChangeArrowheads="1" noChangeShapeType="1" noTextEdit="1"/>
            </p:cNvSpPr>
            <p:nvPr/>
          </p:nvSpPr>
          <p:spPr>
            <a:xfrm>
              <a:off x="1512298" y="3760524"/>
              <a:ext cx="735779" cy="369332"/>
            </a:xfrm>
            <a:prstGeom prst="rect">
              <a:avLst/>
            </a:prstGeom>
            <a:blipFill rotWithShape="0">
              <a:blip r:embed="rId8"/>
              <a:stretch>
                <a:fillRect l="-24793" t="-24590" r="-9917" b="-49180"/>
              </a:stretch>
            </a:blipFill>
          </p:spPr>
          <p:txBody>
            <a:bodyPr/>
            <a:lstStyle/>
            <a:p>
              <a:pPr>
                <a:defRPr/>
              </a:pPr>
              <a:r>
                <a:rPr lang="en-US" sz="1839">
                  <a:noFill/>
                </a:rPr>
                <a:t> </a:t>
              </a:r>
            </a:p>
          </p:txBody>
        </p:sp>
        <p:sp>
          <p:nvSpPr>
            <p:cNvPr id="18456" name="TextBox 22"/>
            <p:cNvSpPr txBox="1">
              <a:spLocks noChangeArrowheads="1"/>
            </p:cNvSpPr>
            <p:nvPr/>
          </p:nvSpPr>
          <p:spPr bwMode="auto">
            <a:xfrm>
              <a:off x="2248077" y="3735431"/>
              <a:ext cx="1571045" cy="47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52" dirty="0">
                  <a:latin typeface="Times New Roman" panose="02020603050405020304" pitchFamily="18" charset="0"/>
                  <a:cs typeface="Times New Roman" panose="02020603050405020304" pitchFamily="18" charset="0"/>
                </a:rPr>
                <a:t>, we obtain</a:t>
              </a:r>
            </a:p>
          </p:txBody>
        </p:sp>
      </p:grpSp>
      <p:sp>
        <p:nvSpPr>
          <p:cNvPr id="18448" name="TextBox 23"/>
          <p:cNvSpPr txBox="1">
            <a:spLocks noChangeArrowheads="1"/>
          </p:cNvSpPr>
          <p:nvPr/>
        </p:nvSpPr>
        <p:spPr bwMode="auto">
          <a:xfrm>
            <a:off x="7084080" y="3334159"/>
            <a:ext cx="634099" cy="4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043">
                <a:latin typeface="Times New Roman" panose="02020603050405020304" pitchFamily="18" charset="0"/>
                <a:cs typeface="Times New Roman" panose="02020603050405020304" pitchFamily="18" charset="0"/>
              </a:rPr>
              <a:t>(24)</a:t>
            </a:r>
          </a:p>
        </p:txBody>
      </p:sp>
      <p:sp>
        <p:nvSpPr>
          <p:cNvPr id="18449" name="TextBox 24"/>
          <p:cNvSpPr txBox="1">
            <a:spLocks noChangeArrowheads="1"/>
          </p:cNvSpPr>
          <p:nvPr/>
        </p:nvSpPr>
        <p:spPr bwMode="auto">
          <a:xfrm>
            <a:off x="7134356" y="4402934"/>
            <a:ext cx="634099" cy="4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043">
                <a:latin typeface="Times New Roman" panose="02020603050405020304" pitchFamily="18" charset="0"/>
                <a:cs typeface="Times New Roman" panose="02020603050405020304" pitchFamily="18" charset="0"/>
              </a:rPr>
              <a:t>(25)</a:t>
            </a:r>
          </a:p>
        </p:txBody>
      </p:sp>
      <p:sp>
        <p:nvSpPr>
          <p:cNvPr id="18450" name="TextBox 25"/>
          <p:cNvSpPr txBox="1">
            <a:spLocks noChangeArrowheads="1"/>
          </p:cNvSpPr>
          <p:nvPr/>
        </p:nvSpPr>
        <p:spPr bwMode="auto">
          <a:xfrm>
            <a:off x="467082" y="4845689"/>
            <a:ext cx="6712143"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52" b="1" dirty="0">
                <a:latin typeface="Times New Roman" panose="02020603050405020304" pitchFamily="18" charset="0"/>
                <a:cs typeface="Times New Roman" panose="02020603050405020304" pitchFamily="18" charset="0"/>
              </a:rPr>
              <a:t>The output resistance </a:t>
            </a:r>
            <a:r>
              <a:rPr lang="en-US" altLang="en-US" sz="2452" i="1" dirty="0">
                <a:latin typeface="Times New Roman" panose="02020603050405020304" pitchFamily="18" charset="0"/>
                <a:cs typeface="Times New Roman" panose="02020603050405020304" pitchFamily="18" charset="0"/>
              </a:rPr>
              <a:t>R</a:t>
            </a:r>
            <a:r>
              <a:rPr lang="en-US" altLang="en-US" sz="2452" i="1" baseline="-25000" dirty="0">
                <a:latin typeface="Times New Roman" panose="02020603050405020304" pitchFamily="18" charset="0"/>
                <a:cs typeface="Times New Roman" panose="02020603050405020304" pitchFamily="18" charset="0"/>
              </a:rPr>
              <a:t>o </a:t>
            </a:r>
            <a:r>
              <a:rPr lang="en-US" altLang="en-US" sz="2452" dirty="0">
                <a:latin typeface="Times New Roman" panose="02020603050405020304" pitchFamily="18" charset="0"/>
                <a:cs typeface="Times New Roman" panose="02020603050405020304" pitchFamily="18" charset="0"/>
              </a:rPr>
              <a:t>is found by setting </a:t>
            </a:r>
            <a:r>
              <a:rPr lang="en-US" altLang="en-US" sz="2452" i="1" dirty="0">
                <a:latin typeface="Times New Roman" panose="02020603050405020304" pitchFamily="18" charset="0"/>
                <a:cs typeface="Times New Roman" panose="02020603050405020304" pitchFamily="18" charset="0"/>
              </a:rPr>
              <a:t>v</a:t>
            </a:r>
            <a:r>
              <a:rPr lang="en-US" altLang="en-US" sz="2452" i="1" baseline="-25000" dirty="0">
                <a:latin typeface="Times New Roman" panose="02020603050405020304" pitchFamily="18" charset="0"/>
                <a:cs typeface="Times New Roman" panose="02020603050405020304" pitchFamily="18" charset="0"/>
              </a:rPr>
              <a:t>i </a:t>
            </a:r>
            <a:r>
              <a:rPr lang="en-US" altLang="en-US" sz="2452" dirty="0">
                <a:latin typeface="Times New Roman" panose="02020603050405020304" pitchFamily="18" charset="0"/>
                <a:cs typeface="Times New Roman" panose="02020603050405020304" pitchFamily="18" charset="0"/>
              </a:rPr>
              <a:t>= 0</a:t>
            </a:r>
          </a:p>
        </p:txBody>
      </p:sp>
      <p:sp>
        <p:nvSpPr>
          <p:cNvPr id="18451" name="TextBox 27"/>
          <p:cNvSpPr txBox="1">
            <a:spLocks noChangeArrowheads="1"/>
          </p:cNvSpPr>
          <p:nvPr/>
        </p:nvSpPr>
        <p:spPr bwMode="auto">
          <a:xfrm>
            <a:off x="541685" y="5813911"/>
            <a:ext cx="3581871"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52" b="1" dirty="0">
                <a:latin typeface="Times New Roman" panose="02020603050405020304" pitchFamily="18" charset="0"/>
                <a:cs typeface="Times New Roman" panose="02020603050405020304" pitchFamily="18" charset="0"/>
              </a:rPr>
              <a:t>The overall voltage gain:</a:t>
            </a:r>
          </a:p>
        </p:txBody>
      </p:sp>
      <p:sp>
        <p:nvSpPr>
          <p:cNvPr id="18452" name="TextBox 28"/>
          <p:cNvSpPr txBox="1">
            <a:spLocks noChangeArrowheads="1"/>
          </p:cNvSpPr>
          <p:nvPr/>
        </p:nvSpPr>
        <p:spPr bwMode="auto">
          <a:xfrm>
            <a:off x="7213825" y="5317636"/>
            <a:ext cx="634099" cy="4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043">
                <a:latin typeface="Times New Roman" panose="02020603050405020304" pitchFamily="18" charset="0"/>
                <a:cs typeface="Times New Roman" panose="02020603050405020304" pitchFamily="18" charset="0"/>
              </a:rPr>
              <a:t>(26)</a:t>
            </a:r>
          </a:p>
        </p:txBody>
      </p:sp>
      <p:sp>
        <p:nvSpPr>
          <p:cNvPr id="18453" name="TextBox 29"/>
          <p:cNvSpPr txBox="1">
            <a:spLocks noChangeArrowheads="1"/>
          </p:cNvSpPr>
          <p:nvPr/>
        </p:nvSpPr>
        <p:spPr bwMode="auto">
          <a:xfrm>
            <a:off x="7213825" y="6465880"/>
            <a:ext cx="634099" cy="4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043">
                <a:latin typeface="Times New Roman" panose="02020603050405020304" pitchFamily="18" charset="0"/>
                <a:cs typeface="Times New Roman" panose="02020603050405020304" pitchFamily="18" charset="0"/>
              </a:rPr>
              <a:t>(27)</a:t>
            </a:r>
          </a:p>
        </p:txBody>
      </p:sp>
    </p:spTree>
    <p:extLst>
      <p:ext uri="{BB962C8B-B14F-4D97-AF65-F5344CB8AC3E}">
        <p14:creationId xmlns:p14="http://schemas.microsoft.com/office/powerpoint/2010/main" val="887114717"/>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437">
                                            <p:txEl>
                                              <p:pRg st="0" end="0"/>
                                            </p:txEl>
                                          </p:spTgt>
                                        </p:tgtEl>
                                        <p:attrNameLst>
                                          <p:attrName>style.visibility</p:attrName>
                                        </p:attrNameLst>
                                      </p:cBhvr>
                                      <p:to>
                                        <p:strVal val="visible"/>
                                      </p:to>
                                    </p:set>
                                    <p:anim calcmode="lin" valueType="num">
                                      <p:cBhvr additive="base">
                                        <p:cTn id="7" dur="500" fill="hold"/>
                                        <p:tgtEl>
                                          <p:spTgt spid="1843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43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440"/>
                                        </p:tgtEl>
                                        <p:attrNameLst>
                                          <p:attrName>style.visibility</p:attrName>
                                        </p:attrNameLst>
                                      </p:cBhvr>
                                      <p:to>
                                        <p:strVal val="visible"/>
                                      </p:to>
                                    </p:set>
                                    <p:anim calcmode="lin" valueType="num">
                                      <p:cBhvr additive="base">
                                        <p:cTn id="13" dur="500" fill="hold"/>
                                        <p:tgtEl>
                                          <p:spTgt spid="18440"/>
                                        </p:tgtEl>
                                        <p:attrNameLst>
                                          <p:attrName>ppt_x</p:attrName>
                                        </p:attrNameLst>
                                      </p:cBhvr>
                                      <p:tavLst>
                                        <p:tav tm="0">
                                          <p:val>
                                            <p:strVal val="#ppt_x"/>
                                          </p:val>
                                        </p:tav>
                                        <p:tav tm="100000">
                                          <p:val>
                                            <p:strVal val="#ppt_x"/>
                                          </p:val>
                                        </p:tav>
                                      </p:tavLst>
                                    </p:anim>
                                    <p:anim calcmode="lin" valueType="num">
                                      <p:cBhvr additive="base">
                                        <p:cTn id="14" dur="500" fill="hold"/>
                                        <p:tgtEl>
                                          <p:spTgt spid="1844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446"/>
                                        </p:tgtEl>
                                        <p:attrNameLst>
                                          <p:attrName>style.visibility</p:attrName>
                                        </p:attrNameLst>
                                      </p:cBhvr>
                                      <p:to>
                                        <p:strVal val="visible"/>
                                      </p:to>
                                    </p:set>
                                    <p:anim calcmode="lin" valueType="num">
                                      <p:cBhvr additive="base">
                                        <p:cTn id="19" dur="500" fill="hold"/>
                                        <p:tgtEl>
                                          <p:spTgt spid="18446"/>
                                        </p:tgtEl>
                                        <p:attrNameLst>
                                          <p:attrName>ppt_x</p:attrName>
                                        </p:attrNameLst>
                                      </p:cBhvr>
                                      <p:tavLst>
                                        <p:tav tm="0">
                                          <p:val>
                                            <p:strVal val="#ppt_x"/>
                                          </p:val>
                                        </p:tav>
                                        <p:tav tm="100000">
                                          <p:val>
                                            <p:strVal val="#ppt_x"/>
                                          </p:val>
                                        </p:tav>
                                      </p:tavLst>
                                    </p:anim>
                                    <p:anim calcmode="lin" valueType="num">
                                      <p:cBhvr additive="base">
                                        <p:cTn id="20" dur="500" fill="hold"/>
                                        <p:tgtEl>
                                          <p:spTgt spid="1844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442"/>
                                        </p:tgtEl>
                                        <p:attrNameLst>
                                          <p:attrName>style.visibility</p:attrName>
                                        </p:attrNameLst>
                                      </p:cBhvr>
                                      <p:to>
                                        <p:strVal val="visible"/>
                                      </p:to>
                                    </p:set>
                                    <p:anim calcmode="lin" valueType="num">
                                      <p:cBhvr additive="base">
                                        <p:cTn id="25" dur="500" fill="hold"/>
                                        <p:tgtEl>
                                          <p:spTgt spid="18442"/>
                                        </p:tgtEl>
                                        <p:attrNameLst>
                                          <p:attrName>ppt_x</p:attrName>
                                        </p:attrNameLst>
                                      </p:cBhvr>
                                      <p:tavLst>
                                        <p:tav tm="0">
                                          <p:val>
                                            <p:strVal val="#ppt_x"/>
                                          </p:val>
                                        </p:tav>
                                        <p:tav tm="100000">
                                          <p:val>
                                            <p:strVal val="#ppt_x"/>
                                          </p:val>
                                        </p:tav>
                                      </p:tavLst>
                                    </p:anim>
                                    <p:anim calcmode="lin" valueType="num">
                                      <p:cBhvr additive="base">
                                        <p:cTn id="26" dur="500" fill="hold"/>
                                        <p:tgtEl>
                                          <p:spTgt spid="18442"/>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8448"/>
                                        </p:tgtEl>
                                        <p:attrNameLst>
                                          <p:attrName>style.visibility</p:attrName>
                                        </p:attrNameLst>
                                      </p:cBhvr>
                                      <p:to>
                                        <p:strVal val="visible"/>
                                      </p:to>
                                    </p:set>
                                    <p:anim calcmode="lin" valueType="num">
                                      <p:cBhvr additive="base">
                                        <p:cTn id="29" dur="500" fill="hold"/>
                                        <p:tgtEl>
                                          <p:spTgt spid="18448"/>
                                        </p:tgtEl>
                                        <p:attrNameLst>
                                          <p:attrName>ppt_x</p:attrName>
                                        </p:attrNameLst>
                                      </p:cBhvr>
                                      <p:tavLst>
                                        <p:tav tm="0">
                                          <p:val>
                                            <p:strVal val="#ppt_x"/>
                                          </p:val>
                                        </p:tav>
                                        <p:tav tm="100000">
                                          <p:val>
                                            <p:strVal val="#ppt_x"/>
                                          </p:val>
                                        </p:tav>
                                      </p:tavLst>
                                    </p:anim>
                                    <p:anim calcmode="lin" valueType="num">
                                      <p:cBhvr additive="base">
                                        <p:cTn id="30" dur="500" fill="hold"/>
                                        <p:tgtEl>
                                          <p:spTgt spid="1844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8447"/>
                                        </p:tgtEl>
                                        <p:attrNameLst>
                                          <p:attrName>style.visibility</p:attrName>
                                        </p:attrNameLst>
                                      </p:cBhvr>
                                      <p:to>
                                        <p:strVal val="visible"/>
                                      </p:to>
                                    </p:set>
                                    <p:anim calcmode="lin" valueType="num">
                                      <p:cBhvr additive="base">
                                        <p:cTn id="35" dur="500" fill="hold"/>
                                        <p:tgtEl>
                                          <p:spTgt spid="18447"/>
                                        </p:tgtEl>
                                        <p:attrNameLst>
                                          <p:attrName>ppt_x</p:attrName>
                                        </p:attrNameLst>
                                      </p:cBhvr>
                                      <p:tavLst>
                                        <p:tav tm="0">
                                          <p:val>
                                            <p:strVal val="#ppt_x"/>
                                          </p:val>
                                        </p:tav>
                                        <p:tav tm="100000">
                                          <p:val>
                                            <p:strVal val="#ppt_x"/>
                                          </p:val>
                                        </p:tav>
                                      </p:tavLst>
                                    </p:anim>
                                    <p:anim calcmode="lin" valueType="num">
                                      <p:cBhvr additive="base">
                                        <p:cTn id="36" dur="500" fill="hold"/>
                                        <p:tgtEl>
                                          <p:spTgt spid="18447"/>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8443"/>
                                        </p:tgtEl>
                                        <p:attrNameLst>
                                          <p:attrName>style.visibility</p:attrName>
                                        </p:attrNameLst>
                                      </p:cBhvr>
                                      <p:to>
                                        <p:strVal val="visible"/>
                                      </p:to>
                                    </p:set>
                                    <p:anim calcmode="lin" valueType="num">
                                      <p:cBhvr additive="base">
                                        <p:cTn id="41" dur="500" fill="hold"/>
                                        <p:tgtEl>
                                          <p:spTgt spid="18443"/>
                                        </p:tgtEl>
                                        <p:attrNameLst>
                                          <p:attrName>ppt_x</p:attrName>
                                        </p:attrNameLst>
                                      </p:cBhvr>
                                      <p:tavLst>
                                        <p:tav tm="0">
                                          <p:val>
                                            <p:strVal val="#ppt_x"/>
                                          </p:val>
                                        </p:tav>
                                        <p:tav tm="100000">
                                          <p:val>
                                            <p:strVal val="#ppt_x"/>
                                          </p:val>
                                        </p:tav>
                                      </p:tavLst>
                                    </p:anim>
                                    <p:anim calcmode="lin" valueType="num">
                                      <p:cBhvr additive="base">
                                        <p:cTn id="42" dur="500" fill="hold"/>
                                        <p:tgtEl>
                                          <p:spTgt spid="18443"/>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8449"/>
                                        </p:tgtEl>
                                        <p:attrNameLst>
                                          <p:attrName>style.visibility</p:attrName>
                                        </p:attrNameLst>
                                      </p:cBhvr>
                                      <p:to>
                                        <p:strVal val="visible"/>
                                      </p:to>
                                    </p:set>
                                    <p:anim calcmode="lin" valueType="num">
                                      <p:cBhvr additive="base">
                                        <p:cTn id="45" dur="500" fill="hold"/>
                                        <p:tgtEl>
                                          <p:spTgt spid="18449"/>
                                        </p:tgtEl>
                                        <p:attrNameLst>
                                          <p:attrName>ppt_x</p:attrName>
                                        </p:attrNameLst>
                                      </p:cBhvr>
                                      <p:tavLst>
                                        <p:tav tm="0">
                                          <p:val>
                                            <p:strVal val="#ppt_x"/>
                                          </p:val>
                                        </p:tav>
                                        <p:tav tm="100000">
                                          <p:val>
                                            <p:strVal val="#ppt_x"/>
                                          </p:val>
                                        </p:tav>
                                      </p:tavLst>
                                    </p:anim>
                                    <p:anim calcmode="lin" valueType="num">
                                      <p:cBhvr additive="base">
                                        <p:cTn id="46" dur="500" fill="hold"/>
                                        <p:tgtEl>
                                          <p:spTgt spid="18449"/>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8450"/>
                                        </p:tgtEl>
                                        <p:attrNameLst>
                                          <p:attrName>style.visibility</p:attrName>
                                        </p:attrNameLst>
                                      </p:cBhvr>
                                      <p:to>
                                        <p:strVal val="visible"/>
                                      </p:to>
                                    </p:set>
                                    <p:anim calcmode="lin" valueType="num">
                                      <p:cBhvr additive="base">
                                        <p:cTn id="51" dur="500" fill="hold"/>
                                        <p:tgtEl>
                                          <p:spTgt spid="18450"/>
                                        </p:tgtEl>
                                        <p:attrNameLst>
                                          <p:attrName>ppt_x</p:attrName>
                                        </p:attrNameLst>
                                      </p:cBhvr>
                                      <p:tavLst>
                                        <p:tav tm="0">
                                          <p:val>
                                            <p:strVal val="#ppt_x"/>
                                          </p:val>
                                        </p:tav>
                                        <p:tav tm="100000">
                                          <p:val>
                                            <p:strVal val="#ppt_x"/>
                                          </p:val>
                                        </p:tav>
                                      </p:tavLst>
                                    </p:anim>
                                    <p:anim calcmode="lin" valueType="num">
                                      <p:cBhvr additive="base">
                                        <p:cTn id="52" dur="500" fill="hold"/>
                                        <p:tgtEl>
                                          <p:spTgt spid="18450"/>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18444"/>
                                        </p:tgtEl>
                                        <p:attrNameLst>
                                          <p:attrName>style.visibility</p:attrName>
                                        </p:attrNameLst>
                                      </p:cBhvr>
                                      <p:to>
                                        <p:strVal val="visible"/>
                                      </p:to>
                                    </p:set>
                                    <p:anim calcmode="lin" valueType="num">
                                      <p:cBhvr additive="base">
                                        <p:cTn id="57" dur="500" fill="hold"/>
                                        <p:tgtEl>
                                          <p:spTgt spid="18444"/>
                                        </p:tgtEl>
                                        <p:attrNameLst>
                                          <p:attrName>ppt_x</p:attrName>
                                        </p:attrNameLst>
                                      </p:cBhvr>
                                      <p:tavLst>
                                        <p:tav tm="0">
                                          <p:val>
                                            <p:strVal val="#ppt_x"/>
                                          </p:val>
                                        </p:tav>
                                        <p:tav tm="100000">
                                          <p:val>
                                            <p:strVal val="#ppt_x"/>
                                          </p:val>
                                        </p:tav>
                                      </p:tavLst>
                                    </p:anim>
                                    <p:anim calcmode="lin" valueType="num">
                                      <p:cBhvr additive="base">
                                        <p:cTn id="58" dur="500" fill="hold"/>
                                        <p:tgtEl>
                                          <p:spTgt spid="18444"/>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8452"/>
                                        </p:tgtEl>
                                        <p:attrNameLst>
                                          <p:attrName>style.visibility</p:attrName>
                                        </p:attrNameLst>
                                      </p:cBhvr>
                                      <p:to>
                                        <p:strVal val="visible"/>
                                      </p:to>
                                    </p:set>
                                    <p:anim calcmode="lin" valueType="num">
                                      <p:cBhvr additive="base">
                                        <p:cTn id="61" dur="500" fill="hold"/>
                                        <p:tgtEl>
                                          <p:spTgt spid="18452"/>
                                        </p:tgtEl>
                                        <p:attrNameLst>
                                          <p:attrName>ppt_x</p:attrName>
                                        </p:attrNameLst>
                                      </p:cBhvr>
                                      <p:tavLst>
                                        <p:tav tm="0">
                                          <p:val>
                                            <p:strVal val="#ppt_x"/>
                                          </p:val>
                                        </p:tav>
                                        <p:tav tm="100000">
                                          <p:val>
                                            <p:strVal val="#ppt_x"/>
                                          </p:val>
                                        </p:tav>
                                      </p:tavLst>
                                    </p:anim>
                                    <p:anim calcmode="lin" valueType="num">
                                      <p:cBhvr additive="base">
                                        <p:cTn id="62" dur="500" fill="hold"/>
                                        <p:tgtEl>
                                          <p:spTgt spid="18452"/>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8451"/>
                                        </p:tgtEl>
                                        <p:attrNameLst>
                                          <p:attrName>style.visibility</p:attrName>
                                        </p:attrNameLst>
                                      </p:cBhvr>
                                      <p:to>
                                        <p:strVal val="visible"/>
                                      </p:to>
                                    </p:set>
                                    <p:anim calcmode="lin" valueType="num">
                                      <p:cBhvr additive="base">
                                        <p:cTn id="67" dur="500" fill="hold"/>
                                        <p:tgtEl>
                                          <p:spTgt spid="18451"/>
                                        </p:tgtEl>
                                        <p:attrNameLst>
                                          <p:attrName>ppt_x</p:attrName>
                                        </p:attrNameLst>
                                      </p:cBhvr>
                                      <p:tavLst>
                                        <p:tav tm="0">
                                          <p:val>
                                            <p:strVal val="#ppt_x"/>
                                          </p:val>
                                        </p:tav>
                                        <p:tav tm="100000">
                                          <p:val>
                                            <p:strVal val="#ppt_x"/>
                                          </p:val>
                                        </p:tav>
                                      </p:tavLst>
                                    </p:anim>
                                    <p:anim calcmode="lin" valueType="num">
                                      <p:cBhvr additive="base">
                                        <p:cTn id="68" dur="500" fill="hold"/>
                                        <p:tgtEl>
                                          <p:spTgt spid="18451"/>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8445"/>
                                        </p:tgtEl>
                                        <p:attrNameLst>
                                          <p:attrName>style.visibility</p:attrName>
                                        </p:attrNameLst>
                                      </p:cBhvr>
                                      <p:to>
                                        <p:strVal val="visible"/>
                                      </p:to>
                                    </p:set>
                                    <p:anim calcmode="lin" valueType="num">
                                      <p:cBhvr additive="base">
                                        <p:cTn id="73" dur="500" fill="hold"/>
                                        <p:tgtEl>
                                          <p:spTgt spid="18445"/>
                                        </p:tgtEl>
                                        <p:attrNameLst>
                                          <p:attrName>ppt_x</p:attrName>
                                        </p:attrNameLst>
                                      </p:cBhvr>
                                      <p:tavLst>
                                        <p:tav tm="0">
                                          <p:val>
                                            <p:strVal val="#ppt_x"/>
                                          </p:val>
                                        </p:tav>
                                        <p:tav tm="100000">
                                          <p:val>
                                            <p:strVal val="#ppt_x"/>
                                          </p:val>
                                        </p:tav>
                                      </p:tavLst>
                                    </p:anim>
                                    <p:anim calcmode="lin" valueType="num">
                                      <p:cBhvr additive="base">
                                        <p:cTn id="74" dur="500" fill="hold"/>
                                        <p:tgtEl>
                                          <p:spTgt spid="18445"/>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8453"/>
                                        </p:tgtEl>
                                        <p:attrNameLst>
                                          <p:attrName>style.visibility</p:attrName>
                                        </p:attrNameLst>
                                      </p:cBhvr>
                                      <p:to>
                                        <p:strVal val="visible"/>
                                      </p:to>
                                    </p:set>
                                    <p:anim calcmode="lin" valueType="num">
                                      <p:cBhvr additive="base">
                                        <p:cTn id="77" dur="500" fill="hold"/>
                                        <p:tgtEl>
                                          <p:spTgt spid="18453"/>
                                        </p:tgtEl>
                                        <p:attrNameLst>
                                          <p:attrName>ppt_x</p:attrName>
                                        </p:attrNameLst>
                                      </p:cBhvr>
                                      <p:tavLst>
                                        <p:tav tm="0">
                                          <p:val>
                                            <p:strVal val="#ppt_x"/>
                                          </p:val>
                                        </p:tav>
                                        <p:tav tm="100000">
                                          <p:val>
                                            <p:strVal val="#ppt_x"/>
                                          </p:val>
                                        </p:tav>
                                      </p:tavLst>
                                    </p:anim>
                                    <p:anim calcmode="lin" valueType="num">
                                      <p:cBhvr additive="base">
                                        <p:cTn id="78" dur="500" fill="hold"/>
                                        <p:tgtEl>
                                          <p:spTgt spid="184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7" grpId="0" build="p"/>
      <p:bldP spid="18440" grpId="0"/>
      <p:bldP spid="18446" grpId="0"/>
      <p:bldP spid="18448" grpId="0"/>
      <p:bldP spid="18449" grpId="0"/>
      <p:bldP spid="18450" grpId="0"/>
      <p:bldP spid="18451" grpId="0"/>
      <p:bldP spid="18452" grpId="0"/>
      <p:bldP spid="1845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5"/>
          <p:cNvSpPr>
            <a:spLocks noGrp="1" noChangeArrowheads="1"/>
          </p:cNvSpPr>
          <p:nvPr>
            <p:ph type="dt" sz="quarter" idx="10"/>
          </p:nvPr>
        </p:nvSpPr>
        <p:spPr bwMode="auto">
          <a:xfrm>
            <a:off x="272464" y="7296248"/>
            <a:ext cx="2257564" cy="30652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63171051-B7E7-4901-8B38-C2A131976392}" type="datetime1">
              <a:rPr lang="en-IN" altLang="en-US" sz="1226">
                <a:solidFill>
                  <a:schemeClr val="bg1"/>
                </a:solidFill>
              </a:rPr>
              <a:pPr fontAlgn="base">
                <a:lnSpc>
                  <a:spcPct val="100000"/>
                </a:lnSpc>
                <a:spcBef>
                  <a:spcPct val="0"/>
                </a:spcBef>
                <a:spcAft>
                  <a:spcPct val="0"/>
                </a:spcAft>
                <a:buFontTx/>
                <a:buNone/>
              </a:pPr>
              <a:t>23-12-2024</a:t>
            </a:fld>
            <a:endParaRPr lang="en-US" altLang="en-US" sz="1226">
              <a:solidFill>
                <a:schemeClr val="bg1"/>
              </a:solidFill>
            </a:endParaRPr>
          </a:p>
        </p:txBody>
      </p:sp>
      <p:sp>
        <p:nvSpPr>
          <p:cNvPr id="19459" name="Slide Number Placeholder 6"/>
          <p:cNvSpPr>
            <a:spLocks noGrp="1" noChangeArrowheads="1"/>
          </p:cNvSpPr>
          <p:nvPr>
            <p:ph type="sldNum" sz="quarter" idx="12"/>
          </p:nvPr>
        </p:nvSpPr>
        <p:spPr bwMode="auto">
          <a:xfrm>
            <a:off x="9815213" y="7229755"/>
            <a:ext cx="2022402" cy="37301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B7643345-ED54-4DEB-BDC1-BFD0D7100993}" type="slidenum">
              <a:rPr lang="en-US" altLang="en-US" sz="1226">
                <a:solidFill>
                  <a:schemeClr val="bg1"/>
                </a:solidFill>
              </a:rPr>
              <a:pPr fontAlgn="base">
                <a:lnSpc>
                  <a:spcPct val="100000"/>
                </a:lnSpc>
                <a:spcBef>
                  <a:spcPct val="0"/>
                </a:spcBef>
                <a:spcAft>
                  <a:spcPct val="0"/>
                </a:spcAft>
                <a:buFontTx/>
                <a:buNone/>
              </a:pPr>
              <a:t>59</a:t>
            </a:fld>
            <a:endParaRPr lang="en-US" altLang="en-US" sz="1226">
              <a:solidFill>
                <a:schemeClr val="bg1"/>
              </a:solidFill>
            </a:endParaRPr>
          </a:p>
        </p:txBody>
      </p:sp>
      <p:sp>
        <p:nvSpPr>
          <p:cNvPr id="19460" name="Footer Placeholder 9"/>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grpSp>
        <p:nvGrpSpPr>
          <p:cNvPr id="19461" name="Group 7"/>
          <p:cNvGrpSpPr>
            <a:grpSpLocks/>
          </p:cNvGrpSpPr>
          <p:nvPr/>
        </p:nvGrpSpPr>
        <p:grpSpPr bwMode="auto">
          <a:xfrm>
            <a:off x="98931" y="637084"/>
            <a:ext cx="10726672" cy="6633216"/>
            <a:chOff x="97370" y="-1"/>
            <a:chExt cx="10498667" cy="6492876"/>
          </a:xfrm>
        </p:grpSpPr>
        <p:grpSp>
          <p:nvGrpSpPr>
            <p:cNvPr id="19463" name="Group 4"/>
            <p:cNvGrpSpPr>
              <a:grpSpLocks/>
            </p:cNvGrpSpPr>
            <p:nvPr/>
          </p:nvGrpSpPr>
          <p:grpSpPr bwMode="auto">
            <a:xfrm>
              <a:off x="97370" y="-1"/>
              <a:ext cx="10498667" cy="6492876"/>
              <a:chOff x="1574800" y="-3878"/>
              <a:chExt cx="8504143" cy="4701820"/>
            </a:xfrm>
          </p:grpSpPr>
          <p:pic>
            <p:nvPicPr>
              <p:cNvPr id="19467" name="Picture 3"/>
              <p:cNvPicPr>
                <a:picLocks noChangeAspect="1"/>
              </p:cNvPicPr>
              <p:nvPr/>
            </p:nvPicPr>
            <p:blipFill>
              <a:blip r:embed="rId2">
                <a:extLst>
                  <a:ext uri="{28A0092B-C50C-407E-A947-70E740481C1C}">
                    <a14:useLocalDpi xmlns:a14="http://schemas.microsoft.com/office/drawing/2010/main" val="0"/>
                  </a:ext>
                </a:extLst>
              </a:blip>
              <a:srcRect b="71880"/>
              <a:stretch>
                <a:fillRect/>
              </a:stretch>
            </p:blipFill>
            <p:spPr bwMode="auto">
              <a:xfrm>
                <a:off x="1574800" y="-3878"/>
                <a:ext cx="8504143" cy="181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8" name="Picture 9"/>
              <p:cNvPicPr>
                <a:picLocks noChangeAspect="1"/>
              </p:cNvPicPr>
              <p:nvPr/>
            </p:nvPicPr>
            <p:blipFill>
              <a:blip r:embed="rId2">
                <a:extLst>
                  <a:ext uri="{28A0092B-C50C-407E-A947-70E740481C1C}">
                    <a14:useLocalDpi xmlns:a14="http://schemas.microsoft.com/office/drawing/2010/main" val="0"/>
                  </a:ext>
                </a:extLst>
              </a:blip>
              <a:srcRect t="55304"/>
              <a:stretch>
                <a:fillRect/>
              </a:stretch>
            </p:blipFill>
            <p:spPr bwMode="auto">
              <a:xfrm>
                <a:off x="1574800" y="1811867"/>
                <a:ext cx="8504143" cy="288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464" name="TextBox 6"/>
            <p:cNvSpPr txBox="1">
              <a:spLocks noChangeArrowheads="1"/>
            </p:cNvSpPr>
            <p:nvPr/>
          </p:nvSpPr>
          <p:spPr bwMode="auto">
            <a:xfrm>
              <a:off x="360987" y="1911673"/>
              <a:ext cx="917147" cy="46968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52">
                  <a:latin typeface="Times New Roman" panose="02020603050405020304" pitchFamily="18" charset="0"/>
                  <a:cs typeface="Times New Roman" panose="02020603050405020304" pitchFamily="18" charset="0"/>
                </a:rPr>
                <a:t>Fig. 2</a:t>
              </a:r>
            </a:p>
          </p:txBody>
        </p:sp>
        <p:sp>
          <p:nvSpPr>
            <p:cNvPr id="19465" name="TextBox 13"/>
            <p:cNvSpPr txBox="1">
              <a:spLocks noChangeArrowheads="1"/>
            </p:cNvSpPr>
            <p:nvPr/>
          </p:nvSpPr>
          <p:spPr bwMode="auto">
            <a:xfrm>
              <a:off x="370196" y="2852553"/>
              <a:ext cx="917147" cy="46968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52">
                  <a:latin typeface="Times New Roman" panose="02020603050405020304" pitchFamily="18" charset="0"/>
                  <a:cs typeface="Times New Roman" panose="02020603050405020304" pitchFamily="18" charset="0"/>
                </a:rPr>
                <a:t>Fig. 3</a:t>
              </a:r>
            </a:p>
          </p:txBody>
        </p:sp>
        <p:sp>
          <p:nvSpPr>
            <p:cNvPr id="19466" name="TextBox 14"/>
            <p:cNvSpPr txBox="1">
              <a:spLocks noChangeArrowheads="1"/>
            </p:cNvSpPr>
            <p:nvPr/>
          </p:nvSpPr>
          <p:spPr bwMode="auto">
            <a:xfrm>
              <a:off x="370196" y="4135364"/>
              <a:ext cx="917147" cy="46968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52">
                  <a:latin typeface="Times New Roman" panose="02020603050405020304" pitchFamily="18" charset="0"/>
                  <a:cs typeface="Times New Roman" panose="02020603050405020304" pitchFamily="18" charset="0"/>
                </a:rPr>
                <a:t>Fig. 4</a:t>
              </a:r>
            </a:p>
          </p:txBody>
        </p:sp>
      </p:grpSp>
      <p:sp>
        <p:nvSpPr>
          <p:cNvPr id="19462" name="TextBox 16"/>
          <p:cNvSpPr txBox="1">
            <a:spLocks noChangeArrowheads="1"/>
          </p:cNvSpPr>
          <p:nvPr/>
        </p:nvSpPr>
        <p:spPr bwMode="auto">
          <a:xfrm>
            <a:off x="4656226" y="5909599"/>
            <a:ext cx="1292434" cy="4798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52">
                <a:latin typeface="Times New Roman" panose="02020603050405020304" pitchFamily="18" charset="0"/>
                <a:cs typeface="Times New Roman" panose="02020603050405020304" pitchFamily="18" charset="0"/>
              </a:rPr>
              <a:t>Fig. 1(a)</a:t>
            </a:r>
          </a:p>
        </p:txBody>
      </p:sp>
    </p:spTree>
    <p:extLst>
      <p:ext uri="{BB962C8B-B14F-4D97-AF65-F5344CB8AC3E}">
        <p14:creationId xmlns:p14="http://schemas.microsoft.com/office/powerpoint/2010/main" val="85005944"/>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2655044" y="259488"/>
            <a:ext cx="7365940" cy="799186"/>
          </a:xfr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eaLnBrk="1" hangingPunct="1"/>
            <a:r>
              <a:rPr lang="en-US" sz="4400" b="1">
                <a:latin typeface="Times New Roman" pitchFamily="18" charset="0"/>
                <a:cs typeface="Times New Roman" pitchFamily="18" charset="0"/>
              </a:rPr>
              <a:t>EVALUATION PLAN</a:t>
            </a:r>
            <a:endParaRPr lang="en-US" sz="4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C9AEAF6-A69E-465E-A28F-A9769C2EDB3D}" type="slidenum">
              <a:rPr lang="en-IN" smtClean="0"/>
              <a:pPr/>
              <a:t>6</a:t>
            </a:fld>
            <a:endParaRPr lang="en-IN"/>
          </a:p>
        </p:txBody>
      </p:sp>
      <p:sp>
        <p:nvSpPr>
          <p:cNvPr id="5" name="Date Placeholder 4"/>
          <p:cNvSpPr>
            <a:spLocks noGrp="1"/>
          </p:cNvSpPr>
          <p:nvPr>
            <p:ph type="dt" sz="half" idx="10"/>
          </p:nvPr>
        </p:nvSpPr>
        <p:spPr/>
        <p:txBody>
          <a:bodyPr/>
          <a:lstStyle/>
          <a:p>
            <a:fld id="{FB6CA676-D00C-44BF-BBFC-EE64FD45665E}" type="datetime1">
              <a:rPr lang="en-IN" smtClean="0"/>
              <a:t>23-12-2024</a:t>
            </a:fld>
            <a:endParaRPr lang="en-IN"/>
          </a:p>
        </p:txBody>
      </p:sp>
      <p:pic>
        <p:nvPicPr>
          <p:cNvPr id="6" name="Picture 5">
            <a:extLst>
              <a:ext uri="{FF2B5EF4-FFF2-40B4-BE49-F238E27FC236}">
                <a16:creationId xmlns:a16="http://schemas.microsoft.com/office/drawing/2014/main" id="{94021986-88B7-F544-7778-39687DDB7493}"/>
              </a:ext>
            </a:extLst>
          </p:cNvPr>
          <p:cNvPicPr>
            <a:picLocks noChangeAspect="1"/>
          </p:cNvPicPr>
          <p:nvPr/>
        </p:nvPicPr>
        <p:blipFill>
          <a:blip r:embed="rId2"/>
          <a:stretch>
            <a:fillRect/>
          </a:stretch>
        </p:blipFill>
        <p:spPr>
          <a:xfrm>
            <a:off x="0" y="1661488"/>
            <a:ext cx="12455525" cy="4957423"/>
          </a:xfrm>
          <a:prstGeom prst="rect">
            <a:avLst/>
          </a:prstGeom>
        </p:spPr>
      </p:pic>
    </p:spTree>
  </p:cSld>
  <p:clrMapOvr>
    <a:masterClrMapping/>
  </p:clrMapOvr>
  <p:transition spd="slow" advTm="10000"/>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noChangeArrowheads="1"/>
          </p:cNvSpPr>
          <p:nvPr>
            <p:ph type="title"/>
          </p:nvPr>
        </p:nvSpPr>
        <p:spPr>
          <a:xfrm>
            <a:off x="718464" y="1078218"/>
            <a:ext cx="9972529" cy="820637"/>
          </a:xfrm>
        </p:spPr>
        <p:txBody>
          <a:bodyPr>
            <a:normAutofit fontScale="90000"/>
          </a:bodyPr>
          <a:lstStyle/>
          <a:p>
            <a:pPr eaLnBrk="1" hangingPunct="1"/>
            <a:r>
              <a:rPr lang="en-US" altLang="en-US" b="1">
                <a:latin typeface="Times New Roman" panose="02020603050405020304" pitchFamily="18" charset="0"/>
                <a:cs typeface="Times New Roman" panose="02020603050405020304" pitchFamily="18" charset="0"/>
              </a:rPr>
              <a:t>Properties of CS, CG, and CD amplifier</a:t>
            </a:r>
          </a:p>
        </p:txBody>
      </p:sp>
      <p:sp>
        <p:nvSpPr>
          <p:cNvPr id="20483" name="Date Placeholder 5"/>
          <p:cNvSpPr>
            <a:spLocks noGrp="1" noChangeArrowheads="1"/>
          </p:cNvSpPr>
          <p:nvPr>
            <p:ph type="dt" sz="quarter" idx="10"/>
          </p:nvPr>
        </p:nvSpPr>
        <p:spPr bwMode="auto">
          <a:xfrm>
            <a:off x="272464" y="7296248"/>
            <a:ext cx="2257564" cy="30652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A7724373-27BF-41CB-BCEF-319BEA397334}" type="datetime1">
              <a:rPr lang="en-IN" altLang="en-US" sz="1226">
                <a:solidFill>
                  <a:schemeClr val="bg1"/>
                </a:solidFill>
                <a:latin typeface="Times New Roman" panose="02020603050405020304" pitchFamily="18" charset="0"/>
                <a:cs typeface="Times New Roman" panose="02020603050405020304" pitchFamily="18" charset="0"/>
              </a:rPr>
              <a:pPr fontAlgn="base">
                <a:lnSpc>
                  <a:spcPct val="100000"/>
                </a:lnSpc>
                <a:spcBef>
                  <a:spcPct val="0"/>
                </a:spcBef>
                <a:spcAft>
                  <a:spcPct val="0"/>
                </a:spcAft>
                <a:buFontTx/>
                <a:buNone/>
              </a:pPr>
              <a:t>23-12-2024</a:t>
            </a:fld>
            <a:endParaRPr lang="en-US" altLang="en-US" sz="1226">
              <a:solidFill>
                <a:schemeClr val="bg1"/>
              </a:solidFill>
              <a:latin typeface="Times New Roman" panose="02020603050405020304" pitchFamily="18" charset="0"/>
              <a:cs typeface="Times New Roman" panose="02020603050405020304" pitchFamily="18" charset="0"/>
            </a:endParaRPr>
          </a:p>
        </p:txBody>
      </p:sp>
      <p:sp>
        <p:nvSpPr>
          <p:cNvPr id="20484" name="Slide Number Placeholder 6"/>
          <p:cNvSpPr>
            <a:spLocks noGrp="1" noChangeArrowheads="1"/>
          </p:cNvSpPr>
          <p:nvPr>
            <p:ph type="sldNum" sz="quarter" idx="12"/>
          </p:nvPr>
        </p:nvSpPr>
        <p:spPr bwMode="auto">
          <a:xfrm>
            <a:off x="9815213" y="7229755"/>
            <a:ext cx="2022402" cy="37301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587970A2-5967-40B1-A70C-4858B3686A84}" type="slidenum">
              <a:rPr lang="en-US" altLang="en-US" sz="1226">
                <a:solidFill>
                  <a:schemeClr val="bg1"/>
                </a:solidFill>
                <a:latin typeface="Times New Roman" panose="02020603050405020304" pitchFamily="18" charset="0"/>
                <a:cs typeface="Times New Roman" panose="02020603050405020304" pitchFamily="18" charset="0"/>
              </a:rPr>
              <a:pPr fontAlgn="base">
                <a:lnSpc>
                  <a:spcPct val="100000"/>
                </a:lnSpc>
                <a:spcBef>
                  <a:spcPct val="0"/>
                </a:spcBef>
                <a:spcAft>
                  <a:spcPct val="0"/>
                </a:spcAft>
                <a:buFontTx/>
                <a:buNone/>
              </a:pPr>
              <a:t>60</a:t>
            </a:fld>
            <a:endParaRPr lang="en-US" altLang="en-US" sz="1226">
              <a:solidFill>
                <a:schemeClr val="bg1"/>
              </a:solidFill>
              <a:latin typeface="Times New Roman" panose="02020603050405020304" pitchFamily="18" charset="0"/>
              <a:cs typeface="Times New Roman" panose="02020603050405020304" pitchFamily="18" charset="0"/>
            </a:endParaRPr>
          </a:p>
        </p:txBody>
      </p:sp>
      <p:sp>
        <p:nvSpPr>
          <p:cNvPr id="20485" name="Footer Placeholder 9"/>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Times New Roman" panose="02020603050405020304" pitchFamily="18" charset="0"/>
                <a:cs typeface="Times New Roman" panose="02020603050405020304" pitchFamily="18" charset="0"/>
              </a:rPr>
              <a:t>International Institute of Information Technology, Naya Raipur</a:t>
            </a:r>
          </a:p>
        </p:txBody>
      </p:sp>
      <p:sp>
        <p:nvSpPr>
          <p:cNvPr id="2" name="Rectangle 1"/>
          <p:cNvSpPr/>
          <p:nvPr/>
        </p:nvSpPr>
        <p:spPr>
          <a:xfrm>
            <a:off x="856317" y="1853444"/>
            <a:ext cx="10854796" cy="5491371"/>
          </a:xfrm>
          <a:prstGeom prst="rect">
            <a:avLst/>
          </a:prstGeom>
        </p:spPr>
        <p:txBody>
          <a:bodyPr>
            <a:spAutoFit/>
          </a:bodyPr>
          <a:lstStyle/>
          <a:p>
            <a:pPr>
              <a:defRPr/>
            </a:pPr>
            <a:r>
              <a:rPr lang="en-US" sz="2452" b="1" dirty="0">
                <a:latin typeface="Times New Roman" panose="02020603050405020304" pitchFamily="18" charset="0"/>
                <a:cs typeface="Times New Roman" panose="02020603050405020304" pitchFamily="18" charset="0"/>
              </a:rPr>
              <a:t>1. Common source</a:t>
            </a:r>
          </a:p>
          <a:p>
            <a:pPr>
              <a:defRPr/>
            </a:pPr>
            <a:endParaRPr lang="en-US" sz="2452" dirty="0">
              <a:latin typeface="Times New Roman" panose="02020603050405020304" pitchFamily="18" charset="0"/>
              <a:cs typeface="Times New Roman" panose="02020603050405020304" pitchFamily="18" charset="0"/>
            </a:endParaRPr>
          </a:p>
          <a:p>
            <a:pPr marL="350307" indent="-350307">
              <a:buFont typeface="Arial" panose="020B0604020202020204" pitchFamily="34" charset="0"/>
              <a:buChar char="•"/>
              <a:defRPr/>
            </a:pPr>
            <a:r>
              <a:rPr lang="en-US" sz="2452" dirty="0">
                <a:latin typeface="Times New Roman" panose="02020603050405020304" pitchFamily="18" charset="0"/>
                <a:cs typeface="Times New Roman" panose="02020603050405020304" pitchFamily="18" charset="0"/>
              </a:rPr>
              <a:t>high input impedance, low output impedance, high gain, BW varies inversely with gain. Common voltage amplifier circuit.</a:t>
            </a:r>
          </a:p>
          <a:p>
            <a:pPr>
              <a:defRPr/>
            </a:pPr>
            <a:endParaRPr lang="en-US" sz="2452" dirty="0">
              <a:latin typeface="Times New Roman" panose="02020603050405020304" pitchFamily="18" charset="0"/>
              <a:cs typeface="Times New Roman" panose="02020603050405020304" pitchFamily="18" charset="0"/>
            </a:endParaRPr>
          </a:p>
          <a:p>
            <a:pPr>
              <a:defRPr/>
            </a:pPr>
            <a:r>
              <a:rPr lang="en-US" sz="2452" b="1" dirty="0">
                <a:latin typeface="Times New Roman" panose="02020603050405020304" pitchFamily="18" charset="0"/>
                <a:cs typeface="Times New Roman" panose="02020603050405020304" pitchFamily="18" charset="0"/>
              </a:rPr>
              <a:t>2. Common gate</a:t>
            </a:r>
          </a:p>
          <a:p>
            <a:pPr>
              <a:defRPr/>
            </a:pPr>
            <a:endParaRPr lang="en-US" sz="2452" dirty="0">
              <a:latin typeface="Times New Roman" panose="02020603050405020304" pitchFamily="18" charset="0"/>
              <a:cs typeface="Times New Roman" panose="02020603050405020304" pitchFamily="18" charset="0"/>
            </a:endParaRPr>
          </a:p>
          <a:p>
            <a:pPr marL="350307" indent="-350307">
              <a:buFont typeface="Arial" panose="020B0604020202020204" pitchFamily="34" charset="0"/>
              <a:buChar char="•"/>
              <a:defRPr/>
            </a:pPr>
            <a:r>
              <a:rPr lang="en-US" sz="2452" dirty="0">
                <a:latin typeface="Times New Roman" panose="02020603050405020304" pitchFamily="18" charset="0"/>
                <a:cs typeface="Times New Roman" panose="02020603050405020304" pitchFamily="18" charset="0"/>
              </a:rPr>
              <a:t>low input impedance, low output impedance, low gain, high BW, unity current gain. Common current regulator circuit.</a:t>
            </a:r>
          </a:p>
          <a:p>
            <a:pPr>
              <a:defRPr/>
            </a:pPr>
            <a:endParaRPr lang="en-US" sz="2452" dirty="0">
              <a:latin typeface="Times New Roman" panose="02020603050405020304" pitchFamily="18" charset="0"/>
              <a:cs typeface="Times New Roman" panose="02020603050405020304" pitchFamily="18" charset="0"/>
            </a:endParaRPr>
          </a:p>
          <a:p>
            <a:pPr>
              <a:defRPr/>
            </a:pPr>
            <a:r>
              <a:rPr lang="en-US" sz="2452" b="1" dirty="0">
                <a:latin typeface="Times New Roman" panose="02020603050405020304" pitchFamily="18" charset="0"/>
                <a:cs typeface="Times New Roman" panose="02020603050405020304" pitchFamily="18" charset="0"/>
              </a:rPr>
              <a:t>3. Common drain (also called source follower)</a:t>
            </a:r>
          </a:p>
          <a:p>
            <a:pPr>
              <a:defRPr/>
            </a:pPr>
            <a:endParaRPr lang="en-US" sz="2452" dirty="0">
              <a:latin typeface="Times New Roman" panose="02020603050405020304" pitchFamily="18" charset="0"/>
              <a:cs typeface="Times New Roman" panose="02020603050405020304" pitchFamily="18" charset="0"/>
            </a:endParaRPr>
          </a:p>
          <a:p>
            <a:pPr marL="350307" indent="-350307">
              <a:buFont typeface="Arial" panose="020B0604020202020204" pitchFamily="34" charset="0"/>
              <a:buChar char="•"/>
              <a:defRPr/>
            </a:pPr>
            <a:r>
              <a:rPr lang="en-US" sz="2452" dirty="0">
                <a:latin typeface="Times New Roman" panose="02020603050405020304" pitchFamily="18" charset="0"/>
                <a:cs typeface="Times New Roman" panose="02020603050405020304" pitchFamily="18" charset="0"/>
              </a:rPr>
              <a:t>high input impedance, low output impedance, unity voltage gain, high BW. Common voltage buffer circuit, impedance matching, simple output stage.</a:t>
            </a:r>
          </a:p>
        </p:txBody>
      </p:sp>
    </p:spTree>
    <p:extLst>
      <p:ext uri="{BB962C8B-B14F-4D97-AF65-F5344CB8AC3E}">
        <p14:creationId xmlns:p14="http://schemas.microsoft.com/office/powerpoint/2010/main" val="2035080146"/>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Content Placeholder 1"/>
          <p:cNvSpPr>
            <a:spLocks noGrp="1" noChangeArrowheads="1"/>
          </p:cNvSpPr>
          <p:nvPr>
            <p:ph idx="1"/>
          </p:nvPr>
        </p:nvSpPr>
        <p:spPr>
          <a:xfrm>
            <a:off x="713597" y="2364316"/>
            <a:ext cx="10742890" cy="4445389"/>
          </a:xfrm>
        </p:spPr>
        <p:txBody>
          <a:bodyPr/>
          <a:lstStyle/>
          <a:p>
            <a:pPr algn="just" eaLnBrk="1" hangingPunct="1"/>
            <a:r>
              <a:rPr lang="en-US" altLang="en-US">
                <a:latin typeface="Times New Roman" panose="02020603050405020304" pitchFamily="18" charset="0"/>
                <a:cs typeface="Times New Roman" panose="02020603050405020304" pitchFamily="18" charset="0"/>
              </a:rPr>
              <a:t>The CS and CE amplifiers with Current source load </a:t>
            </a:r>
          </a:p>
          <a:p>
            <a:pPr algn="just" eaLnBrk="1" hangingPunct="1"/>
            <a:r>
              <a:rPr lang="en-US" altLang="en-US">
                <a:latin typeface="Times New Roman" panose="02020603050405020304" pitchFamily="18" charset="0"/>
                <a:cs typeface="Times New Roman" panose="02020603050405020304" pitchFamily="18" charset="0"/>
              </a:rPr>
              <a:t>Determination of intrinsic gain, </a:t>
            </a:r>
          </a:p>
          <a:p>
            <a:pPr algn="just" eaLnBrk="1" hangingPunct="1"/>
            <a:r>
              <a:rPr lang="en-US" altLang="en-US">
                <a:latin typeface="Times New Roman" panose="02020603050405020304" pitchFamily="18" charset="0"/>
                <a:cs typeface="Times New Roman" panose="02020603050405020304" pitchFamily="18" charset="0"/>
              </a:rPr>
              <a:t>Effect of output resistance of the current source load</a:t>
            </a:r>
          </a:p>
        </p:txBody>
      </p:sp>
      <p:sp>
        <p:nvSpPr>
          <p:cNvPr id="7171" name="Title 2"/>
          <p:cNvSpPr>
            <a:spLocks noGrp="1" noChangeArrowheads="1"/>
          </p:cNvSpPr>
          <p:nvPr>
            <p:ph type="title"/>
          </p:nvPr>
        </p:nvSpPr>
        <p:spPr>
          <a:xfrm>
            <a:off x="856317" y="1010101"/>
            <a:ext cx="9990369" cy="1354214"/>
          </a:xfrm>
        </p:spPr>
        <p:txBody>
          <a:bodyPr/>
          <a:lstStyle/>
          <a:p>
            <a:pPr eaLnBrk="1" hangingPunct="1"/>
            <a:r>
              <a:rPr lang="en-US" altLang="en-US" b="1">
                <a:latin typeface="Times New Roman" panose="02020603050405020304" pitchFamily="18" charset="0"/>
                <a:cs typeface="Times New Roman" panose="02020603050405020304" pitchFamily="18" charset="0"/>
              </a:rPr>
              <a:t>Contents</a:t>
            </a:r>
          </a:p>
        </p:txBody>
      </p:sp>
      <p:sp>
        <p:nvSpPr>
          <p:cNvPr id="7172" name="Date Placeholder 3"/>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EF83D45C-B7DB-45C5-8F42-19108F78FCEE}" type="datetime1">
              <a:rPr lang="en-IN" altLang="en-US" sz="1226">
                <a:solidFill>
                  <a:schemeClr val="bg1"/>
                </a:solidFill>
                <a:latin typeface="Times New Roman" panose="02020603050405020304" pitchFamily="18" charset="0"/>
                <a:cs typeface="Times New Roman" panose="02020603050405020304" pitchFamily="18" charset="0"/>
              </a:rPr>
              <a:pPr fontAlgn="base">
                <a:lnSpc>
                  <a:spcPct val="100000"/>
                </a:lnSpc>
                <a:spcBef>
                  <a:spcPct val="0"/>
                </a:spcBef>
                <a:spcAft>
                  <a:spcPct val="0"/>
                </a:spcAft>
                <a:buFontTx/>
                <a:buNone/>
              </a:pPr>
              <a:t>23-12-2024</a:t>
            </a:fld>
            <a:endParaRPr lang="en-US" altLang="en-US" sz="1226">
              <a:solidFill>
                <a:schemeClr val="bg1"/>
              </a:solidFill>
              <a:latin typeface="Times New Roman" panose="02020603050405020304" pitchFamily="18" charset="0"/>
              <a:cs typeface="Times New Roman" panose="02020603050405020304" pitchFamily="18" charset="0"/>
            </a:endParaRPr>
          </a:p>
        </p:txBody>
      </p:sp>
      <p:sp>
        <p:nvSpPr>
          <p:cNvPr id="7173" name="Footer Placeholder 4"/>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Times New Roman" panose="02020603050405020304" pitchFamily="18" charset="0"/>
                <a:cs typeface="Times New Roman" panose="02020603050405020304" pitchFamily="18" charset="0"/>
              </a:rPr>
              <a:t>International Institute of Information Technology, Naya Raipur</a:t>
            </a:r>
          </a:p>
        </p:txBody>
      </p:sp>
      <p:sp>
        <p:nvSpPr>
          <p:cNvPr id="7174" name="Slide Number Placeholder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F50BF5B3-611C-4FA3-860C-4DC5B5CEE27B}" type="slidenum">
              <a:rPr lang="en-US" altLang="en-US" sz="1226">
                <a:solidFill>
                  <a:schemeClr val="bg1"/>
                </a:solidFill>
                <a:latin typeface="Times New Roman" panose="02020603050405020304" pitchFamily="18" charset="0"/>
                <a:cs typeface="Times New Roman" panose="02020603050405020304" pitchFamily="18" charset="0"/>
              </a:rPr>
              <a:pPr fontAlgn="base">
                <a:lnSpc>
                  <a:spcPct val="100000"/>
                </a:lnSpc>
                <a:spcBef>
                  <a:spcPct val="0"/>
                </a:spcBef>
                <a:spcAft>
                  <a:spcPct val="0"/>
                </a:spcAft>
                <a:buFontTx/>
                <a:buNone/>
              </a:pPr>
              <a:t>61</a:t>
            </a:fld>
            <a:endParaRPr lang="en-US" altLang="en-US" sz="1226">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6884838"/>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1"/>
          <p:cNvSpPr>
            <a:spLocks noGrp="1"/>
          </p:cNvSpPr>
          <p:nvPr>
            <p:ph idx="1"/>
          </p:nvPr>
        </p:nvSpPr>
        <p:spPr>
          <a:xfrm>
            <a:off x="446640" y="1489178"/>
            <a:ext cx="11560284" cy="1474739"/>
          </a:xfrm>
        </p:spPr>
        <p:txBody>
          <a:bodyPr>
            <a:normAutofit/>
          </a:bodyPr>
          <a:lstStyle/>
          <a:p>
            <a:pPr algn="just"/>
            <a:r>
              <a:rPr lang="en-US" altLang="hi-IN" sz="2800" dirty="0">
                <a:solidFill>
                  <a:srgbClr val="0000FF"/>
                </a:solidFill>
                <a:latin typeface="Times" panose="02020603050405020304" pitchFamily="18" charset="0"/>
                <a:cs typeface="Times" panose="02020603050405020304" pitchFamily="18" charset="0"/>
              </a:rPr>
              <a:t>The basic gain cell in an IC amplifier </a:t>
            </a:r>
            <a:r>
              <a:rPr lang="en-US" altLang="hi-IN" sz="2800" dirty="0">
                <a:latin typeface="Times" panose="02020603050405020304" pitchFamily="18" charset="0"/>
                <a:cs typeface="Times" panose="02020603050405020304" pitchFamily="18" charset="0"/>
              </a:rPr>
              <a:t>is a </a:t>
            </a:r>
            <a:r>
              <a:rPr lang="en-US" altLang="hi-IN" sz="2800" dirty="0">
                <a:solidFill>
                  <a:srgbClr val="0000FF"/>
                </a:solidFill>
                <a:latin typeface="Times" panose="02020603050405020304" pitchFamily="18" charset="0"/>
                <a:cs typeface="Times" panose="02020603050405020304" pitchFamily="18" charset="0"/>
              </a:rPr>
              <a:t>common-source (CS) </a:t>
            </a:r>
            <a:r>
              <a:rPr lang="en-US" altLang="hi-IN" sz="2800" dirty="0">
                <a:latin typeface="Times" panose="02020603050405020304" pitchFamily="18" charset="0"/>
                <a:cs typeface="Times" panose="02020603050405020304" pitchFamily="18" charset="0"/>
              </a:rPr>
              <a:t>or </a:t>
            </a:r>
            <a:r>
              <a:rPr lang="en-US" altLang="hi-IN" sz="2800" dirty="0">
                <a:solidFill>
                  <a:srgbClr val="0000FF"/>
                </a:solidFill>
                <a:latin typeface="Times" panose="02020603050405020304" pitchFamily="18" charset="0"/>
                <a:cs typeface="Times" panose="02020603050405020304" pitchFamily="18" charset="0"/>
              </a:rPr>
              <a:t>common-emitter (CE) </a:t>
            </a:r>
            <a:r>
              <a:rPr lang="en-US" altLang="hi-IN" sz="2800" dirty="0">
                <a:latin typeface="Times" panose="02020603050405020304" pitchFamily="18" charset="0"/>
                <a:cs typeface="Times" panose="02020603050405020304" pitchFamily="18" charset="0"/>
              </a:rPr>
              <a:t>transistor loaded with a constant-current source.</a:t>
            </a:r>
          </a:p>
        </p:txBody>
      </p:sp>
      <p:sp>
        <p:nvSpPr>
          <p:cNvPr id="8195" name="Title 2"/>
          <p:cNvSpPr>
            <a:spLocks noGrp="1"/>
          </p:cNvSpPr>
          <p:nvPr>
            <p:ph type="title"/>
          </p:nvPr>
        </p:nvSpPr>
        <p:spPr>
          <a:xfrm>
            <a:off x="2648608" y="226729"/>
            <a:ext cx="7662041" cy="929299"/>
          </a:xfr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fontScale="90000"/>
          </a:bodyPr>
          <a:lstStyle/>
          <a:p>
            <a:pPr algn="ctr" eaLnBrk="1" hangingPunct="1"/>
            <a:r>
              <a:rPr lang="en-US" altLang="en-US" sz="4086" dirty="0">
                <a:solidFill>
                  <a:srgbClr val="FFFF00"/>
                </a:solidFill>
                <a:latin typeface="Times New Roman" panose="02020603050405020304" pitchFamily="18" charset="0"/>
                <a:cs typeface="Times New Roman" panose="02020603050405020304" pitchFamily="18" charset="0"/>
              </a:rPr>
              <a:t>The CS and CE amplifiers with Current source load </a:t>
            </a:r>
          </a:p>
        </p:txBody>
      </p:sp>
      <p:sp>
        <p:nvSpPr>
          <p:cNvPr id="4" name="Date Placeholder 3"/>
          <p:cNvSpPr>
            <a:spLocks noGrp="1"/>
          </p:cNvSpPr>
          <p:nvPr>
            <p:ph type="dt" sz="quarter" idx="10"/>
          </p:nvPr>
        </p:nvSpPr>
        <p:spPr/>
        <p:txBody>
          <a:bodyPr/>
          <a:lstStyle/>
          <a:p>
            <a:pPr>
              <a:defRPr/>
            </a:pPr>
            <a:fld id="{CAE6D0C6-76C5-4D65-A4AB-4FF16777222F}" type="datetime1">
              <a:rPr lang="en-IN" smtClean="0"/>
              <a:pPr>
                <a:defRPr/>
              </a:pPr>
              <a:t>23-12-2024</a:t>
            </a:fld>
            <a:endParaRPr lang="en-US" dirty="0"/>
          </a:p>
        </p:txBody>
      </p:sp>
      <p:sp>
        <p:nvSpPr>
          <p:cNvPr id="8197"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hi-IN" sz="1430">
                <a:solidFill>
                  <a:schemeClr val="bg1"/>
                </a:solidFill>
                <a:latin typeface="Georgia" panose="02040502050405020303" pitchFamily="18" charset="0"/>
              </a:rPr>
              <a:t>International Institute of Information Technology, Naya Raipur</a:t>
            </a:r>
          </a:p>
        </p:txBody>
      </p:sp>
      <p:sp>
        <p:nvSpPr>
          <p:cNvPr id="6" name="Slide Number Placeholder 5"/>
          <p:cNvSpPr>
            <a:spLocks noGrp="1"/>
          </p:cNvSpPr>
          <p:nvPr>
            <p:ph type="sldNum" sz="quarter" idx="12"/>
          </p:nvPr>
        </p:nvSpPr>
        <p:spPr/>
        <p:txBody>
          <a:bodyPr/>
          <a:lstStyle/>
          <a:p>
            <a:pPr>
              <a:defRPr/>
            </a:pPr>
            <a:fld id="{8CE8F618-7AE9-4B32-992B-72191086F7A3}" type="slidenum">
              <a:rPr lang="en-US" smtClean="0"/>
              <a:pPr>
                <a:defRPr/>
              </a:pPr>
              <a:t>62</a:t>
            </a:fld>
            <a:endParaRPr lang="en-US" dirty="0"/>
          </a:p>
        </p:txBody>
      </p:sp>
      <p:sp>
        <p:nvSpPr>
          <p:cNvPr id="2" name="Rectangle 1"/>
          <p:cNvSpPr/>
          <p:nvPr/>
        </p:nvSpPr>
        <p:spPr>
          <a:xfrm>
            <a:off x="446640" y="2390740"/>
            <a:ext cx="10586403" cy="954107"/>
          </a:xfrm>
          <a:prstGeom prst="rect">
            <a:avLst/>
          </a:prstGeom>
        </p:spPr>
        <p:txBody>
          <a:bodyPr wrap="square">
            <a:spAutoFit/>
          </a:bodyPr>
          <a:lstStyle/>
          <a:p>
            <a:pPr marL="285750" indent="-285750" algn="just">
              <a:buFont typeface="Arial" panose="020B0604020202020204" pitchFamily="34" charset="0"/>
              <a:buChar char="•"/>
            </a:pPr>
            <a:r>
              <a:rPr lang="en-US" altLang="hi-IN" sz="2800" dirty="0">
                <a:latin typeface="Times New Roman" panose="02020603050405020304" pitchFamily="18" charset="0"/>
                <a:cs typeface="Times New Roman" panose="02020603050405020304" pitchFamily="18" charset="0"/>
              </a:rPr>
              <a:t>we have </a:t>
            </a:r>
            <a:r>
              <a:rPr lang="en-US" altLang="hi-IN" sz="2800" dirty="0">
                <a:solidFill>
                  <a:srgbClr val="0000FF"/>
                </a:solidFill>
                <a:latin typeface="Times New Roman" panose="02020603050405020304" pitchFamily="18" charset="0"/>
                <a:cs typeface="Times New Roman" panose="02020603050405020304" pitchFamily="18" charset="0"/>
              </a:rPr>
              <a:t>replaced the resistances </a:t>
            </a:r>
            <a:r>
              <a:rPr lang="en-US" altLang="hi-IN" sz="2800" i="1" dirty="0">
                <a:solidFill>
                  <a:srgbClr val="0000FF"/>
                </a:solidFill>
                <a:latin typeface="Times New Roman" panose="02020603050405020304" pitchFamily="18" charset="0"/>
                <a:cs typeface="Times New Roman" panose="02020603050405020304" pitchFamily="18" charset="0"/>
              </a:rPr>
              <a:t>R</a:t>
            </a:r>
            <a:r>
              <a:rPr lang="en-US" altLang="hi-IN" sz="2800" i="1" baseline="-25000" dirty="0">
                <a:solidFill>
                  <a:srgbClr val="0000FF"/>
                </a:solidFill>
                <a:latin typeface="Times New Roman" panose="02020603050405020304" pitchFamily="18" charset="0"/>
                <a:cs typeface="Times New Roman" panose="02020603050405020304" pitchFamily="18" charset="0"/>
              </a:rPr>
              <a:t>D</a:t>
            </a:r>
            <a:r>
              <a:rPr lang="en-US" altLang="hi-IN" sz="2800" dirty="0">
                <a:solidFill>
                  <a:srgbClr val="0000FF"/>
                </a:solidFill>
                <a:latin typeface="Times New Roman" panose="02020603050405020304" pitchFamily="18" charset="0"/>
                <a:cs typeface="Times New Roman" panose="02020603050405020304" pitchFamily="18" charset="0"/>
              </a:rPr>
              <a:t> and </a:t>
            </a:r>
            <a:r>
              <a:rPr lang="en-US" altLang="hi-IN" sz="2800" i="1" dirty="0">
                <a:solidFill>
                  <a:srgbClr val="0000FF"/>
                </a:solidFill>
                <a:latin typeface="Times New Roman" panose="02020603050405020304" pitchFamily="18" charset="0"/>
                <a:cs typeface="Times New Roman" panose="02020603050405020304" pitchFamily="18" charset="0"/>
              </a:rPr>
              <a:t>R</a:t>
            </a:r>
            <a:r>
              <a:rPr lang="en-US" altLang="hi-IN" sz="2800" i="1" baseline="-25000" dirty="0">
                <a:solidFill>
                  <a:srgbClr val="0000FF"/>
                </a:solidFill>
                <a:latin typeface="Times New Roman" panose="02020603050405020304" pitchFamily="18" charset="0"/>
                <a:cs typeface="Times New Roman" panose="02020603050405020304" pitchFamily="18" charset="0"/>
              </a:rPr>
              <a:t>C</a:t>
            </a:r>
            <a:r>
              <a:rPr lang="en-US" altLang="hi-IN" sz="2800" dirty="0">
                <a:solidFill>
                  <a:srgbClr val="0000FF"/>
                </a:solidFill>
                <a:latin typeface="Times New Roman" panose="02020603050405020304" pitchFamily="18" charset="0"/>
                <a:cs typeface="Times New Roman" panose="02020603050405020304" pitchFamily="18" charset="0"/>
              </a:rPr>
              <a:t> </a:t>
            </a:r>
            <a:r>
              <a:rPr lang="en-US" altLang="hi-IN" sz="2800" dirty="0">
                <a:latin typeface="Times New Roman" panose="02020603050405020304" pitchFamily="18" charset="0"/>
                <a:cs typeface="Times New Roman" panose="02020603050405020304" pitchFamily="18" charset="0"/>
              </a:rPr>
              <a:t>(from CS and CE) with </a:t>
            </a:r>
            <a:r>
              <a:rPr lang="en-US" altLang="hi-IN" sz="2800" dirty="0">
                <a:solidFill>
                  <a:srgbClr val="0000FF"/>
                </a:solidFill>
                <a:latin typeface="Times New Roman" panose="02020603050405020304" pitchFamily="18" charset="0"/>
                <a:cs typeface="Times New Roman" panose="02020603050405020304" pitchFamily="18" charset="0"/>
              </a:rPr>
              <a:t>constant-current sources.</a:t>
            </a:r>
          </a:p>
        </p:txBody>
      </p:sp>
      <p:sp>
        <p:nvSpPr>
          <p:cNvPr id="3" name="Rectangle 2"/>
          <p:cNvSpPr/>
          <p:nvPr/>
        </p:nvSpPr>
        <p:spPr>
          <a:xfrm>
            <a:off x="446640" y="3517016"/>
            <a:ext cx="10904759" cy="954107"/>
          </a:xfrm>
          <a:prstGeom prst="rect">
            <a:avLst/>
          </a:prstGeom>
        </p:spPr>
        <p:txBody>
          <a:bodyPr wrap="square">
            <a:spAutoFit/>
          </a:bodyPr>
          <a:lstStyle/>
          <a:p>
            <a:pPr marL="285750" indent="-285750" algn="just">
              <a:buFont typeface="Arial" panose="020B0604020202020204" pitchFamily="34" charset="0"/>
              <a:buChar char="•"/>
            </a:pPr>
            <a:r>
              <a:rPr lang="en-US" altLang="hi-IN" sz="2800" dirty="0">
                <a:solidFill>
                  <a:srgbClr val="0000FF"/>
                </a:solidFill>
                <a:latin typeface="Times New Roman" panose="02020603050405020304" pitchFamily="18" charset="0"/>
                <a:cs typeface="Times New Roman" panose="02020603050405020304" pitchFamily="18" charset="0"/>
              </a:rPr>
              <a:t>Due to difficult in IC technology </a:t>
            </a:r>
            <a:r>
              <a:rPr lang="en-US" altLang="hi-IN" sz="2800" dirty="0">
                <a:latin typeface="Times New Roman" panose="02020603050405020304" pitchFamily="18" charset="0"/>
                <a:cs typeface="Times New Roman" panose="02020603050405020304" pitchFamily="18" charset="0"/>
              </a:rPr>
              <a:t>to </a:t>
            </a:r>
            <a:r>
              <a:rPr lang="en-US" altLang="hi-IN" sz="2800" dirty="0">
                <a:solidFill>
                  <a:srgbClr val="0000FF"/>
                </a:solidFill>
                <a:latin typeface="Times New Roman" panose="02020603050405020304" pitchFamily="18" charset="0"/>
                <a:cs typeface="Times New Roman" panose="02020603050405020304" pitchFamily="18" charset="0"/>
              </a:rPr>
              <a:t>implement resistances </a:t>
            </a:r>
            <a:r>
              <a:rPr lang="en-US" altLang="hi-IN" sz="2800" dirty="0">
                <a:latin typeface="Times New Roman" panose="02020603050405020304" pitchFamily="18" charset="0"/>
                <a:cs typeface="Times New Roman" panose="02020603050405020304" pitchFamily="18" charset="0"/>
              </a:rPr>
              <a:t>with reasonably </a:t>
            </a:r>
            <a:r>
              <a:rPr lang="en-US" altLang="hi-IN" sz="2800" dirty="0">
                <a:solidFill>
                  <a:srgbClr val="0000FF"/>
                </a:solidFill>
                <a:latin typeface="Times New Roman" panose="02020603050405020304" pitchFamily="18" charset="0"/>
                <a:cs typeface="Times New Roman" panose="02020603050405020304" pitchFamily="18" charset="0"/>
              </a:rPr>
              <a:t>precise values</a:t>
            </a:r>
            <a:r>
              <a:rPr lang="en-US" altLang="hi-IN" sz="2800" dirty="0">
                <a:latin typeface="Times New Roman" panose="02020603050405020304" pitchFamily="18" charset="0"/>
                <a:cs typeface="Times New Roman" panose="02020603050405020304" pitchFamily="18" charset="0"/>
              </a:rPr>
              <a:t>.</a:t>
            </a:r>
          </a:p>
        </p:txBody>
      </p:sp>
      <p:sp>
        <p:nvSpPr>
          <p:cNvPr id="5" name="Rectangle 4"/>
          <p:cNvSpPr/>
          <p:nvPr/>
        </p:nvSpPr>
        <p:spPr>
          <a:xfrm>
            <a:off x="446640" y="4891599"/>
            <a:ext cx="11771636" cy="954107"/>
          </a:xfrm>
          <a:prstGeom prst="rect">
            <a:avLst/>
          </a:prstGeom>
        </p:spPr>
        <p:txBody>
          <a:bodyPr wrap="square">
            <a:spAutoFit/>
          </a:bodyPr>
          <a:lstStyle/>
          <a:p>
            <a:pPr marL="285750" indent="-285750" algn="just">
              <a:buFont typeface="Arial" panose="020B0604020202020204" pitchFamily="34" charset="0"/>
              <a:buChar char="•"/>
            </a:pPr>
            <a:r>
              <a:rPr lang="en-US" altLang="hi-IN" sz="2800" dirty="0">
                <a:latin typeface="Times New Roman" panose="02020603050405020304" pitchFamily="18" charset="0"/>
                <a:cs typeface="Times New Roman" panose="02020603050405020304" pitchFamily="18" charset="0"/>
              </a:rPr>
              <a:t>It is </a:t>
            </a:r>
            <a:r>
              <a:rPr lang="en-US" altLang="hi-IN" sz="2800" dirty="0">
                <a:solidFill>
                  <a:srgbClr val="0000FF"/>
                </a:solidFill>
                <a:latin typeface="Times New Roman" panose="02020603050405020304" pitchFamily="18" charset="0"/>
                <a:cs typeface="Times New Roman" panose="02020603050405020304" pitchFamily="18" charset="0"/>
              </a:rPr>
              <a:t>much easier to use current sources</a:t>
            </a:r>
            <a:r>
              <a:rPr lang="en-US" altLang="hi-IN" sz="2800" dirty="0">
                <a:latin typeface="Times New Roman" panose="02020603050405020304" pitchFamily="18" charset="0"/>
                <a:cs typeface="Times New Roman" panose="02020603050405020304" pitchFamily="18" charset="0"/>
              </a:rPr>
              <a:t>, which are </a:t>
            </a:r>
            <a:r>
              <a:rPr lang="en-US" altLang="hi-IN" sz="2800" dirty="0">
                <a:solidFill>
                  <a:srgbClr val="0000FF"/>
                </a:solidFill>
                <a:latin typeface="Times New Roman" panose="02020603050405020304" pitchFamily="18" charset="0"/>
                <a:cs typeface="Times New Roman" panose="02020603050405020304" pitchFamily="18" charset="0"/>
              </a:rPr>
              <a:t>implemented using transistors</a:t>
            </a:r>
          </a:p>
        </p:txBody>
      </p:sp>
      <p:sp>
        <p:nvSpPr>
          <p:cNvPr id="7" name="Rectangle 6"/>
          <p:cNvSpPr/>
          <p:nvPr/>
        </p:nvSpPr>
        <p:spPr>
          <a:xfrm>
            <a:off x="446640" y="6067708"/>
            <a:ext cx="11682519" cy="1384995"/>
          </a:xfrm>
          <a:prstGeom prst="rect">
            <a:avLst/>
          </a:prstGeom>
        </p:spPr>
        <p:txBody>
          <a:bodyPr wrap="square">
            <a:spAutoFit/>
          </a:bodyPr>
          <a:lstStyle/>
          <a:p>
            <a:pPr marL="285750" indent="-285750" algn="just">
              <a:buFont typeface="Arial" panose="020B0604020202020204" pitchFamily="34" charset="0"/>
              <a:buChar char="•"/>
            </a:pPr>
            <a:r>
              <a:rPr lang="en-US" altLang="hi-IN" sz="2800" dirty="0">
                <a:latin typeface="Times New Roman" panose="02020603050405020304" pitchFamily="18" charset="0"/>
                <a:cs typeface="Times New Roman" panose="02020603050405020304" pitchFamily="18" charset="0"/>
              </a:rPr>
              <a:t>Using a </a:t>
            </a:r>
            <a:r>
              <a:rPr lang="en-US" altLang="hi-IN" sz="2800" dirty="0">
                <a:solidFill>
                  <a:srgbClr val="0000FF"/>
                </a:solidFill>
                <a:latin typeface="Times New Roman" panose="02020603050405020304" pitchFamily="18" charset="0"/>
                <a:cs typeface="Times New Roman" panose="02020603050405020304" pitchFamily="18" charset="0"/>
              </a:rPr>
              <a:t>constant current source, </a:t>
            </a:r>
            <a:r>
              <a:rPr lang="en-US" altLang="hi-IN" sz="2800" dirty="0">
                <a:latin typeface="Times New Roman" panose="02020603050405020304" pitchFamily="18" charset="0"/>
                <a:cs typeface="Times New Roman" panose="02020603050405020304" pitchFamily="18" charset="0"/>
              </a:rPr>
              <a:t>we are in effect </a:t>
            </a:r>
            <a:r>
              <a:rPr lang="en-US" altLang="hi-IN" sz="2800" dirty="0">
                <a:solidFill>
                  <a:srgbClr val="0000FF"/>
                </a:solidFill>
                <a:latin typeface="Times New Roman" panose="02020603050405020304" pitchFamily="18" charset="0"/>
                <a:cs typeface="Times New Roman" panose="02020603050405020304" pitchFamily="18" charset="0"/>
              </a:rPr>
              <a:t>operating the CS and CE </a:t>
            </a:r>
            <a:r>
              <a:rPr lang="en-US" altLang="hi-IN" sz="2800" dirty="0">
                <a:latin typeface="Times New Roman" panose="02020603050405020304" pitchFamily="18" charset="0"/>
                <a:cs typeface="Times New Roman" panose="02020603050405020304" pitchFamily="18" charset="0"/>
              </a:rPr>
              <a:t>amplifiers </a:t>
            </a:r>
            <a:r>
              <a:rPr lang="en-US" altLang="hi-IN" sz="2800" dirty="0">
                <a:solidFill>
                  <a:srgbClr val="0000FF"/>
                </a:solidFill>
                <a:latin typeface="Times New Roman" panose="02020603050405020304" pitchFamily="18" charset="0"/>
                <a:cs typeface="Times New Roman" panose="02020603050405020304" pitchFamily="18" charset="0"/>
              </a:rPr>
              <a:t>with a very high load resistance</a:t>
            </a:r>
            <a:r>
              <a:rPr lang="en-US" altLang="hi-IN" sz="2800" dirty="0">
                <a:latin typeface="Times New Roman" panose="02020603050405020304" pitchFamily="18" charset="0"/>
                <a:cs typeface="Times New Roman" panose="02020603050405020304" pitchFamily="18" charset="0"/>
              </a:rPr>
              <a:t>; thus we can obtain a </a:t>
            </a:r>
            <a:r>
              <a:rPr lang="en-US" altLang="hi-IN" sz="2800" dirty="0">
                <a:solidFill>
                  <a:srgbClr val="0000FF"/>
                </a:solidFill>
                <a:latin typeface="Times New Roman" panose="02020603050405020304" pitchFamily="18" charset="0"/>
                <a:cs typeface="Times New Roman" panose="02020603050405020304" pitchFamily="18" charset="0"/>
              </a:rPr>
              <a:t>much higher gain.</a:t>
            </a:r>
          </a:p>
        </p:txBody>
      </p:sp>
    </p:spTree>
    <p:extLst>
      <p:ext uri="{BB962C8B-B14F-4D97-AF65-F5344CB8AC3E}">
        <p14:creationId xmlns:p14="http://schemas.microsoft.com/office/powerpoint/2010/main" val="2244501086"/>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194">
                                            <p:txEl>
                                              <p:pRg st="0" end="0"/>
                                            </p:txEl>
                                          </p:spTgt>
                                        </p:tgtEl>
                                        <p:attrNameLst>
                                          <p:attrName>style.visibility</p:attrName>
                                        </p:attrNameLst>
                                      </p:cBhvr>
                                      <p:to>
                                        <p:strVal val="visible"/>
                                      </p:to>
                                    </p:set>
                                    <p:anim calcmode="lin" valueType="num">
                                      <p:cBhvr additive="base">
                                        <p:cTn id="7" dur="500" fill="hold"/>
                                        <p:tgtEl>
                                          <p:spTgt spid="819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19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build="p"/>
      <p:bldP spid="2" grpId="0"/>
      <p:bldP spid="3" grpId="0"/>
      <p:bldP spid="5" grpId="0"/>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CAE6D0C6-76C5-4D65-A4AB-4FF16777222F}" type="datetime1">
              <a:rPr lang="en-IN" smtClean="0"/>
              <a:pPr>
                <a:defRPr/>
              </a:pPr>
              <a:t>23-12-2024</a:t>
            </a:fld>
            <a:endParaRPr lang="en-US" dirty="0"/>
          </a:p>
        </p:txBody>
      </p:sp>
      <p:sp>
        <p:nvSpPr>
          <p:cNvPr id="9219"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hi-IN" sz="1430">
                <a:solidFill>
                  <a:schemeClr val="bg1"/>
                </a:solidFill>
                <a:latin typeface="Georgia" panose="02040502050405020303" pitchFamily="18" charset="0"/>
              </a:rPr>
              <a:t>International Institute of Information Technology, Naya Raipur</a:t>
            </a:r>
          </a:p>
        </p:txBody>
      </p:sp>
      <p:sp>
        <p:nvSpPr>
          <p:cNvPr id="6" name="Slide Number Placeholder 5"/>
          <p:cNvSpPr>
            <a:spLocks noGrp="1"/>
          </p:cNvSpPr>
          <p:nvPr>
            <p:ph type="sldNum" sz="quarter" idx="12"/>
          </p:nvPr>
        </p:nvSpPr>
        <p:spPr/>
        <p:txBody>
          <a:bodyPr/>
          <a:lstStyle/>
          <a:p>
            <a:pPr>
              <a:defRPr/>
            </a:pPr>
            <a:fld id="{4E2CF33B-C9C9-4F17-AD3C-A9A14BDE0F84}" type="slidenum">
              <a:rPr lang="en-US" smtClean="0"/>
              <a:pPr>
                <a:defRPr/>
              </a:pPr>
              <a:t>63</a:t>
            </a:fld>
            <a:endParaRPr lang="en-US" dirty="0"/>
          </a:p>
        </p:txBody>
      </p:sp>
      <p:grpSp>
        <p:nvGrpSpPr>
          <p:cNvPr id="9221" name="Group 12"/>
          <p:cNvGrpSpPr>
            <a:grpSpLocks/>
          </p:cNvGrpSpPr>
          <p:nvPr/>
        </p:nvGrpSpPr>
        <p:grpSpPr bwMode="auto">
          <a:xfrm>
            <a:off x="2920886" y="838189"/>
            <a:ext cx="6044497" cy="3013329"/>
            <a:chOff x="3897312" y="133351"/>
            <a:chExt cx="5916612" cy="2949437"/>
          </a:xfrm>
        </p:grpSpPr>
        <p:pic>
          <p:nvPicPr>
            <p:cNvPr id="9232" name="Picture 8"/>
            <p:cNvPicPr>
              <a:picLocks noChangeAspect="1"/>
            </p:cNvPicPr>
            <p:nvPr/>
          </p:nvPicPr>
          <p:blipFill>
            <a:blip r:embed="rId2">
              <a:extLst>
                <a:ext uri="{28A0092B-C50C-407E-A947-70E740481C1C}">
                  <a14:useLocalDpi xmlns:a14="http://schemas.microsoft.com/office/drawing/2010/main" val="0"/>
                </a:ext>
              </a:extLst>
            </a:blip>
            <a:srcRect b="23219"/>
            <a:stretch>
              <a:fillRect/>
            </a:stretch>
          </p:blipFill>
          <p:spPr bwMode="auto">
            <a:xfrm>
              <a:off x="3897312" y="133351"/>
              <a:ext cx="5916612"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3" name="Picture 10"/>
            <p:cNvPicPr>
              <a:picLocks noChangeAspect="1"/>
            </p:cNvPicPr>
            <p:nvPr/>
          </p:nvPicPr>
          <p:blipFill>
            <a:blip r:embed="rId2">
              <a:extLst>
                <a:ext uri="{28A0092B-C50C-407E-A947-70E740481C1C}">
                  <a14:useLocalDpi xmlns:a14="http://schemas.microsoft.com/office/drawing/2010/main" val="0"/>
                </a:ext>
              </a:extLst>
            </a:blip>
            <a:srcRect t="88724"/>
            <a:stretch>
              <a:fillRect/>
            </a:stretch>
          </p:blipFill>
          <p:spPr bwMode="auto">
            <a:xfrm>
              <a:off x="3897312" y="2705101"/>
              <a:ext cx="5916612" cy="37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222" name="Group 15"/>
          <p:cNvGrpSpPr>
            <a:grpSpLocks/>
          </p:cNvGrpSpPr>
          <p:nvPr/>
        </p:nvGrpSpPr>
        <p:grpSpPr bwMode="auto">
          <a:xfrm>
            <a:off x="3089554" y="4000725"/>
            <a:ext cx="6402918" cy="3118747"/>
            <a:chOff x="4043362" y="3082786"/>
            <a:chExt cx="6267054" cy="3052430"/>
          </a:xfrm>
        </p:grpSpPr>
        <p:pic>
          <p:nvPicPr>
            <p:cNvPr id="9230" name="Picture 9"/>
            <p:cNvPicPr>
              <a:picLocks noChangeAspect="1"/>
            </p:cNvPicPr>
            <p:nvPr/>
          </p:nvPicPr>
          <p:blipFill>
            <a:blip r:embed="rId3">
              <a:extLst>
                <a:ext uri="{28A0092B-C50C-407E-A947-70E740481C1C}">
                  <a14:useLocalDpi xmlns:a14="http://schemas.microsoft.com/office/drawing/2010/main" val="0"/>
                </a:ext>
              </a:extLst>
            </a:blip>
            <a:srcRect b="25706"/>
            <a:stretch>
              <a:fillRect/>
            </a:stretch>
          </p:blipFill>
          <p:spPr bwMode="auto">
            <a:xfrm>
              <a:off x="4043362" y="3082786"/>
              <a:ext cx="6072188" cy="267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1" name="Picture 11"/>
            <p:cNvPicPr>
              <a:picLocks noChangeAspect="1"/>
            </p:cNvPicPr>
            <p:nvPr/>
          </p:nvPicPr>
          <p:blipFill>
            <a:blip r:embed="rId2">
              <a:extLst>
                <a:ext uri="{28A0092B-C50C-407E-A947-70E740481C1C}">
                  <a14:useLocalDpi xmlns:a14="http://schemas.microsoft.com/office/drawing/2010/main" val="0"/>
                </a:ext>
              </a:extLst>
            </a:blip>
            <a:srcRect t="88724"/>
            <a:stretch>
              <a:fillRect/>
            </a:stretch>
          </p:blipFill>
          <p:spPr bwMode="auto">
            <a:xfrm>
              <a:off x="4393804" y="5757529"/>
              <a:ext cx="5916612" cy="37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223"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9484" y="682495"/>
            <a:ext cx="2403527" cy="3287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4" name="Picture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2464" y="4062353"/>
            <a:ext cx="2178096" cy="3024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5" name="Rectangle 16"/>
          <p:cNvSpPr>
            <a:spLocks noChangeArrowheads="1"/>
          </p:cNvSpPr>
          <p:nvPr/>
        </p:nvSpPr>
        <p:spPr bwMode="auto">
          <a:xfrm>
            <a:off x="9283258" y="2605965"/>
            <a:ext cx="3058740" cy="2407740"/>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en-US" altLang="hi-IN" sz="1635"/>
              <a:t>Figure 1 The basic gain cells of IC amplifiers: (a) current-source- or active-loaded common-source amplifier; (b) current-source- or active-loaded common-emitter amplifier; (c) small-signal equivalent circuit of (a); and (d) small-signal equivalent circuit of (b).</a:t>
            </a:r>
          </a:p>
        </p:txBody>
      </p:sp>
      <p:sp>
        <p:nvSpPr>
          <p:cNvPr id="9226" name="TextBox 17"/>
          <p:cNvSpPr txBox="1">
            <a:spLocks noChangeArrowheads="1"/>
          </p:cNvSpPr>
          <p:nvPr/>
        </p:nvSpPr>
        <p:spPr bwMode="auto">
          <a:xfrm>
            <a:off x="272465" y="1357169"/>
            <a:ext cx="562042"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hi-IN" sz="2452" b="1">
                <a:solidFill>
                  <a:srgbClr val="C00000"/>
                </a:solidFill>
                <a:latin typeface="Times New Roman" panose="02020603050405020304" pitchFamily="18" charset="0"/>
                <a:cs typeface="Times New Roman" panose="02020603050405020304" pitchFamily="18" charset="0"/>
              </a:rPr>
              <a:t>(a)</a:t>
            </a:r>
          </a:p>
        </p:txBody>
      </p:sp>
      <p:sp>
        <p:nvSpPr>
          <p:cNvPr id="9227" name="TextBox 18"/>
          <p:cNvSpPr txBox="1">
            <a:spLocks noChangeArrowheads="1"/>
          </p:cNvSpPr>
          <p:nvPr/>
        </p:nvSpPr>
        <p:spPr bwMode="auto">
          <a:xfrm>
            <a:off x="184886" y="4964081"/>
            <a:ext cx="580056"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hi-IN" sz="2452" b="1">
                <a:solidFill>
                  <a:srgbClr val="C00000"/>
                </a:solidFill>
                <a:latin typeface="Times New Roman" panose="02020603050405020304" pitchFamily="18" charset="0"/>
                <a:cs typeface="Times New Roman" panose="02020603050405020304" pitchFamily="18" charset="0"/>
              </a:rPr>
              <a:t>(b)</a:t>
            </a:r>
          </a:p>
        </p:txBody>
      </p:sp>
      <p:sp>
        <p:nvSpPr>
          <p:cNvPr id="9228" name="TextBox 19"/>
          <p:cNvSpPr txBox="1">
            <a:spLocks noChangeArrowheads="1"/>
          </p:cNvSpPr>
          <p:nvPr/>
        </p:nvSpPr>
        <p:spPr bwMode="auto">
          <a:xfrm>
            <a:off x="5351983" y="3350377"/>
            <a:ext cx="544028"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hi-IN" sz="2452" b="1" dirty="0">
                <a:solidFill>
                  <a:srgbClr val="C00000"/>
                </a:solidFill>
                <a:latin typeface="Times New Roman" panose="02020603050405020304" pitchFamily="18" charset="0"/>
                <a:cs typeface="Times New Roman" panose="02020603050405020304" pitchFamily="18" charset="0"/>
              </a:rPr>
              <a:t>(c)</a:t>
            </a:r>
          </a:p>
        </p:txBody>
      </p:sp>
      <p:sp>
        <p:nvSpPr>
          <p:cNvPr id="9229" name="TextBox 20"/>
          <p:cNvSpPr txBox="1">
            <a:spLocks noChangeArrowheads="1"/>
          </p:cNvSpPr>
          <p:nvPr/>
        </p:nvSpPr>
        <p:spPr bwMode="auto">
          <a:xfrm>
            <a:off x="5752571" y="6723749"/>
            <a:ext cx="580056"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hi-IN" sz="2452" b="1">
                <a:solidFill>
                  <a:srgbClr val="C00000"/>
                </a:solidFill>
                <a:latin typeface="Times New Roman" panose="02020603050405020304" pitchFamily="18" charset="0"/>
                <a:cs typeface="Times New Roman" panose="02020603050405020304" pitchFamily="18" charset="0"/>
              </a:rPr>
              <a:t>(d)</a:t>
            </a:r>
          </a:p>
        </p:txBody>
      </p:sp>
    </p:spTree>
    <p:extLst>
      <p:ext uri="{BB962C8B-B14F-4D97-AF65-F5344CB8AC3E}">
        <p14:creationId xmlns:p14="http://schemas.microsoft.com/office/powerpoint/2010/main" val="192041316"/>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23"/>
                                        </p:tgtEl>
                                        <p:attrNameLst>
                                          <p:attrName>style.visibility</p:attrName>
                                        </p:attrNameLst>
                                      </p:cBhvr>
                                      <p:to>
                                        <p:strVal val="visible"/>
                                      </p:to>
                                    </p:set>
                                    <p:anim calcmode="lin" valueType="num">
                                      <p:cBhvr additive="base">
                                        <p:cTn id="7" dur="500" fill="hold"/>
                                        <p:tgtEl>
                                          <p:spTgt spid="9223"/>
                                        </p:tgtEl>
                                        <p:attrNameLst>
                                          <p:attrName>ppt_x</p:attrName>
                                        </p:attrNameLst>
                                      </p:cBhvr>
                                      <p:tavLst>
                                        <p:tav tm="0">
                                          <p:val>
                                            <p:strVal val="#ppt_x"/>
                                          </p:val>
                                        </p:tav>
                                        <p:tav tm="100000">
                                          <p:val>
                                            <p:strVal val="#ppt_x"/>
                                          </p:val>
                                        </p:tav>
                                      </p:tavLst>
                                    </p:anim>
                                    <p:anim calcmode="lin" valueType="num">
                                      <p:cBhvr additive="base">
                                        <p:cTn id="8" dur="500" fill="hold"/>
                                        <p:tgtEl>
                                          <p:spTgt spid="922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221"/>
                                        </p:tgtEl>
                                        <p:attrNameLst>
                                          <p:attrName>style.visibility</p:attrName>
                                        </p:attrNameLst>
                                      </p:cBhvr>
                                      <p:to>
                                        <p:strVal val="visible"/>
                                      </p:to>
                                    </p:set>
                                    <p:anim calcmode="lin" valueType="num">
                                      <p:cBhvr additive="base">
                                        <p:cTn id="13" dur="500" fill="hold"/>
                                        <p:tgtEl>
                                          <p:spTgt spid="9221"/>
                                        </p:tgtEl>
                                        <p:attrNameLst>
                                          <p:attrName>ppt_x</p:attrName>
                                        </p:attrNameLst>
                                      </p:cBhvr>
                                      <p:tavLst>
                                        <p:tav tm="0">
                                          <p:val>
                                            <p:strVal val="#ppt_x"/>
                                          </p:val>
                                        </p:tav>
                                        <p:tav tm="100000">
                                          <p:val>
                                            <p:strVal val="#ppt_x"/>
                                          </p:val>
                                        </p:tav>
                                      </p:tavLst>
                                    </p:anim>
                                    <p:anim calcmode="lin" valueType="num">
                                      <p:cBhvr additive="base">
                                        <p:cTn id="14" dur="500" fill="hold"/>
                                        <p:tgtEl>
                                          <p:spTgt spid="9221"/>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9228"/>
                                        </p:tgtEl>
                                        <p:attrNameLst>
                                          <p:attrName>style.visibility</p:attrName>
                                        </p:attrNameLst>
                                      </p:cBhvr>
                                      <p:to>
                                        <p:strVal val="visible"/>
                                      </p:to>
                                    </p:set>
                                    <p:anim calcmode="lin" valueType="num">
                                      <p:cBhvr additive="base">
                                        <p:cTn id="17" dur="500" fill="hold"/>
                                        <p:tgtEl>
                                          <p:spTgt spid="9228"/>
                                        </p:tgtEl>
                                        <p:attrNameLst>
                                          <p:attrName>ppt_x</p:attrName>
                                        </p:attrNameLst>
                                      </p:cBhvr>
                                      <p:tavLst>
                                        <p:tav tm="0">
                                          <p:val>
                                            <p:strVal val="#ppt_x"/>
                                          </p:val>
                                        </p:tav>
                                        <p:tav tm="100000">
                                          <p:val>
                                            <p:strVal val="#ppt_x"/>
                                          </p:val>
                                        </p:tav>
                                      </p:tavLst>
                                    </p:anim>
                                    <p:anim calcmode="lin" valueType="num">
                                      <p:cBhvr additive="base">
                                        <p:cTn id="18" dur="500" fill="hold"/>
                                        <p:tgtEl>
                                          <p:spTgt spid="922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9224"/>
                                        </p:tgtEl>
                                        <p:attrNameLst>
                                          <p:attrName>style.visibility</p:attrName>
                                        </p:attrNameLst>
                                      </p:cBhvr>
                                      <p:to>
                                        <p:strVal val="visible"/>
                                      </p:to>
                                    </p:set>
                                    <p:anim calcmode="lin" valueType="num">
                                      <p:cBhvr additive="base">
                                        <p:cTn id="23" dur="500" fill="hold"/>
                                        <p:tgtEl>
                                          <p:spTgt spid="9224"/>
                                        </p:tgtEl>
                                        <p:attrNameLst>
                                          <p:attrName>ppt_x</p:attrName>
                                        </p:attrNameLst>
                                      </p:cBhvr>
                                      <p:tavLst>
                                        <p:tav tm="0">
                                          <p:val>
                                            <p:strVal val="#ppt_x"/>
                                          </p:val>
                                        </p:tav>
                                        <p:tav tm="100000">
                                          <p:val>
                                            <p:strVal val="#ppt_x"/>
                                          </p:val>
                                        </p:tav>
                                      </p:tavLst>
                                    </p:anim>
                                    <p:anim calcmode="lin" valueType="num">
                                      <p:cBhvr additive="base">
                                        <p:cTn id="24" dur="500" fill="hold"/>
                                        <p:tgtEl>
                                          <p:spTgt spid="922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227"/>
                                        </p:tgtEl>
                                        <p:attrNameLst>
                                          <p:attrName>style.visibility</p:attrName>
                                        </p:attrNameLst>
                                      </p:cBhvr>
                                      <p:to>
                                        <p:strVal val="visible"/>
                                      </p:to>
                                    </p:set>
                                    <p:anim calcmode="lin" valueType="num">
                                      <p:cBhvr additive="base">
                                        <p:cTn id="27" dur="500" fill="hold"/>
                                        <p:tgtEl>
                                          <p:spTgt spid="9227"/>
                                        </p:tgtEl>
                                        <p:attrNameLst>
                                          <p:attrName>ppt_x</p:attrName>
                                        </p:attrNameLst>
                                      </p:cBhvr>
                                      <p:tavLst>
                                        <p:tav tm="0">
                                          <p:val>
                                            <p:strVal val="#ppt_x"/>
                                          </p:val>
                                        </p:tav>
                                        <p:tav tm="100000">
                                          <p:val>
                                            <p:strVal val="#ppt_x"/>
                                          </p:val>
                                        </p:tav>
                                      </p:tavLst>
                                    </p:anim>
                                    <p:anim calcmode="lin" valueType="num">
                                      <p:cBhvr additive="base">
                                        <p:cTn id="28" dur="500" fill="hold"/>
                                        <p:tgtEl>
                                          <p:spTgt spid="92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9222"/>
                                        </p:tgtEl>
                                        <p:attrNameLst>
                                          <p:attrName>style.visibility</p:attrName>
                                        </p:attrNameLst>
                                      </p:cBhvr>
                                      <p:to>
                                        <p:strVal val="visible"/>
                                      </p:to>
                                    </p:set>
                                    <p:anim calcmode="lin" valueType="num">
                                      <p:cBhvr additive="base">
                                        <p:cTn id="31" dur="500" fill="hold"/>
                                        <p:tgtEl>
                                          <p:spTgt spid="9222"/>
                                        </p:tgtEl>
                                        <p:attrNameLst>
                                          <p:attrName>ppt_x</p:attrName>
                                        </p:attrNameLst>
                                      </p:cBhvr>
                                      <p:tavLst>
                                        <p:tav tm="0">
                                          <p:val>
                                            <p:strVal val="#ppt_x"/>
                                          </p:val>
                                        </p:tav>
                                        <p:tav tm="100000">
                                          <p:val>
                                            <p:strVal val="#ppt_x"/>
                                          </p:val>
                                        </p:tav>
                                      </p:tavLst>
                                    </p:anim>
                                    <p:anim calcmode="lin" valueType="num">
                                      <p:cBhvr additive="base">
                                        <p:cTn id="32" dur="500" fill="hold"/>
                                        <p:tgtEl>
                                          <p:spTgt spid="922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9229"/>
                                        </p:tgtEl>
                                        <p:attrNameLst>
                                          <p:attrName>style.visibility</p:attrName>
                                        </p:attrNameLst>
                                      </p:cBhvr>
                                      <p:to>
                                        <p:strVal val="visible"/>
                                      </p:to>
                                    </p:set>
                                    <p:anim calcmode="lin" valueType="num">
                                      <p:cBhvr additive="base">
                                        <p:cTn id="35" dur="500" fill="hold"/>
                                        <p:tgtEl>
                                          <p:spTgt spid="9229"/>
                                        </p:tgtEl>
                                        <p:attrNameLst>
                                          <p:attrName>ppt_x</p:attrName>
                                        </p:attrNameLst>
                                      </p:cBhvr>
                                      <p:tavLst>
                                        <p:tav tm="0">
                                          <p:val>
                                            <p:strVal val="#ppt_x"/>
                                          </p:val>
                                        </p:tav>
                                        <p:tav tm="100000">
                                          <p:val>
                                            <p:strVal val="#ppt_x"/>
                                          </p:val>
                                        </p:tav>
                                      </p:tavLst>
                                    </p:anim>
                                    <p:anim calcmode="lin" valueType="num">
                                      <p:cBhvr additive="base">
                                        <p:cTn id="36" dur="500" fill="hold"/>
                                        <p:tgtEl>
                                          <p:spTgt spid="92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7" grpId="0"/>
      <p:bldP spid="9228" grpId="0"/>
      <p:bldP spid="922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CAE6D0C6-76C5-4D65-A4AB-4FF16777222F}" type="datetime1">
              <a:rPr lang="en-IN" smtClean="0"/>
              <a:pPr>
                <a:defRPr/>
              </a:pPr>
              <a:t>23-12-2024</a:t>
            </a:fld>
            <a:endParaRPr lang="en-US" dirty="0"/>
          </a:p>
        </p:txBody>
      </p:sp>
      <p:sp>
        <p:nvSpPr>
          <p:cNvPr id="10243"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hi-IN" sz="1430">
                <a:solidFill>
                  <a:schemeClr val="bg1"/>
                </a:solidFill>
                <a:latin typeface="Georgia" panose="02040502050405020303" pitchFamily="18" charset="0"/>
              </a:rPr>
              <a:t>International Institute of Information Technology, Naya Raipur</a:t>
            </a:r>
          </a:p>
        </p:txBody>
      </p:sp>
      <p:sp>
        <p:nvSpPr>
          <p:cNvPr id="6" name="Slide Number Placeholder 5"/>
          <p:cNvSpPr>
            <a:spLocks noGrp="1"/>
          </p:cNvSpPr>
          <p:nvPr>
            <p:ph type="sldNum" sz="quarter" idx="12"/>
          </p:nvPr>
        </p:nvSpPr>
        <p:spPr/>
        <p:txBody>
          <a:bodyPr/>
          <a:lstStyle/>
          <a:p>
            <a:pPr>
              <a:defRPr/>
            </a:pPr>
            <a:fld id="{E8C618F0-4134-489C-B75B-958F1181FE48}" type="slidenum">
              <a:rPr lang="en-US" smtClean="0"/>
              <a:pPr>
                <a:defRPr/>
              </a:pPr>
              <a:t>64</a:t>
            </a:fld>
            <a:endParaRPr lang="en-US" dirty="0"/>
          </a:p>
        </p:txBody>
      </p:sp>
      <p:grpSp>
        <p:nvGrpSpPr>
          <p:cNvPr id="10245" name="Group 12"/>
          <p:cNvGrpSpPr>
            <a:grpSpLocks/>
          </p:cNvGrpSpPr>
          <p:nvPr/>
        </p:nvGrpSpPr>
        <p:grpSpPr bwMode="auto">
          <a:xfrm>
            <a:off x="6411027" y="3082778"/>
            <a:ext cx="6044497" cy="3013329"/>
            <a:chOff x="3897312" y="133351"/>
            <a:chExt cx="5916612" cy="2949437"/>
          </a:xfrm>
        </p:grpSpPr>
        <p:pic>
          <p:nvPicPr>
            <p:cNvPr id="10255" name="Picture 8"/>
            <p:cNvPicPr>
              <a:picLocks noChangeAspect="1"/>
            </p:cNvPicPr>
            <p:nvPr/>
          </p:nvPicPr>
          <p:blipFill>
            <a:blip r:embed="rId2">
              <a:extLst>
                <a:ext uri="{28A0092B-C50C-407E-A947-70E740481C1C}">
                  <a14:useLocalDpi xmlns:a14="http://schemas.microsoft.com/office/drawing/2010/main" val="0"/>
                </a:ext>
              </a:extLst>
            </a:blip>
            <a:srcRect b="23219"/>
            <a:stretch>
              <a:fillRect/>
            </a:stretch>
          </p:blipFill>
          <p:spPr bwMode="auto">
            <a:xfrm>
              <a:off x="3897312" y="133351"/>
              <a:ext cx="5916612"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6" name="Picture 10"/>
            <p:cNvPicPr>
              <a:picLocks noChangeAspect="1"/>
            </p:cNvPicPr>
            <p:nvPr/>
          </p:nvPicPr>
          <p:blipFill>
            <a:blip r:embed="rId2">
              <a:extLst>
                <a:ext uri="{28A0092B-C50C-407E-A947-70E740481C1C}">
                  <a14:useLocalDpi xmlns:a14="http://schemas.microsoft.com/office/drawing/2010/main" val="0"/>
                </a:ext>
              </a:extLst>
            </a:blip>
            <a:srcRect t="88724"/>
            <a:stretch>
              <a:fillRect/>
            </a:stretch>
          </p:blipFill>
          <p:spPr bwMode="auto">
            <a:xfrm>
              <a:off x="3897312" y="2705101"/>
              <a:ext cx="5916612" cy="37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246" name="Rectangle 16"/>
          <p:cNvSpPr>
            <a:spLocks noChangeArrowheads="1"/>
          </p:cNvSpPr>
          <p:nvPr/>
        </p:nvSpPr>
        <p:spPr bwMode="auto">
          <a:xfrm>
            <a:off x="7337083" y="6337758"/>
            <a:ext cx="4998428" cy="865466"/>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en-US" altLang="hi-IN" sz="1635">
                <a:latin typeface="Times New Roman" panose="02020603050405020304" pitchFamily="18" charset="0"/>
                <a:cs typeface="Times New Roman" panose="02020603050405020304" pitchFamily="18" charset="0"/>
              </a:rPr>
              <a:t>Figure 1 The basic gain cells of IC amplifiers: (a) </a:t>
            </a:r>
            <a:r>
              <a:rPr lang="en-US" altLang="hi-IN" sz="1635"/>
              <a:t>active-loaded common-source amplifier </a:t>
            </a:r>
            <a:r>
              <a:rPr lang="en-US" altLang="hi-IN" sz="1635">
                <a:latin typeface="Times New Roman" panose="02020603050405020304" pitchFamily="18" charset="0"/>
                <a:cs typeface="Times New Roman" panose="02020603050405020304" pitchFamily="18" charset="0"/>
              </a:rPr>
              <a:t>(b) small-signal equivalent circuit  </a:t>
            </a:r>
          </a:p>
        </p:txBody>
      </p:sp>
      <p:sp>
        <p:nvSpPr>
          <p:cNvPr id="10247" name="TextBox 19"/>
          <p:cNvSpPr txBox="1">
            <a:spLocks noChangeArrowheads="1"/>
          </p:cNvSpPr>
          <p:nvPr/>
        </p:nvSpPr>
        <p:spPr bwMode="auto">
          <a:xfrm>
            <a:off x="9320560" y="5624160"/>
            <a:ext cx="580056"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hi-IN" sz="2452" b="1">
                <a:solidFill>
                  <a:srgbClr val="C00000"/>
                </a:solidFill>
                <a:latin typeface="Times New Roman" panose="02020603050405020304" pitchFamily="18" charset="0"/>
                <a:cs typeface="Times New Roman" panose="02020603050405020304" pitchFamily="18" charset="0"/>
              </a:rPr>
              <a:t>(b)</a:t>
            </a:r>
          </a:p>
        </p:txBody>
      </p:sp>
      <p:sp>
        <p:nvSpPr>
          <p:cNvPr id="10248" name="Rectangle 1"/>
          <p:cNvSpPr>
            <a:spLocks noChangeArrowheads="1"/>
          </p:cNvSpPr>
          <p:nvPr/>
        </p:nvSpPr>
        <p:spPr bwMode="auto">
          <a:xfrm>
            <a:off x="3219065" y="435730"/>
            <a:ext cx="6681551" cy="543962"/>
          </a:xfrm>
          <a:prstGeom prst="rect">
            <a:avLst/>
          </a:prstGeom>
          <a:solidFill>
            <a:schemeClr val="tx1"/>
          </a:solidFill>
          <a:ln>
            <a:noFill/>
          </a:ln>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hi-IN" sz="2860" b="1" dirty="0">
                <a:solidFill>
                  <a:srgbClr val="FFFF00"/>
                </a:solidFill>
                <a:latin typeface="Times New Roman" panose="02020603050405020304" pitchFamily="18" charset="0"/>
                <a:cs typeface="Times New Roman" panose="02020603050405020304" pitchFamily="18" charset="0"/>
              </a:rPr>
              <a:t>Active-loaded common-source amplifier </a:t>
            </a:r>
            <a:endParaRPr lang="en-US" altLang="hi-IN" sz="2860" b="1" dirty="0">
              <a:solidFill>
                <a:srgbClr val="FFFF00"/>
              </a:solidFill>
            </a:endParaRPr>
          </a:p>
        </p:txBody>
      </p:sp>
      <p:sp>
        <p:nvSpPr>
          <p:cNvPr id="10249" name="Rectangle 2"/>
          <p:cNvSpPr>
            <a:spLocks noChangeArrowheads="1"/>
          </p:cNvSpPr>
          <p:nvPr/>
        </p:nvSpPr>
        <p:spPr bwMode="auto">
          <a:xfrm>
            <a:off x="402210" y="1692885"/>
            <a:ext cx="9871977" cy="865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pPr>
            <a:r>
              <a:rPr lang="en-US" altLang="hi-IN" sz="2452" dirty="0">
                <a:latin typeface="Times New Roman" panose="02020603050405020304" pitchFamily="18" charset="0"/>
                <a:cs typeface="Times New Roman" panose="02020603050405020304" pitchFamily="18" charset="0"/>
              </a:rPr>
              <a:t>Small-signal analysis of the current-source-loaded CS amplifier can be performed by utilizing their equivalent-circuit models,</a:t>
            </a:r>
          </a:p>
        </p:txBody>
      </p:sp>
      <p:sp>
        <p:nvSpPr>
          <p:cNvPr id="10250" name="Rectangle 6"/>
          <p:cNvSpPr>
            <a:spLocks noChangeArrowheads="1"/>
          </p:cNvSpPr>
          <p:nvPr/>
        </p:nvSpPr>
        <p:spPr bwMode="auto">
          <a:xfrm>
            <a:off x="342203" y="2523253"/>
            <a:ext cx="8324508"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pPr>
            <a:r>
              <a:rPr lang="en-US" altLang="hi-IN" sz="2452" dirty="0">
                <a:latin typeface="Times New Roman" panose="02020603050405020304" pitchFamily="18" charset="0"/>
                <a:cs typeface="Times New Roman" panose="02020603050405020304" pitchFamily="18" charset="0"/>
              </a:rPr>
              <a:t>From Fig. 1(b) we obtain for the active-loaded CS amplifier:</a:t>
            </a:r>
          </a:p>
        </p:txBody>
      </p:sp>
      <p:pic>
        <p:nvPicPr>
          <p:cNvPr id="10251"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3917" y="4636475"/>
            <a:ext cx="2072677" cy="1693173"/>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sp>
        <p:nvSpPr>
          <p:cNvPr id="10252" name="Rectangle 21"/>
          <p:cNvSpPr>
            <a:spLocks noChangeArrowheads="1"/>
          </p:cNvSpPr>
          <p:nvPr/>
        </p:nvSpPr>
        <p:spPr bwMode="auto">
          <a:xfrm>
            <a:off x="402209" y="2975738"/>
            <a:ext cx="6008818" cy="12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pPr>
            <a:r>
              <a:rPr lang="en-US" altLang="hi-IN" sz="2452" dirty="0">
                <a:latin typeface="Times New Roman" panose="02020603050405020304" pitchFamily="18" charset="0"/>
                <a:cs typeface="Times New Roman" panose="02020603050405020304" pitchFamily="18" charset="0"/>
              </a:rPr>
              <a:t>Since the current-source load is assumed to be ideal, it is represented in the models by an infinite resistance.</a:t>
            </a:r>
          </a:p>
        </p:txBody>
      </p:sp>
      <p:pic>
        <p:nvPicPr>
          <p:cNvPr id="10253" name="Picture 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19922" y="3823948"/>
            <a:ext cx="2217018" cy="3031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4" name="TextBox 23"/>
          <p:cNvSpPr txBox="1">
            <a:spLocks noChangeArrowheads="1"/>
          </p:cNvSpPr>
          <p:nvPr/>
        </p:nvSpPr>
        <p:spPr bwMode="auto">
          <a:xfrm>
            <a:off x="5345496" y="6618330"/>
            <a:ext cx="562042"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hi-IN" sz="2452" b="1">
                <a:solidFill>
                  <a:srgbClr val="C00000"/>
                </a:solidFill>
                <a:latin typeface="Times New Roman" panose="02020603050405020304" pitchFamily="18" charset="0"/>
                <a:cs typeface="Times New Roman" panose="02020603050405020304" pitchFamily="18" charset="0"/>
              </a:rPr>
              <a:t>(a)</a:t>
            </a:r>
          </a:p>
        </p:txBody>
      </p:sp>
    </p:spTree>
    <p:extLst>
      <p:ext uri="{BB962C8B-B14F-4D97-AF65-F5344CB8AC3E}">
        <p14:creationId xmlns:p14="http://schemas.microsoft.com/office/powerpoint/2010/main" val="225090251"/>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5"/>
                                        </p:tgtEl>
                                        <p:attrNameLst>
                                          <p:attrName>style.visibility</p:attrName>
                                        </p:attrNameLst>
                                      </p:cBhvr>
                                      <p:to>
                                        <p:strVal val="visible"/>
                                      </p:to>
                                    </p:set>
                                    <p:anim calcmode="lin" valueType="num">
                                      <p:cBhvr additive="base">
                                        <p:cTn id="7" dur="500" fill="hold"/>
                                        <p:tgtEl>
                                          <p:spTgt spid="10245"/>
                                        </p:tgtEl>
                                        <p:attrNameLst>
                                          <p:attrName>ppt_x</p:attrName>
                                        </p:attrNameLst>
                                      </p:cBhvr>
                                      <p:tavLst>
                                        <p:tav tm="0">
                                          <p:val>
                                            <p:strVal val="#ppt_x"/>
                                          </p:val>
                                        </p:tav>
                                        <p:tav tm="100000">
                                          <p:val>
                                            <p:strVal val="#ppt_x"/>
                                          </p:val>
                                        </p:tav>
                                      </p:tavLst>
                                    </p:anim>
                                    <p:anim calcmode="lin" valueType="num">
                                      <p:cBhvr additive="base">
                                        <p:cTn id="8" dur="500" fill="hold"/>
                                        <p:tgtEl>
                                          <p:spTgt spid="1024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253"/>
                                        </p:tgtEl>
                                        <p:attrNameLst>
                                          <p:attrName>style.visibility</p:attrName>
                                        </p:attrNameLst>
                                      </p:cBhvr>
                                      <p:to>
                                        <p:strVal val="visible"/>
                                      </p:to>
                                    </p:set>
                                    <p:anim calcmode="lin" valueType="num">
                                      <p:cBhvr additive="base">
                                        <p:cTn id="11" dur="500" fill="hold"/>
                                        <p:tgtEl>
                                          <p:spTgt spid="10253"/>
                                        </p:tgtEl>
                                        <p:attrNameLst>
                                          <p:attrName>ppt_x</p:attrName>
                                        </p:attrNameLst>
                                      </p:cBhvr>
                                      <p:tavLst>
                                        <p:tav tm="0">
                                          <p:val>
                                            <p:strVal val="#ppt_x"/>
                                          </p:val>
                                        </p:tav>
                                        <p:tav tm="100000">
                                          <p:val>
                                            <p:strVal val="#ppt_x"/>
                                          </p:val>
                                        </p:tav>
                                      </p:tavLst>
                                    </p:anim>
                                    <p:anim calcmode="lin" valueType="num">
                                      <p:cBhvr additive="base">
                                        <p:cTn id="12" dur="500" fill="hold"/>
                                        <p:tgtEl>
                                          <p:spTgt spid="1025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254"/>
                                        </p:tgtEl>
                                        <p:attrNameLst>
                                          <p:attrName>style.visibility</p:attrName>
                                        </p:attrNameLst>
                                      </p:cBhvr>
                                      <p:to>
                                        <p:strVal val="visible"/>
                                      </p:to>
                                    </p:set>
                                    <p:anim calcmode="lin" valueType="num">
                                      <p:cBhvr additive="base">
                                        <p:cTn id="15" dur="500" fill="hold"/>
                                        <p:tgtEl>
                                          <p:spTgt spid="10254"/>
                                        </p:tgtEl>
                                        <p:attrNameLst>
                                          <p:attrName>ppt_x</p:attrName>
                                        </p:attrNameLst>
                                      </p:cBhvr>
                                      <p:tavLst>
                                        <p:tav tm="0">
                                          <p:val>
                                            <p:strVal val="#ppt_x"/>
                                          </p:val>
                                        </p:tav>
                                        <p:tav tm="100000">
                                          <p:val>
                                            <p:strVal val="#ppt_x"/>
                                          </p:val>
                                        </p:tav>
                                      </p:tavLst>
                                    </p:anim>
                                    <p:anim calcmode="lin" valueType="num">
                                      <p:cBhvr additive="base">
                                        <p:cTn id="16" dur="500" fill="hold"/>
                                        <p:tgtEl>
                                          <p:spTgt spid="1025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247"/>
                                        </p:tgtEl>
                                        <p:attrNameLst>
                                          <p:attrName>style.visibility</p:attrName>
                                        </p:attrNameLst>
                                      </p:cBhvr>
                                      <p:to>
                                        <p:strVal val="visible"/>
                                      </p:to>
                                    </p:set>
                                    <p:anim calcmode="lin" valueType="num">
                                      <p:cBhvr additive="base">
                                        <p:cTn id="19" dur="500" fill="hold"/>
                                        <p:tgtEl>
                                          <p:spTgt spid="10247"/>
                                        </p:tgtEl>
                                        <p:attrNameLst>
                                          <p:attrName>ppt_x</p:attrName>
                                        </p:attrNameLst>
                                      </p:cBhvr>
                                      <p:tavLst>
                                        <p:tav tm="0">
                                          <p:val>
                                            <p:strVal val="#ppt_x"/>
                                          </p:val>
                                        </p:tav>
                                        <p:tav tm="100000">
                                          <p:val>
                                            <p:strVal val="#ppt_x"/>
                                          </p:val>
                                        </p:tav>
                                      </p:tavLst>
                                    </p:anim>
                                    <p:anim calcmode="lin" valueType="num">
                                      <p:cBhvr additive="base">
                                        <p:cTn id="20" dur="500" fill="hold"/>
                                        <p:tgtEl>
                                          <p:spTgt spid="1024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246"/>
                                        </p:tgtEl>
                                        <p:attrNameLst>
                                          <p:attrName>style.visibility</p:attrName>
                                        </p:attrNameLst>
                                      </p:cBhvr>
                                      <p:to>
                                        <p:strVal val="visible"/>
                                      </p:to>
                                    </p:set>
                                    <p:anim calcmode="lin" valueType="num">
                                      <p:cBhvr additive="base">
                                        <p:cTn id="23" dur="500" fill="hold"/>
                                        <p:tgtEl>
                                          <p:spTgt spid="10246"/>
                                        </p:tgtEl>
                                        <p:attrNameLst>
                                          <p:attrName>ppt_x</p:attrName>
                                        </p:attrNameLst>
                                      </p:cBhvr>
                                      <p:tavLst>
                                        <p:tav tm="0">
                                          <p:val>
                                            <p:strVal val="#ppt_x"/>
                                          </p:val>
                                        </p:tav>
                                        <p:tav tm="100000">
                                          <p:val>
                                            <p:strVal val="#ppt_x"/>
                                          </p:val>
                                        </p:tav>
                                      </p:tavLst>
                                    </p:anim>
                                    <p:anim calcmode="lin" valueType="num">
                                      <p:cBhvr additive="base">
                                        <p:cTn id="24" dur="500" fill="hold"/>
                                        <p:tgtEl>
                                          <p:spTgt spid="1024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0249"/>
                                        </p:tgtEl>
                                        <p:attrNameLst>
                                          <p:attrName>style.visibility</p:attrName>
                                        </p:attrNameLst>
                                      </p:cBhvr>
                                      <p:to>
                                        <p:strVal val="visible"/>
                                      </p:to>
                                    </p:set>
                                    <p:anim calcmode="lin" valueType="num">
                                      <p:cBhvr additive="base">
                                        <p:cTn id="29" dur="500" fill="hold"/>
                                        <p:tgtEl>
                                          <p:spTgt spid="10249"/>
                                        </p:tgtEl>
                                        <p:attrNameLst>
                                          <p:attrName>ppt_x</p:attrName>
                                        </p:attrNameLst>
                                      </p:cBhvr>
                                      <p:tavLst>
                                        <p:tav tm="0">
                                          <p:val>
                                            <p:strVal val="#ppt_x"/>
                                          </p:val>
                                        </p:tav>
                                        <p:tav tm="100000">
                                          <p:val>
                                            <p:strVal val="#ppt_x"/>
                                          </p:val>
                                        </p:tav>
                                      </p:tavLst>
                                    </p:anim>
                                    <p:anim calcmode="lin" valueType="num">
                                      <p:cBhvr additive="base">
                                        <p:cTn id="30" dur="500" fill="hold"/>
                                        <p:tgtEl>
                                          <p:spTgt spid="1024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250"/>
                                        </p:tgtEl>
                                        <p:attrNameLst>
                                          <p:attrName>style.visibility</p:attrName>
                                        </p:attrNameLst>
                                      </p:cBhvr>
                                      <p:to>
                                        <p:strVal val="visible"/>
                                      </p:to>
                                    </p:set>
                                    <p:anim calcmode="lin" valueType="num">
                                      <p:cBhvr additive="base">
                                        <p:cTn id="35" dur="500" fill="hold"/>
                                        <p:tgtEl>
                                          <p:spTgt spid="10250"/>
                                        </p:tgtEl>
                                        <p:attrNameLst>
                                          <p:attrName>ppt_x</p:attrName>
                                        </p:attrNameLst>
                                      </p:cBhvr>
                                      <p:tavLst>
                                        <p:tav tm="0">
                                          <p:val>
                                            <p:strVal val="#ppt_x"/>
                                          </p:val>
                                        </p:tav>
                                        <p:tav tm="100000">
                                          <p:val>
                                            <p:strVal val="#ppt_x"/>
                                          </p:val>
                                        </p:tav>
                                      </p:tavLst>
                                    </p:anim>
                                    <p:anim calcmode="lin" valueType="num">
                                      <p:cBhvr additive="base">
                                        <p:cTn id="36" dur="500" fill="hold"/>
                                        <p:tgtEl>
                                          <p:spTgt spid="1025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0252"/>
                                        </p:tgtEl>
                                        <p:attrNameLst>
                                          <p:attrName>style.visibility</p:attrName>
                                        </p:attrNameLst>
                                      </p:cBhvr>
                                      <p:to>
                                        <p:strVal val="visible"/>
                                      </p:to>
                                    </p:set>
                                    <p:anim calcmode="lin" valueType="num">
                                      <p:cBhvr additive="base">
                                        <p:cTn id="41" dur="500" fill="hold"/>
                                        <p:tgtEl>
                                          <p:spTgt spid="10252"/>
                                        </p:tgtEl>
                                        <p:attrNameLst>
                                          <p:attrName>ppt_x</p:attrName>
                                        </p:attrNameLst>
                                      </p:cBhvr>
                                      <p:tavLst>
                                        <p:tav tm="0">
                                          <p:val>
                                            <p:strVal val="#ppt_x"/>
                                          </p:val>
                                        </p:tav>
                                        <p:tav tm="100000">
                                          <p:val>
                                            <p:strVal val="#ppt_x"/>
                                          </p:val>
                                        </p:tav>
                                      </p:tavLst>
                                    </p:anim>
                                    <p:anim calcmode="lin" valueType="num">
                                      <p:cBhvr additive="base">
                                        <p:cTn id="42" dur="500" fill="hold"/>
                                        <p:tgtEl>
                                          <p:spTgt spid="10252"/>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0251"/>
                                        </p:tgtEl>
                                        <p:attrNameLst>
                                          <p:attrName>style.visibility</p:attrName>
                                        </p:attrNameLst>
                                      </p:cBhvr>
                                      <p:to>
                                        <p:strVal val="visible"/>
                                      </p:to>
                                    </p:set>
                                    <p:anim calcmode="lin" valueType="num">
                                      <p:cBhvr additive="base">
                                        <p:cTn id="47" dur="500" fill="hold"/>
                                        <p:tgtEl>
                                          <p:spTgt spid="10251"/>
                                        </p:tgtEl>
                                        <p:attrNameLst>
                                          <p:attrName>ppt_x</p:attrName>
                                        </p:attrNameLst>
                                      </p:cBhvr>
                                      <p:tavLst>
                                        <p:tav tm="0">
                                          <p:val>
                                            <p:strVal val="#ppt_x"/>
                                          </p:val>
                                        </p:tav>
                                        <p:tav tm="100000">
                                          <p:val>
                                            <p:strVal val="#ppt_x"/>
                                          </p:val>
                                        </p:tav>
                                      </p:tavLst>
                                    </p:anim>
                                    <p:anim calcmode="lin" valueType="num">
                                      <p:cBhvr additive="base">
                                        <p:cTn id="48" dur="500" fill="hold"/>
                                        <p:tgtEl>
                                          <p:spTgt spid="102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6" grpId="0" animBg="1"/>
      <p:bldP spid="10247" grpId="0"/>
      <p:bldP spid="10249" grpId="0"/>
      <p:bldP spid="10250" grpId="0"/>
      <p:bldP spid="10252" grpId="0"/>
      <p:bldP spid="1025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CAE6D0C6-76C5-4D65-A4AB-4FF16777222F}" type="datetime1">
              <a:rPr lang="en-IN" smtClean="0"/>
              <a:pPr>
                <a:defRPr/>
              </a:pPr>
              <a:t>23-12-2024</a:t>
            </a:fld>
            <a:endParaRPr lang="en-US" dirty="0"/>
          </a:p>
        </p:txBody>
      </p:sp>
      <p:sp>
        <p:nvSpPr>
          <p:cNvPr id="11267"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hi-IN" sz="1430">
                <a:solidFill>
                  <a:schemeClr val="bg1"/>
                </a:solidFill>
                <a:latin typeface="Georgia" panose="02040502050405020303" pitchFamily="18" charset="0"/>
              </a:rPr>
              <a:t>International Institute of Information Technology, Naya Raipur</a:t>
            </a:r>
          </a:p>
        </p:txBody>
      </p:sp>
      <p:sp>
        <p:nvSpPr>
          <p:cNvPr id="6" name="Slide Number Placeholder 5"/>
          <p:cNvSpPr>
            <a:spLocks noGrp="1"/>
          </p:cNvSpPr>
          <p:nvPr>
            <p:ph type="sldNum" sz="quarter" idx="12"/>
          </p:nvPr>
        </p:nvSpPr>
        <p:spPr/>
        <p:txBody>
          <a:bodyPr/>
          <a:lstStyle/>
          <a:p>
            <a:pPr>
              <a:defRPr/>
            </a:pPr>
            <a:fld id="{04A15F7A-F4E4-448B-A66B-22CAE0561CE8}" type="slidenum">
              <a:rPr lang="en-US" smtClean="0"/>
              <a:pPr>
                <a:defRPr/>
              </a:pPr>
              <a:t>65</a:t>
            </a:fld>
            <a:endParaRPr lang="en-US" dirty="0"/>
          </a:p>
        </p:txBody>
      </p:sp>
      <p:sp>
        <p:nvSpPr>
          <p:cNvPr id="11269" name="Rectangle 16"/>
          <p:cNvSpPr>
            <a:spLocks noChangeArrowheads="1"/>
          </p:cNvSpPr>
          <p:nvPr/>
        </p:nvSpPr>
        <p:spPr bwMode="auto">
          <a:xfrm>
            <a:off x="7787946" y="6180441"/>
            <a:ext cx="4547564" cy="865466"/>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en-US" altLang="hi-IN" sz="1635">
                <a:latin typeface="Times New Roman" panose="02020603050405020304" pitchFamily="18" charset="0"/>
                <a:cs typeface="Times New Roman" panose="02020603050405020304" pitchFamily="18" charset="0"/>
              </a:rPr>
              <a:t>Figure 2 The basic gain cells of IC amplifiers: (a) </a:t>
            </a:r>
            <a:r>
              <a:rPr lang="en-US" altLang="hi-IN" sz="1635"/>
              <a:t>active-loaded common-source amplifier </a:t>
            </a:r>
            <a:r>
              <a:rPr lang="en-US" altLang="hi-IN" sz="1635">
                <a:latin typeface="Times New Roman" panose="02020603050405020304" pitchFamily="18" charset="0"/>
                <a:cs typeface="Times New Roman" panose="02020603050405020304" pitchFamily="18" charset="0"/>
              </a:rPr>
              <a:t>(b) small-signal equivalent circuit  </a:t>
            </a:r>
          </a:p>
        </p:txBody>
      </p:sp>
      <p:sp>
        <p:nvSpPr>
          <p:cNvPr id="11270" name="Rectangle 1"/>
          <p:cNvSpPr>
            <a:spLocks noChangeArrowheads="1"/>
          </p:cNvSpPr>
          <p:nvPr/>
        </p:nvSpPr>
        <p:spPr bwMode="auto">
          <a:xfrm>
            <a:off x="2823938" y="455982"/>
            <a:ext cx="6807650" cy="543962"/>
          </a:xfrm>
          <a:prstGeom prst="rect">
            <a:avLst/>
          </a:prstGeom>
          <a:solidFill>
            <a:schemeClr val="tx1"/>
          </a:solidFill>
          <a:ln>
            <a:noFill/>
          </a:ln>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hi-IN" sz="2860" b="1" dirty="0">
                <a:solidFill>
                  <a:srgbClr val="FFFF00"/>
                </a:solidFill>
                <a:latin typeface="Times New Roman" panose="02020603050405020304" pitchFamily="18" charset="0"/>
                <a:cs typeface="Times New Roman" panose="02020603050405020304" pitchFamily="18" charset="0"/>
              </a:rPr>
              <a:t>Active-loaded common-emitter amplifier </a:t>
            </a:r>
            <a:endParaRPr lang="en-US" altLang="hi-IN" sz="2860" b="1" dirty="0">
              <a:solidFill>
                <a:srgbClr val="FFFF00"/>
              </a:solidFill>
            </a:endParaRPr>
          </a:p>
        </p:txBody>
      </p:sp>
      <p:sp>
        <p:nvSpPr>
          <p:cNvPr id="11271" name="Rectangle 2"/>
          <p:cNvSpPr>
            <a:spLocks noChangeArrowheads="1"/>
          </p:cNvSpPr>
          <p:nvPr/>
        </p:nvSpPr>
        <p:spPr bwMode="auto">
          <a:xfrm>
            <a:off x="402210" y="1692885"/>
            <a:ext cx="9871977" cy="865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pPr>
            <a:r>
              <a:rPr lang="en-US" altLang="hi-IN" sz="2452" dirty="0">
                <a:latin typeface="Times New Roman" panose="02020603050405020304" pitchFamily="18" charset="0"/>
                <a:cs typeface="Times New Roman" panose="02020603050405020304" pitchFamily="18" charset="0"/>
              </a:rPr>
              <a:t>Small-signal analysis of the current-source-loaded CE amplifier can be performed by utilizing their equivalent-circuit models,</a:t>
            </a:r>
          </a:p>
        </p:txBody>
      </p:sp>
      <p:sp>
        <p:nvSpPr>
          <p:cNvPr id="11272" name="Rectangle 6"/>
          <p:cNvSpPr>
            <a:spLocks noChangeArrowheads="1"/>
          </p:cNvSpPr>
          <p:nvPr/>
        </p:nvSpPr>
        <p:spPr bwMode="auto">
          <a:xfrm>
            <a:off x="342203" y="2523253"/>
            <a:ext cx="8342523"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pPr>
            <a:r>
              <a:rPr lang="en-US" altLang="hi-IN" sz="2452">
                <a:latin typeface="Times New Roman" panose="02020603050405020304" pitchFamily="18" charset="0"/>
                <a:cs typeface="Times New Roman" panose="02020603050405020304" pitchFamily="18" charset="0"/>
              </a:rPr>
              <a:t>From Fig. 2(b) we obtain for the active-loaded CE amplifier:</a:t>
            </a:r>
          </a:p>
        </p:txBody>
      </p:sp>
      <p:grpSp>
        <p:nvGrpSpPr>
          <p:cNvPr id="11273" name="Group 17"/>
          <p:cNvGrpSpPr>
            <a:grpSpLocks/>
          </p:cNvGrpSpPr>
          <p:nvPr/>
        </p:nvGrpSpPr>
        <p:grpSpPr bwMode="auto">
          <a:xfrm>
            <a:off x="6623485" y="2975738"/>
            <a:ext cx="5712026" cy="2888450"/>
            <a:chOff x="4476775" y="3443368"/>
            <a:chExt cx="5591370" cy="2827755"/>
          </a:xfrm>
        </p:grpSpPr>
        <p:pic>
          <p:nvPicPr>
            <p:cNvPr id="11279" name="Picture 18"/>
            <p:cNvPicPr>
              <a:picLocks noChangeAspect="1"/>
            </p:cNvPicPr>
            <p:nvPr/>
          </p:nvPicPr>
          <p:blipFill>
            <a:blip r:embed="rId2">
              <a:extLst>
                <a:ext uri="{28A0092B-C50C-407E-A947-70E740481C1C}">
                  <a14:useLocalDpi xmlns:a14="http://schemas.microsoft.com/office/drawing/2010/main" val="0"/>
                </a:ext>
              </a:extLst>
            </a:blip>
            <a:srcRect b="25706"/>
            <a:stretch>
              <a:fillRect/>
            </a:stretch>
          </p:blipFill>
          <p:spPr bwMode="auto">
            <a:xfrm>
              <a:off x="4476775" y="3443368"/>
              <a:ext cx="5591370" cy="2462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0" name="Picture 20"/>
            <p:cNvPicPr>
              <a:picLocks noChangeAspect="1"/>
            </p:cNvPicPr>
            <p:nvPr/>
          </p:nvPicPr>
          <p:blipFill>
            <a:blip r:embed="rId3">
              <a:extLst>
                <a:ext uri="{28A0092B-C50C-407E-A947-70E740481C1C}">
                  <a14:useLocalDpi xmlns:a14="http://schemas.microsoft.com/office/drawing/2010/main" val="0"/>
                </a:ext>
              </a:extLst>
            </a:blip>
            <a:srcRect t="88724"/>
            <a:stretch>
              <a:fillRect/>
            </a:stretch>
          </p:blipFill>
          <p:spPr bwMode="auto">
            <a:xfrm>
              <a:off x="5617451" y="5893436"/>
              <a:ext cx="2973584" cy="37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274" name="Picture 2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09122" y="2928707"/>
            <a:ext cx="2176473" cy="3026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5" name="TextBox 25"/>
          <p:cNvSpPr txBox="1">
            <a:spLocks noChangeArrowheads="1"/>
          </p:cNvSpPr>
          <p:nvPr/>
        </p:nvSpPr>
        <p:spPr bwMode="auto">
          <a:xfrm>
            <a:off x="9320560" y="5624160"/>
            <a:ext cx="580056"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hi-IN" sz="2452" b="1">
                <a:solidFill>
                  <a:srgbClr val="C00000"/>
                </a:solidFill>
                <a:latin typeface="Times New Roman" panose="02020603050405020304" pitchFamily="18" charset="0"/>
                <a:cs typeface="Times New Roman" panose="02020603050405020304" pitchFamily="18" charset="0"/>
              </a:rPr>
              <a:t>(b)</a:t>
            </a:r>
          </a:p>
        </p:txBody>
      </p:sp>
      <p:pic>
        <p:nvPicPr>
          <p:cNvPr id="11276" name="Picture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88237" y="3379571"/>
            <a:ext cx="2062946" cy="1741827"/>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sp>
        <p:nvSpPr>
          <p:cNvPr id="11277" name="Rectangle 11"/>
          <p:cNvSpPr>
            <a:spLocks noChangeArrowheads="1"/>
          </p:cNvSpPr>
          <p:nvPr/>
        </p:nvSpPr>
        <p:spPr bwMode="auto">
          <a:xfrm>
            <a:off x="308144" y="6036100"/>
            <a:ext cx="7337083" cy="12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pPr>
            <a:r>
              <a:rPr lang="en-US" altLang="hi-IN" sz="2452">
                <a:latin typeface="Times New Roman" panose="02020603050405020304" pitchFamily="18" charset="0"/>
                <a:cs typeface="Times New Roman" panose="02020603050405020304" pitchFamily="18" charset="0"/>
              </a:rPr>
              <a:t>Thus both circuits realize a voltage gain of magnitude </a:t>
            </a:r>
            <a:r>
              <a:rPr lang="en-US" altLang="hi-IN" sz="2452" i="1">
                <a:latin typeface="Times New Roman" panose="02020603050405020304" pitchFamily="18" charset="0"/>
                <a:cs typeface="Times New Roman" panose="02020603050405020304" pitchFamily="18" charset="0"/>
              </a:rPr>
              <a:t>g</a:t>
            </a:r>
            <a:r>
              <a:rPr lang="en-US" altLang="hi-IN" sz="2452" i="1" baseline="-25000">
                <a:latin typeface="Times New Roman" panose="02020603050405020304" pitchFamily="18" charset="0"/>
                <a:cs typeface="Times New Roman" panose="02020603050405020304" pitchFamily="18" charset="0"/>
              </a:rPr>
              <a:t>m</a:t>
            </a:r>
            <a:r>
              <a:rPr lang="en-US" altLang="hi-IN" sz="2452" i="1">
                <a:latin typeface="Times New Roman" panose="02020603050405020304" pitchFamily="18" charset="0"/>
                <a:cs typeface="Times New Roman" panose="02020603050405020304" pitchFamily="18" charset="0"/>
              </a:rPr>
              <a:t>r</a:t>
            </a:r>
            <a:r>
              <a:rPr lang="en-US" altLang="hi-IN" sz="2452" i="1" baseline="-25000">
                <a:latin typeface="Times New Roman" panose="02020603050405020304" pitchFamily="18" charset="0"/>
                <a:cs typeface="Times New Roman" panose="02020603050405020304" pitchFamily="18" charset="0"/>
              </a:rPr>
              <a:t>o</a:t>
            </a:r>
            <a:r>
              <a:rPr lang="en-US" altLang="hi-IN" sz="2452">
                <a:latin typeface="Times New Roman" panose="02020603050405020304" pitchFamily="18" charset="0"/>
                <a:cs typeface="Times New Roman" panose="02020603050405020304" pitchFamily="18" charset="0"/>
              </a:rPr>
              <a:t>. Since this is the maximum gain obtainable in a CS or CE amplifiers.</a:t>
            </a:r>
          </a:p>
        </p:txBody>
      </p:sp>
      <p:sp>
        <p:nvSpPr>
          <p:cNvPr id="11278" name="TextBox 26"/>
          <p:cNvSpPr txBox="1">
            <a:spLocks noChangeArrowheads="1"/>
          </p:cNvSpPr>
          <p:nvPr/>
        </p:nvSpPr>
        <p:spPr bwMode="auto">
          <a:xfrm>
            <a:off x="5413612" y="5648486"/>
            <a:ext cx="562042"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hi-IN" sz="2452" b="1">
                <a:solidFill>
                  <a:srgbClr val="C00000"/>
                </a:solidFill>
                <a:latin typeface="Times New Roman" panose="02020603050405020304" pitchFamily="18" charset="0"/>
                <a:cs typeface="Times New Roman" panose="02020603050405020304" pitchFamily="18" charset="0"/>
              </a:rPr>
              <a:t>(a)</a:t>
            </a:r>
          </a:p>
        </p:txBody>
      </p:sp>
    </p:spTree>
    <p:extLst>
      <p:ext uri="{BB962C8B-B14F-4D97-AF65-F5344CB8AC3E}">
        <p14:creationId xmlns:p14="http://schemas.microsoft.com/office/powerpoint/2010/main" val="1750146413"/>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Content Placeholder 1"/>
          <p:cNvSpPr>
            <a:spLocks noGrp="1"/>
          </p:cNvSpPr>
          <p:nvPr>
            <p:ph idx="1"/>
          </p:nvPr>
        </p:nvSpPr>
        <p:spPr>
          <a:xfrm>
            <a:off x="700623" y="1276079"/>
            <a:ext cx="10159038" cy="995793"/>
          </a:xfrm>
        </p:spPr>
        <p:txBody>
          <a:bodyPr/>
          <a:lstStyle/>
          <a:p>
            <a:r>
              <a:rPr lang="en-US" altLang="hi-IN" sz="2452" dirty="0">
                <a:latin typeface="Times New Roman" panose="02020603050405020304" pitchFamily="18" charset="0"/>
                <a:cs typeface="Times New Roman" panose="02020603050405020304" pitchFamily="18" charset="0"/>
              </a:rPr>
              <a:t>Recall from our study of the </a:t>
            </a:r>
            <a:r>
              <a:rPr lang="en-US" altLang="hi-IN" sz="2452" b="1" dirty="0">
                <a:latin typeface="Times New Roman" panose="02020603050405020304" pitchFamily="18" charset="0"/>
                <a:cs typeface="Times New Roman" panose="02020603050405020304" pitchFamily="18" charset="0"/>
              </a:rPr>
              <a:t>MOSFET</a:t>
            </a:r>
            <a:r>
              <a:rPr lang="en-US" altLang="hi-IN" sz="2452" dirty="0">
                <a:latin typeface="Times New Roman" panose="02020603050405020304" pitchFamily="18" charset="0"/>
                <a:cs typeface="Times New Roman" panose="02020603050405020304" pitchFamily="18" charset="0"/>
              </a:rPr>
              <a:t>; there are three possible expressions for </a:t>
            </a:r>
            <a:r>
              <a:rPr lang="en-US" altLang="hi-IN" sz="2452" i="1" dirty="0">
                <a:latin typeface="Times New Roman" panose="02020603050405020304" pitchFamily="18" charset="0"/>
                <a:cs typeface="Times New Roman" panose="02020603050405020304" pitchFamily="18" charset="0"/>
              </a:rPr>
              <a:t>g</a:t>
            </a:r>
            <a:r>
              <a:rPr lang="en-US" altLang="hi-IN" sz="2452" i="1" baseline="-25000" dirty="0">
                <a:latin typeface="Times New Roman" panose="02020603050405020304" pitchFamily="18" charset="0"/>
                <a:cs typeface="Times New Roman" panose="02020603050405020304" pitchFamily="18" charset="0"/>
              </a:rPr>
              <a:t>m</a:t>
            </a:r>
            <a:r>
              <a:rPr lang="en-US" altLang="hi-IN" sz="2452" dirty="0">
                <a:latin typeface="Times New Roman" panose="02020603050405020304" pitchFamily="18" charset="0"/>
                <a:cs typeface="Times New Roman" panose="02020603050405020304" pitchFamily="18" charset="0"/>
              </a:rPr>
              <a:t>. Two of these are particularly useful here  </a:t>
            </a:r>
          </a:p>
        </p:txBody>
      </p:sp>
      <p:sp>
        <p:nvSpPr>
          <p:cNvPr id="13315"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89B36B06-466A-4BAB-BF61-DA2E1351D01C}" type="datetime1">
              <a:rPr lang="en-IN" altLang="hi-IN" sz="1226">
                <a:solidFill>
                  <a:schemeClr val="bg1"/>
                </a:solidFill>
                <a:latin typeface="Times New Roman" panose="02020603050405020304" pitchFamily="18" charset="0"/>
                <a:cs typeface="Times New Roman" panose="02020603050405020304" pitchFamily="18" charset="0"/>
              </a:rPr>
              <a:pPr fontAlgn="base">
                <a:lnSpc>
                  <a:spcPct val="100000"/>
                </a:lnSpc>
                <a:spcBef>
                  <a:spcPct val="0"/>
                </a:spcBef>
                <a:spcAft>
                  <a:spcPct val="0"/>
                </a:spcAft>
                <a:buFontTx/>
                <a:buNone/>
              </a:pPr>
              <a:t>23-12-2024</a:t>
            </a:fld>
            <a:endParaRPr lang="en-US" altLang="hi-IN" sz="1226">
              <a:solidFill>
                <a:schemeClr val="bg1"/>
              </a:solidFill>
              <a:latin typeface="Times New Roman" panose="02020603050405020304" pitchFamily="18" charset="0"/>
              <a:cs typeface="Times New Roman" panose="02020603050405020304" pitchFamily="18" charset="0"/>
            </a:endParaRPr>
          </a:p>
        </p:txBody>
      </p:sp>
      <p:sp>
        <p:nvSpPr>
          <p:cNvPr id="13316"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hi-IN" sz="1430">
                <a:solidFill>
                  <a:schemeClr val="bg1"/>
                </a:solidFill>
                <a:latin typeface="Times New Roman" panose="02020603050405020304" pitchFamily="18" charset="0"/>
                <a:cs typeface="Times New Roman" panose="02020603050405020304" pitchFamily="18" charset="0"/>
              </a:rPr>
              <a:t>International Institute of Information Technology, Naya Raipur</a:t>
            </a:r>
          </a:p>
        </p:txBody>
      </p:sp>
      <p:sp>
        <p:nvSpPr>
          <p:cNvPr id="13317"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8B693A28-C748-48C4-B8B4-0EE792B2D272}" type="slidenum">
              <a:rPr lang="en-US" altLang="hi-IN" sz="1226">
                <a:solidFill>
                  <a:schemeClr val="bg1"/>
                </a:solidFill>
                <a:latin typeface="Times New Roman" panose="02020603050405020304" pitchFamily="18" charset="0"/>
                <a:cs typeface="Times New Roman" panose="02020603050405020304" pitchFamily="18" charset="0"/>
              </a:rPr>
              <a:pPr fontAlgn="base">
                <a:lnSpc>
                  <a:spcPct val="100000"/>
                </a:lnSpc>
                <a:spcBef>
                  <a:spcPct val="0"/>
                </a:spcBef>
                <a:spcAft>
                  <a:spcPct val="0"/>
                </a:spcAft>
                <a:buFontTx/>
                <a:buNone/>
              </a:pPr>
              <a:t>66</a:t>
            </a:fld>
            <a:endParaRPr lang="en-US" altLang="hi-IN" sz="1226">
              <a:solidFill>
                <a:schemeClr val="bg1"/>
              </a:solidFill>
              <a:latin typeface="Times New Roman" panose="02020603050405020304" pitchFamily="18" charset="0"/>
              <a:cs typeface="Times New Roman" panose="02020603050405020304" pitchFamily="18" charset="0"/>
            </a:endParaRPr>
          </a:p>
        </p:txBody>
      </p:sp>
      <p:pic>
        <p:nvPicPr>
          <p:cNvPr id="13318"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48350" y="2109690"/>
            <a:ext cx="1745071" cy="904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9"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87592" y="2242679"/>
            <a:ext cx="3988039" cy="59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0"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52359" y="3515803"/>
            <a:ext cx="2105113" cy="806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1" name="Rectangle 9"/>
          <p:cNvSpPr>
            <a:spLocks noChangeArrowheads="1"/>
          </p:cNvSpPr>
          <p:nvPr/>
        </p:nvSpPr>
        <p:spPr bwMode="auto">
          <a:xfrm>
            <a:off x="844965" y="2967630"/>
            <a:ext cx="3874093"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hi-IN" sz="2452">
                <a:latin typeface="Times New Roman" panose="02020603050405020304" pitchFamily="18" charset="0"/>
                <a:cs typeface="Times New Roman" panose="02020603050405020304" pitchFamily="18" charset="0"/>
              </a:rPr>
              <a:t>For the MOSFET </a:t>
            </a:r>
            <a:r>
              <a:rPr lang="en-US" altLang="hi-IN" sz="2452" i="1">
                <a:latin typeface="Times New Roman" panose="02020603050405020304" pitchFamily="18" charset="0"/>
                <a:cs typeface="Times New Roman" panose="02020603050405020304" pitchFamily="18" charset="0"/>
              </a:rPr>
              <a:t>r</a:t>
            </a:r>
            <a:r>
              <a:rPr lang="en-US" altLang="hi-IN" sz="2452" i="1" baseline="-25000">
                <a:latin typeface="Times New Roman" panose="02020603050405020304" pitchFamily="18" charset="0"/>
                <a:cs typeface="Times New Roman" panose="02020603050405020304" pitchFamily="18" charset="0"/>
              </a:rPr>
              <a:t>0 </a:t>
            </a:r>
            <a:r>
              <a:rPr lang="en-US" altLang="hi-IN" sz="2452">
                <a:latin typeface="Times New Roman" panose="02020603050405020304" pitchFamily="18" charset="0"/>
                <a:cs typeface="Times New Roman" panose="02020603050405020304" pitchFamily="18" charset="0"/>
              </a:rPr>
              <a:t>we have</a:t>
            </a:r>
          </a:p>
        </p:txBody>
      </p:sp>
      <p:sp>
        <p:nvSpPr>
          <p:cNvPr id="13322" name="Rectangle 10"/>
          <p:cNvSpPr>
            <a:spLocks noChangeArrowheads="1"/>
          </p:cNvSpPr>
          <p:nvPr/>
        </p:nvSpPr>
        <p:spPr bwMode="auto">
          <a:xfrm>
            <a:off x="825503" y="4282920"/>
            <a:ext cx="10465560" cy="865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hi-IN" sz="2452">
                <a:latin typeface="Times New Roman" panose="02020603050405020304" pitchFamily="18" charset="0"/>
                <a:cs typeface="Times New Roman" panose="02020603050405020304" pitchFamily="18" charset="0"/>
              </a:rPr>
              <a:t>where </a:t>
            </a:r>
            <a:r>
              <a:rPr lang="en-US" altLang="hi-IN" sz="2452" i="1">
                <a:latin typeface="Times New Roman" panose="02020603050405020304" pitchFamily="18" charset="0"/>
                <a:cs typeface="Times New Roman" panose="02020603050405020304" pitchFamily="18" charset="0"/>
              </a:rPr>
              <a:t>V</a:t>
            </a:r>
            <a:r>
              <a:rPr lang="en-US" altLang="hi-IN" sz="2452" i="1" baseline="-25000">
                <a:latin typeface="Times New Roman" panose="02020603050405020304" pitchFamily="18" charset="0"/>
                <a:cs typeface="Times New Roman" panose="02020603050405020304" pitchFamily="18" charset="0"/>
              </a:rPr>
              <a:t>A</a:t>
            </a:r>
            <a:r>
              <a:rPr lang="en-US" altLang="hi-IN" sz="2452">
                <a:latin typeface="Times New Roman" panose="02020603050405020304" pitchFamily="18" charset="0"/>
                <a:cs typeface="Times New Roman" panose="02020603050405020304" pitchFamily="18" charset="0"/>
              </a:rPr>
              <a:t> is the Early voltage and </a:t>
            </a:r>
            <a:r>
              <a:rPr lang="en-US" altLang="hi-IN" sz="2452" i="1">
                <a:latin typeface="Times New Roman" panose="02020603050405020304" pitchFamily="18" charset="0"/>
                <a:cs typeface="Times New Roman" panose="02020603050405020304" pitchFamily="18" charset="0"/>
              </a:rPr>
              <a:t>V</a:t>
            </a:r>
            <a:r>
              <a:rPr lang="en-US" altLang="hi-IN" sz="2452" i="1" baseline="30000">
                <a:latin typeface="Times New Roman" panose="02020603050405020304" pitchFamily="18" charset="0"/>
                <a:cs typeface="Times New Roman" panose="02020603050405020304" pitchFamily="18" charset="0"/>
              </a:rPr>
              <a:t>’</a:t>
            </a:r>
            <a:r>
              <a:rPr lang="en-US" altLang="hi-IN" sz="2452" i="1" baseline="-25000">
                <a:latin typeface="Times New Roman" panose="02020603050405020304" pitchFamily="18" charset="0"/>
                <a:cs typeface="Times New Roman" panose="02020603050405020304" pitchFamily="18" charset="0"/>
              </a:rPr>
              <a:t>A</a:t>
            </a:r>
            <a:r>
              <a:rPr lang="en-US" altLang="hi-IN" sz="2452">
                <a:latin typeface="Times New Roman" panose="02020603050405020304" pitchFamily="18" charset="0"/>
                <a:cs typeface="Times New Roman" panose="02020603050405020304" pitchFamily="18" charset="0"/>
              </a:rPr>
              <a:t> is the technology-dependent component of the Early voltage.</a:t>
            </a:r>
          </a:p>
        </p:txBody>
      </p:sp>
      <p:sp>
        <p:nvSpPr>
          <p:cNvPr id="13323" name="Rectangle 11"/>
          <p:cNvSpPr>
            <a:spLocks noChangeArrowheads="1"/>
          </p:cNvSpPr>
          <p:nvPr/>
        </p:nvSpPr>
        <p:spPr bwMode="auto">
          <a:xfrm>
            <a:off x="3965333" y="2336744"/>
            <a:ext cx="652113"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hi-IN" sz="2452">
                <a:latin typeface="Times New Roman" panose="02020603050405020304" pitchFamily="18" charset="0"/>
                <a:cs typeface="Times New Roman" panose="02020603050405020304" pitchFamily="18" charset="0"/>
              </a:rPr>
              <a:t>and</a:t>
            </a:r>
          </a:p>
        </p:txBody>
      </p:sp>
      <p:sp>
        <p:nvSpPr>
          <p:cNvPr id="13324" name="Rectangle 12"/>
          <p:cNvSpPr>
            <a:spLocks noChangeArrowheads="1"/>
          </p:cNvSpPr>
          <p:nvPr/>
        </p:nvSpPr>
        <p:spPr bwMode="auto">
          <a:xfrm>
            <a:off x="825503" y="5101936"/>
            <a:ext cx="11034817" cy="46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hi-IN" sz="2452">
                <a:latin typeface="Times New Roman" panose="02020603050405020304" pitchFamily="18" charset="0"/>
                <a:cs typeface="Times New Roman" panose="02020603050405020304" pitchFamily="18" charset="0"/>
              </a:rPr>
              <a:t>Utilizing each of the </a:t>
            </a:r>
            <a:r>
              <a:rPr lang="en-US" altLang="hi-IN" sz="2452" i="1">
                <a:latin typeface="Times New Roman" panose="02020603050405020304" pitchFamily="18" charset="0"/>
                <a:cs typeface="Times New Roman" panose="02020603050405020304" pitchFamily="18" charset="0"/>
              </a:rPr>
              <a:t>g</a:t>
            </a:r>
            <a:r>
              <a:rPr lang="en-US" altLang="hi-IN" sz="2452" i="1" baseline="-25000">
                <a:latin typeface="Times New Roman" panose="02020603050405020304" pitchFamily="18" charset="0"/>
                <a:cs typeface="Times New Roman" panose="02020603050405020304" pitchFamily="18" charset="0"/>
              </a:rPr>
              <a:t>m</a:t>
            </a:r>
            <a:r>
              <a:rPr lang="en-US" altLang="hi-IN" sz="2452">
                <a:latin typeface="Times New Roman" panose="02020603050405020304" pitchFamily="18" charset="0"/>
                <a:cs typeface="Times New Roman" panose="02020603050405020304" pitchFamily="18" charset="0"/>
              </a:rPr>
              <a:t> expressions together with the expression for , we obtain for </a:t>
            </a:r>
            <a:r>
              <a:rPr lang="en-US" altLang="hi-IN" sz="2452" i="1">
                <a:latin typeface="Times New Roman" panose="02020603050405020304" pitchFamily="18" charset="0"/>
                <a:cs typeface="Times New Roman" panose="02020603050405020304" pitchFamily="18" charset="0"/>
              </a:rPr>
              <a:t>A</a:t>
            </a:r>
            <a:r>
              <a:rPr lang="en-US" altLang="hi-IN" sz="2452" i="1" baseline="-25000">
                <a:latin typeface="Times New Roman" panose="02020603050405020304" pitchFamily="18" charset="0"/>
                <a:cs typeface="Times New Roman" panose="02020603050405020304" pitchFamily="18" charset="0"/>
              </a:rPr>
              <a:t>0</a:t>
            </a:r>
          </a:p>
        </p:txBody>
      </p:sp>
      <p:pic>
        <p:nvPicPr>
          <p:cNvPr id="13325" name="Picture 1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41933" y="5606319"/>
            <a:ext cx="1790482" cy="914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6"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918655" y="5640378"/>
            <a:ext cx="1508286" cy="846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7" name="TextBox 15"/>
          <p:cNvSpPr txBox="1">
            <a:spLocks noChangeArrowheads="1"/>
          </p:cNvSpPr>
          <p:nvPr/>
        </p:nvSpPr>
        <p:spPr bwMode="auto">
          <a:xfrm>
            <a:off x="4607571" y="5789584"/>
            <a:ext cx="2204044"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hi-IN" sz="2452">
                <a:latin typeface="Times New Roman" panose="02020603050405020304" pitchFamily="18" charset="0"/>
                <a:cs typeface="Times New Roman" panose="02020603050405020304" pitchFamily="18" charset="0"/>
              </a:rPr>
              <a:t>, Alternatively</a:t>
            </a:r>
          </a:p>
        </p:txBody>
      </p:sp>
      <p:sp>
        <p:nvSpPr>
          <p:cNvPr id="13328" name="Rectangle 16"/>
          <p:cNvSpPr>
            <a:spLocks noChangeArrowheads="1"/>
          </p:cNvSpPr>
          <p:nvPr/>
        </p:nvSpPr>
        <p:spPr bwMode="auto">
          <a:xfrm>
            <a:off x="1381784" y="6540483"/>
            <a:ext cx="652113"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hi-IN" sz="2452">
                <a:latin typeface="Times New Roman" panose="02020603050405020304" pitchFamily="18" charset="0"/>
                <a:cs typeface="Times New Roman" panose="02020603050405020304" pitchFamily="18" charset="0"/>
              </a:rPr>
              <a:t>and</a:t>
            </a:r>
          </a:p>
        </p:txBody>
      </p:sp>
      <p:pic>
        <p:nvPicPr>
          <p:cNvPr id="13329" name="Picture 1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294561" y="6407495"/>
            <a:ext cx="2624094" cy="828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0" name="TextBox 18"/>
          <p:cNvSpPr txBox="1">
            <a:spLocks noChangeArrowheads="1"/>
          </p:cNvSpPr>
          <p:nvPr/>
        </p:nvSpPr>
        <p:spPr bwMode="auto">
          <a:xfrm>
            <a:off x="10288782" y="2331879"/>
            <a:ext cx="470333"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hi-IN" sz="1839">
                <a:latin typeface="Times New Roman" panose="02020603050405020304" pitchFamily="18" charset="0"/>
                <a:cs typeface="Times New Roman" panose="02020603050405020304" pitchFamily="18" charset="0"/>
              </a:rPr>
              <a:t>(3)</a:t>
            </a:r>
          </a:p>
        </p:txBody>
      </p:sp>
      <p:sp>
        <p:nvSpPr>
          <p:cNvPr id="13331" name="TextBox 19"/>
          <p:cNvSpPr txBox="1">
            <a:spLocks noChangeArrowheads="1"/>
          </p:cNvSpPr>
          <p:nvPr/>
        </p:nvSpPr>
        <p:spPr bwMode="auto">
          <a:xfrm>
            <a:off x="10288782" y="3674741"/>
            <a:ext cx="470333"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hi-IN" sz="1839">
                <a:latin typeface="Times New Roman" panose="02020603050405020304" pitchFamily="18" charset="0"/>
                <a:cs typeface="Times New Roman" panose="02020603050405020304" pitchFamily="18" charset="0"/>
              </a:rPr>
              <a:t>(4)</a:t>
            </a:r>
          </a:p>
        </p:txBody>
      </p:sp>
      <p:sp>
        <p:nvSpPr>
          <p:cNvPr id="13332" name="TextBox 20"/>
          <p:cNvSpPr txBox="1">
            <a:spLocks noChangeArrowheads="1"/>
          </p:cNvSpPr>
          <p:nvPr/>
        </p:nvSpPr>
        <p:spPr bwMode="auto">
          <a:xfrm>
            <a:off x="10288782" y="5836617"/>
            <a:ext cx="470333"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hi-IN" sz="1839">
                <a:latin typeface="Times New Roman" panose="02020603050405020304" pitchFamily="18" charset="0"/>
                <a:cs typeface="Times New Roman" panose="02020603050405020304" pitchFamily="18" charset="0"/>
              </a:rPr>
              <a:t>(5)</a:t>
            </a:r>
          </a:p>
        </p:txBody>
      </p:sp>
      <p:sp>
        <p:nvSpPr>
          <p:cNvPr id="13333" name="TextBox 21"/>
          <p:cNvSpPr txBox="1">
            <a:spLocks noChangeArrowheads="1"/>
          </p:cNvSpPr>
          <p:nvPr/>
        </p:nvSpPr>
        <p:spPr bwMode="auto">
          <a:xfrm>
            <a:off x="10288782" y="6743211"/>
            <a:ext cx="470333"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hi-IN" sz="1839">
                <a:latin typeface="Times New Roman" panose="02020603050405020304" pitchFamily="18" charset="0"/>
                <a:cs typeface="Times New Roman" panose="02020603050405020304" pitchFamily="18" charset="0"/>
              </a:rPr>
              <a:t>(6)</a:t>
            </a:r>
          </a:p>
        </p:txBody>
      </p:sp>
    </p:spTree>
    <p:extLst>
      <p:ext uri="{BB962C8B-B14F-4D97-AF65-F5344CB8AC3E}">
        <p14:creationId xmlns:p14="http://schemas.microsoft.com/office/powerpoint/2010/main" val="2780978136"/>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Numerical</a:t>
            </a:r>
          </a:p>
        </p:txBody>
      </p:sp>
      <p:sp>
        <p:nvSpPr>
          <p:cNvPr id="4" name="Date Placeholder 3"/>
          <p:cNvSpPr>
            <a:spLocks noGrp="1"/>
          </p:cNvSpPr>
          <p:nvPr>
            <p:ph type="dt" sz="half" idx="10"/>
          </p:nvPr>
        </p:nvSpPr>
        <p:spPr/>
        <p:txBody>
          <a:bodyPr/>
          <a:lstStyle/>
          <a:p>
            <a:fld id="{F56775A8-F6F8-48A4-AE2F-3119CC15B529}" type="datetime1">
              <a:rPr lang="en-IN" smtClean="0"/>
              <a:t>23-12-2024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67</a:t>
            </a:fld>
            <a:endParaRPr lang="en-IN"/>
          </a:p>
        </p:txBody>
      </p:sp>
      <p:pic>
        <p:nvPicPr>
          <p:cNvPr id="6" name="Picture 5"/>
          <p:cNvPicPr>
            <a:picLocks noChangeAspect="1"/>
          </p:cNvPicPr>
          <p:nvPr/>
        </p:nvPicPr>
        <p:blipFill>
          <a:blip r:embed="rId2"/>
          <a:stretch>
            <a:fillRect/>
          </a:stretch>
        </p:blipFill>
        <p:spPr>
          <a:xfrm>
            <a:off x="464621" y="1331803"/>
            <a:ext cx="11134587" cy="1789770"/>
          </a:xfrm>
          <a:prstGeom prst="rect">
            <a:avLst/>
          </a:prstGeom>
        </p:spPr>
      </p:pic>
      <p:pic>
        <p:nvPicPr>
          <p:cNvPr id="7" name="Picture 6"/>
          <p:cNvPicPr>
            <a:picLocks noChangeAspect="1"/>
          </p:cNvPicPr>
          <p:nvPr/>
        </p:nvPicPr>
        <p:blipFill>
          <a:blip r:embed="rId3"/>
          <a:stretch>
            <a:fillRect/>
          </a:stretch>
        </p:blipFill>
        <p:spPr>
          <a:xfrm>
            <a:off x="1218296" y="3768395"/>
            <a:ext cx="2761126" cy="652354"/>
          </a:xfrm>
          <a:prstGeom prst="rect">
            <a:avLst/>
          </a:prstGeom>
        </p:spPr>
      </p:pic>
      <p:pic>
        <p:nvPicPr>
          <p:cNvPr id="8" name="Picture 7"/>
          <p:cNvPicPr>
            <a:picLocks noChangeAspect="1"/>
          </p:cNvPicPr>
          <p:nvPr/>
        </p:nvPicPr>
        <p:blipFill>
          <a:blip r:embed="rId4"/>
          <a:stretch>
            <a:fillRect/>
          </a:stretch>
        </p:blipFill>
        <p:spPr>
          <a:xfrm>
            <a:off x="4816583" y="3768395"/>
            <a:ext cx="3104611" cy="709175"/>
          </a:xfrm>
          <a:prstGeom prst="rect">
            <a:avLst/>
          </a:prstGeom>
        </p:spPr>
      </p:pic>
      <p:pic>
        <p:nvPicPr>
          <p:cNvPr id="9" name="Picture 8"/>
          <p:cNvPicPr>
            <a:picLocks noChangeAspect="1"/>
          </p:cNvPicPr>
          <p:nvPr/>
        </p:nvPicPr>
        <p:blipFill>
          <a:blip r:embed="rId5"/>
          <a:stretch>
            <a:fillRect/>
          </a:stretch>
        </p:blipFill>
        <p:spPr>
          <a:xfrm>
            <a:off x="8796715" y="3811229"/>
            <a:ext cx="2305974" cy="661550"/>
          </a:xfrm>
          <a:prstGeom prst="rect">
            <a:avLst/>
          </a:prstGeom>
        </p:spPr>
      </p:pic>
      <p:pic>
        <p:nvPicPr>
          <p:cNvPr id="10" name="Picture 9"/>
          <p:cNvPicPr>
            <a:picLocks noChangeAspect="1"/>
          </p:cNvPicPr>
          <p:nvPr/>
        </p:nvPicPr>
        <p:blipFill>
          <a:blip r:embed="rId6"/>
          <a:stretch>
            <a:fillRect/>
          </a:stretch>
        </p:blipFill>
        <p:spPr>
          <a:xfrm>
            <a:off x="1728677" y="4835275"/>
            <a:ext cx="1302751" cy="759938"/>
          </a:xfrm>
          <a:prstGeom prst="rect">
            <a:avLst/>
          </a:prstGeom>
        </p:spPr>
      </p:pic>
      <p:pic>
        <p:nvPicPr>
          <p:cNvPr id="11" name="Picture 10"/>
          <p:cNvPicPr>
            <a:picLocks noChangeAspect="1"/>
          </p:cNvPicPr>
          <p:nvPr/>
        </p:nvPicPr>
        <p:blipFill>
          <a:blip r:embed="rId7"/>
          <a:stretch>
            <a:fillRect/>
          </a:stretch>
        </p:blipFill>
        <p:spPr>
          <a:xfrm>
            <a:off x="3365345" y="4806079"/>
            <a:ext cx="1251066" cy="789134"/>
          </a:xfrm>
          <a:prstGeom prst="rect">
            <a:avLst/>
          </a:prstGeom>
        </p:spPr>
      </p:pic>
      <p:pic>
        <p:nvPicPr>
          <p:cNvPr id="12" name="Picture 11"/>
          <p:cNvPicPr>
            <a:picLocks noChangeAspect="1"/>
          </p:cNvPicPr>
          <p:nvPr/>
        </p:nvPicPr>
        <p:blipFill>
          <a:blip r:embed="rId8"/>
          <a:stretch>
            <a:fillRect/>
          </a:stretch>
        </p:blipFill>
        <p:spPr>
          <a:xfrm>
            <a:off x="5226888" y="4806079"/>
            <a:ext cx="2085972" cy="770494"/>
          </a:xfrm>
          <a:prstGeom prst="rect">
            <a:avLst/>
          </a:prstGeom>
        </p:spPr>
      </p:pic>
      <p:pic>
        <p:nvPicPr>
          <p:cNvPr id="13" name="Picture 12"/>
          <p:cNvPicPr>
            <a:picLocks noChangeAspect="1"/>
          </p:cNvPicPr>
          <p:nvPr/>
        </p:nvPicPr>
        <p:blipFill>
          <a:blip r:embed="rId9"/>
          <a:stretch>
            <a:fillRect/>
          </a:stretch>
        </p:blipFill>
        <p:spPr>
          <a:xfrm>
            <a:off x="1728677" y="6009739"/>
            <a:ext cx="1302751" cy="550458"/>
          </a:xfrm>
          <a:prstGeom prst="rect">
            <a:avLst/>
          </a:prstGeom>
        </p:spPr>
      </p:pic>
      <p:pic>
        <p:nvPicPr>
          <p:cNvPr id="14" name="Picture 13"/>
          <p:cNvPicPr>
            <a:picLocks noChangeAspect="1"/>
          </p:cNvPicPr>
          <p:nvPr/>
        </p:nvPicPr>
        <p:blipFill rotWithShape="1">
          <a:blip r:embed="rId10"/>
          <a:srcRect t="1" r="65333" b="-21594"/>
          <a:stretch/>
        </p:blipFill>
        <p:spPr>
          <a:xfrm>
            <a:off x="3658810" y="5991099"/>
            <a:ext cx="1266410" cy="963997"/>
          </a:xfrm>
          <a:prstGeom prst="rect">
            <a:avLst/>
          </a:prstGeom>
        </p:spPr>
      </p:pic>
      <p:pic>
        <p:nvPicPr>
          <p:cNvPr id="16" name="Picture 15"/>
          <p:cNvPicPr>
            <a:picLocks noChangeAspect="1"/>
          </p:cNvPicPr>
          <p:nvPr/>
        </p:nvPicPr>
        <p:blipFill rotWithShape="1">
          <a:blip r:embed="rId10"/>
          <a:srcRect l="33674" r="32599" b="-912"/>
          <a:stretch/>
        </p:blipFill>
        <p:spPr>
          <a:xfrm>
            <a:off x="5303138" y="6009739"/>
            <a:ext cx="1087821" cy="706371"/>
          </a:xfrm>
          <a:prstGeom prst="rect">
            <a:avLst/>
          </a:prstGeom>
        </p:spPr>
      </p:pic>
      <p:pic>
        <p:nvPicPr>
          <p:cNvPr id="17" name="Picture 16"/>
          <p:cNvPicPr>
            <a:picLocks noChangeAspect="1"/>
          </p:cNvPicPr>
          <p:nvPr/>
        </p:nvPicPr>
        <p:blipFill rotWithShape="1">
          <a:blip r:embed="rId10"/>
          <a:srcRect l="66269" t="-1" b="-17554"/>
          <a:stretch/>
        </p:blipFill>
        <p:spPr>
          <a:xfrm>
            <a:off x="6768877" y="6019377"/>
            <a:ext cx="1087965" cy="822857"/>
          </a:xfrm>
          <a:prstGeom prst="rect">
            <a:avLst/>
          </a:prstGeom>
        </p:spPr>
      </p:pic>
      <p:pic>
        <p:nvPicPr>
          <p:cNvPr id="18" name="Picture 17"/>
          <p:cNvPicPr>
            <a:picLocks noChangeAspect="1"/>
          </p:cNvPicPr>
          <p:nvPr/>
        </p:nvPicPr>
        <p:blipFill>
          <a:blip r:embed="rId11"/>
          <a:stretch>
            <a:fillRect/>
          </a:stretch>
        </p:blipFill>
        <p:spPr>
          <a:xfrm>
            <a:off x="3262882" y="7144814"/>
            <a:ext cx="4466096" cy="685805"/>
          </a:xfrm>
          <a:prstGeom prst="rect">
            <a:avLst/>
          </a:prstGeom>
        </p:spPr>
      </p:pic>
    </p:spTree>
    <p:extLst>
      <p:ext uri="{BB962C8B-B14F-4D97-AF65-F5344CB8AC3E}">
        <p14:creationId xmlns:p14="http://schemas.microsoft.com/office/powerpoint/2010/main" val="2403154974"/>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ppt_x"/>
                                          </p:val>
                                        </p:tav>
                                        <p:tav tm="100000">
                                          <p:val>
                                            <p:strVal val="#ppt_x"/>
                                          </p:val>
                                        </p:tav>
                                      </p:tavLst>
                                    </p:anim>
                                    <p:anim calcmode="lin" valueType="num">
                                      <p:cBhvr additive="base">
                                        <p:cTn id="5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ppt_x"/>
                                          </p:val>
                                        </p:tav>
                                        <p:tav tm="100000">
                                          <p:val>
                                            <p:strVal val="#ppt_x"/>
                                          </p:val>
                                        </p:tav>
                                      </p:tavLst>
                                    </p:anim>
                                    <p:anim calcmode="lin" valueType="num">
                                      <p:cBhvr additive="base">
                                        <p:cTn id="5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6"/>
                                        </p:tgtEl>
                                        <p:attrNameLst>
                                          <p:attrName>style.visibility</p:attrName>
                                        </p:attrNameLst>
                                      </p:cBhvr>
                                      <p:to>
                                        <p:strVal val="visible"/>
                                      </p:to>
                                    </p:set>
                                    <p:anim calcmode="lin" valueType="num">
                                      <p:cBhvr additive="base">
                                        <p:cTn id="61" dur="500" fill="hold"/>
                                        <p:tgtEl>
                                          <p:spTgt spid="16"/>
                                        </p:tgtEl>
                                        <p:attrNameLst>
                                          <p:attrName>ppt_x</p:attrName>
                                        </p:attrNameLst>
                                      </p:cBhvr>
                                      <p:tavLst>
                                        <p:tav tm="0">
                                          <p:val>
                                            <p:strVal val="#ppt_x"/>
                                          </p:val>
                                        </p:tav>
                                        <p:tav tm="100000">
                                          <p:val>
                                            <p:strVal val="#ppt_x"/>
                                          </p:val>
                                        </p:tav>
                                      </p:tavLst>
                                    </p:anim>
                                    <p:anim calcmode="lin" valueType="num">
                                      <p:cBhvr additive="base">
                                        <p:cTn id="6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500" fill="hold"/>
                                        <p:tgtEl>
                                          <p:spTgt spid="17"/>
                                        </p:tgtEl>
                                        <p:attrNameLst>
                                          <p:attrName>ppt_x</p:attrName>
                                        </p:attrNameLst>
                                      </p:cBhvr>
                                      <p:tavLst>
                                        <p:tav tm="0">
                                          <p:val>
                                            <p:strVal val="#ppt_x"/>
                                          </p:val>
                                        </p:tav>
                                        <p:tav tm="100000">
                                          <p:val>
                                            <p:strVal val="#ppt_x"/>
                                          </p:val>
                                        </p:tav>
                                      </p:tavLst>
                                    </p:anim>
                                    <p:anim calcmode="lin" valueType="num">
                                      <p:cBhvr additive="base">
                                        <p:cTn id="6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8"/>
                                        </p:tgtEl>
                                        <p:attrNameLst>
                                          <p:attrName>style.visibility</p:attrName>
                                        </p:attrNameLst>
                                      </p:cBhvr>
                                      <p:to>
                                        <p:strVal val="visible"/>
                                      </p:to>
                                    </p:set>
                                    <p:anim calcmode="lin" valueType="num">
                                      <p:cBhvr additive="base">
                                        <p:cTn id="73" dur="500" fill="hold"/>
                                        <p:tgtEl>
                                          <p:spTgt spid="18"/>
                                        </p:tgtEl>
                                        <p:attrNameLst>
                                          <p:attrName>ppt_x</p:attrName>
                                        </p:attrNameLst>
                                      </p:cBhvr>
                                      <p:tavLst>
                                        <p:tav tm="0">
                                          <p:val>
                                            <p:strVal val="#ppt_x"/>
                                          </p:val>
                                        </p:tav>
                                        <p:tav tm="100000">
                                          <p:val>
                                            <p:strVal val="#ppt_x"/>
                                          </p:val>
                                        </p:tav>
                                      </p:tavLst>
                                    </p:anim>
                                    <p:anim calcmode="lin" valueType="num">
                                      <p:cBhvr additive="base">
                                        <p:cTn id="7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F56775A8-F6F8-48A4-AE2F-3119CC15B529}" type="datetime1">
              <a:rPr lang="en-IN" smtClean="0"/>
              <a:t>23-12-2024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68</a:t>
            </a:fld>
            <a:endParaRPr lang="en-IN"/>
          </a:p>
        </p:txBody>
      </p:sp>
      <p:pic>
        <p:nvPicPr>
          <p:cNvPr id="6" name="Picture 5"/>
          <p:cNvPicPr>
            <a:picLocks noChangeAspect="1"/>
          </p:cNvPicPr>
          <p:nvPr/>
        </p:nvPicPr>
        <p:blipFill>
          <a:blip r:embed="rId2"/>
          <a:stretch>
            <a:fillRect/>
          </a:stretch>
        </p:blipFill>
        <p:spPr>
          <a:xfrm>
            <a:off x="2257563" y="3202889"/>
            <a:ext cx="8328080" cy="4471817"/>
          </a:xfrm>
          <a:prstGeom prst="rect">
            <a:avLst/>
          </a:prstGeom>
        </p:spPr>
      </p:pic>
      <p:pic>
        <p:nvPicPr>
          <p:cNvPr id="7" name="Picture 6"/>
          <p:cNvPicPr>
            <a:picLocks noChangeAspect="1"/>
          </p:cNvPicPr>
          <p:nvPr/>
        </p:nvPicPr>
        <p:blipFill>
          <a:blip r:embed="rId3"/>
          <a:stretch>
            <a:fillRect/>
          </a:stretch>
        </p:blipFill>
        <p:spPr>
          <a:xfrm>
            <a:off x="464621" y="1331803"/>
            <a:ext cx="11134587" cy="1789770"/>
          </a:xfrm>
          <a:prstGeom prst="rect">
            <a:avLst/>
          </a:prstGeom>
        </p:spPr>
      </p:pic>
    </p:spTree>
    <p:extLst>
      <p:ext uri="{BB962C8B-B14F-4D97-AF65-F5344CB8AC3E}">
        <p14:creationId xmlns:p14="http://schemas.microsoft.com/office/powerpoint/2010/main" val="2009385476"/>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Assignment</a:t>
            </a: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F56775A8-F6F8-48A4-AE2F-3119CC15B529}" type="datetime1">
              <a:rPr lang="en-IN" smtClean="0"/>
              <a:t>23-12-2024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69</a:t>
            </a:fld>
            <a:endParaRPr lang="en-IN"/>
          </a:p>
        </p:txBody>
      </p:sp>
      <p:pic>
        <p:nvPicPr>
          <p:cNvPr id="6" name="Picture 5"/>
          <p:cNvPicPr>
            <a:picLocks noChangeAspect="1"/>
          </p:cNvPicPr>
          <p:nvPr/>
        </p:nvPicPr>
        <p:blipFill>
          <a:blip r:embed="rId2"/>
          <a:stretch>
            <a:fillRect/>
          </a:stretch>
        </p:blipFill>
        <p:spPr>
          <a:xfrm>
            <a:off x="221101" y="1415635"/>
            <a:ext cx="12013324" cy="1802818"/>
          </a:xfrm>
          <a:prstGeom prst="rect">
            <a:avLst/>
          </a:prstGeom>
        </p:spPr>
      </p:pic>
    </p:spTree>
    <p:extLst>
      <p:ext uri="{BB962C8B-B14F-4D97-AF65-F5344CB8AC3E}">
        <p14:creationId xmlns:p14="http://schemas.microsoft.com/office/powerpoint/2010/main" val="1820096114"/>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4791" y="230406"/>
            <a:ext cx="7365940" cy="799186"/>
          </a:xfr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a:r>
              <a:rPr lang="en-US" dirty="0">
                <a:solidFill>
                  <a:schemeClr val="accent2">
                    <a:lumMod val="40000"/>
                    <a:lumOff val="60000"/>
                  </a:schemeClr>
                </a:solidFill>
                <a:latin typeface="Times" panose="02020603050405020304" pitchFamily="18" charset="0"/>
                <a:cs typeface="Times" panose="02020603050405020304" pitchFamily="18" charset="0"/>
              </a:rPr>
              <a:t>MOSFET Basics</a:t>
            </a:r>
          </a:p>
        </p:txBody>
      </p:sp>
      <p:sp>
        <p:nvSpPr>
          <p:cNvPr id="3" name="Content Placeholder 2"/>
          <p:cNvSpPr>
            <a:spLocks noGrp="1"/>
          </p:cNvSpPr>
          <p:nvPr>
            <p:ph idx="1"/>
          </p:nvPr>
        </p:nvSpPr>
        <p:spPr>
          <a:xfrm>
            <a:off x="823754" y="1365808"/>
            <a:ext cx="10742890" cy="859732"/>
          </a:xfrm>
        </p:spPr>
        <p:txBody>
          <a:bodyPr>
            <a:normAutofit/>
          </a:bodyPr>
          <a:lstStyle/>
          <a:p>
            <a:r>
              <a:rPr lang="en-US" sz="2800" dirty="0">
                <a:latin typeface="Times" panose="02020603050405020304" pitchFamily="18" charset="0"/>
                <a:cs typeface="Times" panose="02020603050405020304" pitchFamily="18" charset="0"/>
              </a:rPr>
              <a:t>Any </a:t>
            </a:r>
            <a:r>
              <a:rPr lang="en-US" sz="2800" dirty="0">
                <a:solidFill>
                  <a:srgbClr val="0000FF"/>
                </a:solidFill>
                <a:latin typeface="Times" panose="02020603050405020304" pitchFamily="18" charset="0"/>
                <a:cs typeface="Times" panose="02020603050405020304" pitchFamily="18" charset="0"/>
              </a:rPr>
              <a:t>voltage-controlled current source </a:t>
            </a:r>
            <a:r>
              <a:rPr lang="en-US" sz="2800" dirty="0">
                <a:latin typeface="Times" panose="02020603050405020304" pitchFamily="18" charset="0"/>
                <a:cs typeface="Times" panose="02020603050405020304" pitchFamily="18" charset="0"/>
              </a:rPr>
              <a:t>can provide signal amplification.</a:t>
            </a:r>
          </a:p>
        </p:txBody>
      </p:sp>
      <p:sp>
        <p:nvSpPr>
          <p:cNvPr id="4" name="Date Placeholder 3"/>
          <p:cNvSpPr>
            <a:spLocks noGrp="1"/>
          </p:cNvSpPr>
          <p:nvPr>
            <p:ph type="dt" sz="half" idx="10"/>
          </p:nvPr>
        </p:nvSpPr>
        <p:spPr/>
        <p:txBody>
          <a:bodyPr/>
          <a:lstStyle/>
          <a:p>
            <a:fld id="{F56775A8-F6F8-48A4-AE2F-3119CC15B529}" type="datetime1">
              <a:rPr lang="en-IN" smtClean="0"/>
              <a:t>23-12-2024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7</a:t>
            </a:fld>
            <a:endParaRPr lang="en-IN"/>
          </a:p>
        </p:txBody>
      </p:sp>
      <p:sp>
        <p:nvSpPr>
          <p:cNvPr id="6" name="Rectangle 5"/>
          <p:cNvSpPr/>
          <p:nvPr/>
        </p:nvSpPr>
        <p:spPr>
          <a:xfrm>
            <a:off x="784868" y="2103092"/>
            <a:ext cx="10665121" cy="954107"/>
          </a:xfrm>
          <a:prstGeom prst="rect">
            <a:avLst/>
          </a:prstGeom>
        </p:spPr>
        <p:txBody>
          <a:bodyPr wrap="square">
            <a:spAutoFit/>
          </a:bodyPr>
          <a:lstStyle/>
          <a:p>
            <a:pPr marL="285750" indent="-285750" algn="just">
              <a:buFont typeface="Arial" panose="020B0604020202020204" pitchFamily="34" charset="0"/>
              <a:buChar char="•"/>
            </a:pPr>
            <a:r>
              <a:rPr lang="en-US" sz="2800" dirty="0">
                <a:latin typeface="Times" panose="02020603050405020304" pitchFamily="18" charset="0"/>
                <a:cs typeface="Times" panose="02020603050405020304" pitchFamily="18" charset="0"/>
              </a:rPr>
              <a:t>MOSFETs also behave as </a:t>
            </a:r>
            <a:r>
              <a:rPr lang="en-US" sz="2800" b="1" i="1" dirty="0">
                <a:solidFill>
                  <a:srgbClr val="0000FF"/>
                </a:solidFill>
                <a:latin typeface="Times" panose="02020603050405020304" pitchFamily="18" charset="0"/>
                <a:cs typeface="Times" panose="02020603050405020304" pitchFamily="18" charset="0"/>
              </a:rPr>
              <a:t>controlled sources </a:t>
            </a:r>
            <a:r>
              <a:rPr lang="en-US" sz="2800" dirty="0">
                <a:latin typeface="Times" panose="02020603050405020304" pitchFamily="18" charset="0"/>
                <a:cs typeface="Times" panose="02020603050405020304" pitchFamily="18" charset="0"/>
              </a:rPr>
              <a:t>but their characteristics are different from those of bipolar transistors.</a:t>
            </a:r>
          </a:p>
        </p:txBody>
      </p:sp>
      <p:sp>
        <p:nvSpPr>
          <p:cNvPr id="7" name="Rectangle 6"/>
          <p:cNvSpPr/>
          <p:nvPr/>
        </p:nvSpPr>
        <p:spPr>
          <a:xfrm>
            <a:off x="745984" y="3075720"/>
            <a:ext cx="10742891" cy="954107"/>
          </a:xfrm>
          <a:prstGeom prst="rect">
            <a:avLst/>
          </a:prstGeom>
        </p:spPr>
        <p:txBody>
          <a:bodyPr wrap="square">
            <a:spAutoFit/>
          </a:bodyPr>
          <a:lstStyle/>
          <a:p>
            <a:pPr marL="285750" indent="-285750" algn="just">
              <a:buFont typeface="Arial" panose="020B0604020202020204" pitchFamily="34" charset="0"/>
              <a:buChar char="•"/>
            </a:pPr>
            <a:r>
              <a:rPr lang="en-US" sz="2800" dirty="0">
                <a:latin typeface="Times" panose="02020603050405020304" pitchFamily="18" charset="0"/>
                <a:cs typeface="Times" panose="02020603050405020304" pitchFamily="18" charset="0"/>
              </a:rPr>
              <a:t>A simple geometry consisting of a </a:t>
            </a:r>
            <a:r>
              <a:rPr lang="en-US" sz="2800" b="1" i="1" dirty="0">
                <a:solidFill>
                  <a:srgbClr val="0000FF"/>
                </a:solidFill>
                <a:latin typeface="Times" panose="02020603050405020304" pitchFamily="18" charset="0"/>
                <a:cs typeface="Times" panose="02020603050405020304" pitchFamily="18" charset="0"/>
              </a:rPr>
              <a:t>conductive (e.g., metal)</a:t>
            </a:r>
            <a:r>
              <a:rPr lang="en-US" sz="2800" dirty="0">
                <a:latin typeface="Times" panose="02020603050405020304" pitchFamily="18" charset="0"/>
                <a:cs typeface="Times" panose="02020603050405020304" pitchFamily="18" charset="0"/>
              </a:rPr>
              <a:t> plate, an </a:t>
            </a:r>
            <a:r>
              <a:rPr lang="en-US" sz="2800" b="1" i="1" dirty="0">
                <a:solidFill>
                  <a:srgbClr val="0000FF"/>
                </a:solidFill>
                <a:latin typeface="Times" panose="02020603050405020304" pitchFamily="18" charset="0"/>
                <a:cs typeface="Times" panose="02020603050405020304" pitchFamily="18" charset="0"/>
              </a:rPr>
              <a:t>insulator (“dielectric”), </a:t>
            </a:r>
            <a:r>
              <a:rPr lang="en-US" sz="2800" dirty="0">
                <a:latin typeface="Times" panose="02020603050405020304" pitchFamily="18" charset="0"/>
                <a:cs typeface="Times" panose="02020603050405020304" pitchFamily="18" charset="0"/>
              </a:rPr>
              <a:t>and a </a:t>
            </a:r>
            <a:r>
              <a:rPr lang="en-US" sz="2800" b="1" i="1" dirty="0">
                <a:solidFill>
                  <a:srgbClr val="0000FF"/>
                </a:solidFill>
                <a:latin typeface="Times" panose="02020603050405020304" pitchFamily="18" charset="0"/>
                <a:cs typeface="Times" panose="02020603050405020304" pitchFamily="18" charset="0"/>
              </a:rPr>
              <a:t>doped piece of silicon</a:t>
            </a:r>
            <a:r>
              <a:rPr lang="en-US" sz="2800" dirty="0">
                <a:latin typeface="Times" panose="02020603050405020304" pitchFamily="18" charset="0"/>
                <a:cs typeface="Times" panose="02020603050405020304" pitchFamily="18" charset="0"/>
              </a:rPr>
              <a:t>.</a:t>
            </a:r>
          </a:p>
        </p:txBody>
      </p:sp>
      <p:sp>
        <p:nvSpPr>
          <p:cNvPr id="8" name="Rectangle 7"/>
          <p:cNvSpPr/>
          <p:nvPr/>
        </p:nvSpPr>
        <p:spPr>
          <a:xfrm>
            <a:off x="518366" y="4017866"/>
            <a:ext cx="6280887" cy="523220"/>
          </a:xfrm>
          <a:prstGeom prst="rect">
            <a:avLst/>
          </a:prstGeom>
        </p:spPr>
        <p:txBody>
          <a:bodyPr wrap="none">
            <a:spAutoFit/>
          </a:bodyPr>
          <a:lstStyle/>
          <a:p>
            <a:pPr marL="457200" indent="-457200">
              <a:buFont typeface="Arial" panose="020B0604020202020204" pitchFamily="34" charset="0"/>
              <a:buChar char="•"/>
            </a:pPr>
            <a:r>
              <a:rPr lang="en-US" sz="2800" dirty="0">
                <a:latin typeface="Times" panose="02020603050405020304" pitchFamily="18" charset="0"/>
                <a:cs typeface="Times" panose="02020603050405020304" pitchFamily="18" charset="0"/>
              </a:rPr>
              <a:t>Such a structure operates as a capacitor</a:t>
            </a:r>
          </a:p>
        </p:txBody>
      </p:sp>
      <p:grpSp>
        <p:nvGrpSpPr>
          <p:cNvPr id="14" name="Group 13"/>
          <p:cNvGrpSpPr/>
          <p:nvPr/>
        </p:nvGrpSpPr>
        <p:grpSpPr>
          <a:xfrm>
            <a:off x="316437" y="4823767"/>
            <a:ext cx="4152849" cy="2093303"/>
            <a:chOff x="397886" y="5581403"/>
            <a:chExt cx="4152849" cy="2093303"/>
          </a:xfrm>
        </p:grpSpPr>
        <p:pic>
          <p:nvPicPr>
            <p:cNvPr id="9" name="Picture 8"/>
            <p:cNvPicPr>
              <a:picLocks noChangeAspect="1"/>
            </p:cNvPicPr>
            <p:nvPr/>
          </p:nvPicPr>
          <p:blipFill>
            <a:blip r:embed="rId2"/>
            <a:stretch>
              <a:fillRect/>
            </a:stretch>
          </p:blipFill>
          <p:spPr>
            <a:xfrm>
              <a:off x="397886" y="5581403"/>
              <a:ext cx="3260924" cy="2093303"/>
            </a:xfrm>
            <a:prstGeom prst="rect">
              <a:avLst/>
            </a:prstGeom>
            <a:ln>
              <a:solidFill>
                <a:schemeClr val="accent1"/>
              </a:solidFill>
            </a:ln>
          </p:spPr>
        </p:pic>
        <p:pic>
          <p:nvPicPr>
            <p:cNvPr id="10" name="Picture 9"/>
            <p:cNvPicPr>
              <a:picLocks noChangeAspect="1"/>
            </p:cNvPicPr>
            <p:nvPr/>
          </p:nvPicPr>
          <p:blipFill>
            <a:blip r:embed="rId3"/>
            <a:stretch>
              <a:fillRect/>
            </a:stretch>
          </p:blipFill>
          <p:spPr>
            <a:xfrm>
              <a:off x="3391127" y="6058870"/>
              <a:ext cx="1159608" cy="289902"/>
            </a:xfrm>
            <a:prstGeom prst="rect">
              <a:avLst/>
            </a:prstGeom>
          </p:spPr>
        </p:pic>
      </p:grpSp>
      <p:grpSp>
        <p:nvGrpSpPr>
          <p:cNvPr id="13" name="Group 12"/>
          <p:cNvGrpSpPr/>
          <p:nvPr/>
        </p:nvGrpSpPr>
        <p:grpSpPr>
          <a:xfrm>
            <a:off x="4208552" y="4823766"/>
            <a:ext cx="4226955" cy="1923746"/>
            <a:chOff x="4385634" y="5750960"/>
            <a:chExt cx="4226955" cy="1923746"/>
          </a:xfrm>
        </p:grpSpPr>
        <p:pic>
          <p:nvPicPr>
            <p:cNvPr id="11" name="Picture 10"/>
            <p:cNvPicPr>
              <a:picLocks noChangeAspect="1"/>
            </p:cNvPicPr>
            <p:nvPr/>
          </p:nvPicPr>
          <p:blipFill>
            <a:blip r:embed="rId4"/>
            <a:stretch>
              <a:fillRect/>
            </a:stretch>
          </p:blipFill>
          <p:spPr>
            <a:xfrm>
              <a:off x="4691512" y="5750960"/>
              <a:ext cx="3921077" cy="1923746"/>
            </a:xfrm>
            <a:prstGeom prst="rect">
              <a:avLst/>
            </a:prstGeom>
            <a:ln>
              <a:solidFill>
                <a:schemeClr val="accent1"/>
              </a:solidFill>
            </a:ln>
          </p:spPr>
        </p:pic>
        <p:pic>
          <p:nvPicPr>
            <p:cNvPr id="12" name="Picture 11"/>
            <p:cNvPicPr>
              <a:picLocks noChangeAspect="1"/>
            </p:cNvPicPr>
            <p:nvPr/>
          </p:nvPicPr>
          <p:blipFill>
            <a:blip r:embed="rId5"/>
            <a:stretch>
              <a:fillRect/>
            </a:stretch>
          </p:blipFill>
          <p:spPr>
            <a:xfrm>
              <a:off x="4385634" y="7260351"/>
              <a:ext cx="330201" cy="281282"/>
            </a:xfrm>
            <a:prstGeom prst="rect">
              <a:avLst/>
            </a:prstGeom>
          </p:spPr>
        </p:pic>
      </p:grpSp>
      <p:pic>
        <p:nvPicPr>
          <p:cNvPr id="15" name="Picture 14"/>
          <p:cNvPicPr>
            <a:picLocks noChangeAspect="1"/>
          </p:cNvPicPr>
          <p:nvPr/>
        </p:nvPicPr>
        <p:blipFill>
          <a:blip r:embed="rId6"/>
          <a:stretch>
            <a:fillRect/>
          </a:stretch>
        </p:blipFill>
        <p:spPr>
          <a:xfrm>
            <a:off x="9023349" y="4491904"/>
            <a:ext cx="3057525" cy="2428875"/>
          </a:xfrm>
          <a:prstGeom prst="rect">
            <a:avLst/>
          </a:prstGeom>
          <a:ln>
            <a:solidFill>
              <a:schemeClr val="accent1"/>
            </a:solidFill>
          </a:ln>
        </p:spPr>
      </p:pic>
      <p:sp>
        <p:nvSpPr>
          <p:cNvPr id="16" name="Rectangle 15"/>
          <p:cNvSpPr/>
          <p:nvPr/>
        </p:nvSpPr>
        <p:spPr>
          <a:xfrm>
            <a:off x="322253" y="7199751"/>
            <a:ext cx="12133272" cy="369332"/>
          </a:xfrm>
          <a:prstGeom prst="rect">
            <a:avLst/>
          </a:prstGeom>
        </p:spPr>
        <p:txBody>
          <a:bodyPr wrap="square">
            <a:spAutoFit/>
          </a:bodyPr>
          <a:lstStyle/>
          <a:p>
            <a:r>
              <a:rPr lang="en-US" sz="1600" b="1" dirty="0">
                <a:solidFill>
                  <a:srgbClr val="0000FF"/>
                </a:solidFill>
                <a:latin typeface="Times" panose="02020603050405020304" pitchFamily="18" charset="0"/>
                <a:cs typeface="Times" panose="02020603050405020304" pitchFamily="18" charset="0"/>
              </a:rPr>
              <a:t>Figure 1 </a:t>
            </a:r>
            <a:r>
              <a:rPr lang="en-US" dirty="0">
                <a:solidFill>
                  <a:srgbClr val="000000"/>
                </a:solidFill>
                <a:latin typeface="Times" panose="02020603050405020304" pitchFamily="18" charset="0"/>
                <a:cs typeface="Times" panose="02020603050405020304" pitchFamily="18" charset="0"/>
              </a:rPr>
              <a:t>(a) Hypothetical semiconductor device, (b) operation as a capacitor, (c) current flow as a result of potential difference.</a:t>
            </a:r>
            <a:endParaRPr lang="en-US"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2849641936"/>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500" fill="hold"/>
                                        <p:tgtEl>
                                          <p:spTgt spid="16"/>
                                        </p:tgtEl>
                                        <p:attrNameLst>
                                          <p:attrName>ppt_x</p:attrName>
                                        </p:attrNameLst>
                                      </p:cBhvr>
                                      <p:tavLst>
                                        <p:tav tm="0">
                                          <p:val>
                                            <p:strVal val="#ppt_x"/>
                                          </p:val>
                                        </p:tav>
                                        <p:tav tm="100000">
                                          <p:val>
                                            <p:strVal val="#ppt_x"/>
                                          </p:val>
                                        </p:tav>
                                      </p:tavLst>
                                    </p:anim>
                                    <p:anim calcmode="lin" valueType="num">
                                      <p:cBhvr additive="base">
                                        <p:cTn id="5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P spid="8" grpId="0"/>
      <p:bldP spid="1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1"/>
          <p:cNvSpPr>
            <a:spLocks noGrp="1"/>
          </p:cNvSpPr>
          <p:nvPr>
            <p:ph idx="1"/>
          </p:nvPr>
        </p:nvSpPr>
        <p:spPr>
          <a:xfrm>
            <a:off x="856317" y="2200511"/>
            <a:ext cx="10742890" cy="1148244"/>
          </a:xfrm>
        </p:spPr>
        <p:txBody>
          <a:bodyPr/>
          <a:lstStyle/>
          <a:p>
            <a:r>
              <a:rPr lang="en-US" altLang="hi-IN" sz="2452">
                <a:latin typeface="Times New Roman" panose="02020603050405020304" pitchFamily="18" charset="0"/>
                <a:cs typeface="Times New Roman" panose="02020603050405020304" pitchFamily="18" charset="0"/>
              </a:rPr>
              <a:t>The current-source load of the CS amplifier in </a:t>
            </a:r>
            <a:r>
              <a:rPr lang="en-US" altLang="hi-IN" sz="2452" b="1">
                <a:latin typeface="Times New Roman" panose="02020603050405020304" pitchFamily="18" charset="0"/>
                <a:cs typeface="Times New Roman" panose="02020603050405020304" pitchFamily="18" charset="0"/>
              </a:rPr>
              <a:t>Fig. 1(a) </a:t>
            </a:r>
            <a:r>
              <a:rPr lang="en-US" altLang="hi-IN" sz="2452">
                <a:latin typeface="Times New Roman" panose="02020603050405020304" pitchFamily="18" charset="0"/>
                <a:cs typeface="Times New Roman" panose="02020603050405020304" pitchFamily="18" charset="0"/>
              </a:rPr>
              <a:t>can be implemented using a PMOS transistor biased in the saturation region to provide the required current </a:t>
            </a:r>
            <a:r>
              <a:rPr lang="en-US" altLang="hi-IN" sz="2452" i="1">
                <a:latin typeface="Times New Roman" panose="02020603050405020304" pitchFamily="18" charset="0"/>
                <a:cs typeface="Times New Roman" panose="02020603050405020304" pitchFamily="18" charset="0"/>
              </a:rPr>
              <a:t>I</a:t>
            </a:r>
            <a:r>
              <a:rPr lang="en-US" altLang="hi-IN" sz="2452">
                <a:latin typeface="Times New Roman" panose="02020603050405020304" pitchFamily="18" charset="0"/>
                <a:cs typeface="Times New Roman" panose="02020603050405020304" pitchFamily="18" charset="0"/>
              </a:rPr>
              <a:t>, as shown in Fig. 4(a).</a:t>
            </a:r>
          </a:p>
        </p:txBody>
      </p:sp>
      <p:sp>
        <p:nvSpPr>
          <p:cNvPr id="15363" name="Title 2"/>
          <p:cNvSpPr>
            <a:spLocks noGrp="1"/>
          </p:cNvSpPr>
          <p:nvPr>
            <p:ph type="title"/>
          </p:nvPr>
        </p:nvSpPr>
        <p:spPr>
          <a:xfrm>
            <a:off x="1581838" y="1061186"/>
            <a:ext cx="9886573" cy="1102833"/>
          </a:xfr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r>
              <a:rPr lang="en-US" altLang="hi-IN" sz="3600" dirty="0">
                <a:solidFill>
                  <a:srgbClr val="FFFF00"/>
                </a:solidFill>
                <a:latin typeface="Times New Roman" panose="02020603050405020304" pitchFamily="18" charset="0"/>
                <a:cs typeface="Times New Roman" panose="02020603050405020304" pitchFamily="18" charset="0"/>
              </a:rPr>
              <a:t>Effect of the Output Resistance of the Current-Source Load</a:t>
            </a:r>
          </a:p>
        </p:txBody>
      </p:sp>
      <p:sp>
        <p:nvSpPr>
          <p:cNvPr id="15364"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7455249D-3A90-45AF-AF61-CF932C6ED634}" type="datetime1">
              <a:rPr lang="en-IN" altLang="hi-IN" sz="1226">
                <a:solidFill>
                  <a:schemeClr val="bg1"/>
                </a:solidFill>
                <a:latin typeface="Times New Roman" panose="02020603050405020304" pitchFamily="18" charset="0"/>
                <a:cs typeface="Times New Roman" panose="02020603050405020304" pitchFamily="18" charset="0"/>
              </a:rPr>
              <a:pPr fontAlgn="base">
                <a:lnSpc>
                  <a:spcPct val="100000"/>
                </a:lnSpc>
                <a:spcBef>
                  <a:spcPct val="0"/>
                </a:spcBef>
                <a:spcAft>
                  <a:spcPct val="0"/>
                </a:spcAft>
                <a:buFontTx/>
                <a:buNone/>
              </a:pPr>
              <a:t>23-12-2024</a:t>
            </a:fld>
            <a:endParaRPr lang="en-US" altLang="hi-IN" sz="1226">
              <a:solidFill>
                <a:schemeClr val="bg1"/>
              </a:solidFill>
              <a:latin typeface="Times New Roman" panose="02020603050405020304" pitchFamily="18" charset="0"/>
              <a:cs typeface="Times New Roman" panose="02020603050405020304" pitchFamily="18" charset="0"/>
            </a:endParaRPr>
          </a:p>
        </p:txBody>
      </p:sp>
      <p:sp>
        <p:nvSpPr>
          <p:cNvPr id="15365"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hi-IN" sz="1430">
                <a:solidFill>
                  <a:schemeClr val="bg1"/>
                </a:solidFill>
                <a:latin typeface="Times New Roman" panose="02020603050405020304" pitchFamily="18" charset="0"/>
                <a:cs typeface="Times New Roman" panose="02020603050405020304" pitchFamily="18" charset="0"/>
              </a:rPr>
              <a:t>International Institute of Information Technology, Naya Raipur</a:t>
            </a:r>
          </a:p>
        </p:txBody>
      </p:sp>
      <p:sp>
        <p:nvSpPr>
          <p:cNvPr id="15366"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32712689-3D54-4944-914F-7F342CB46959}" type="slidenum">
              <a:rPr lang="en-US" altLang="hi-IN" sz="1226">
                <a:solidFill>
                  <a:schemeClr val="bg1"/>
                </a:solidFill>
                <a:latin typeface="Times New Roman" panose="02020603050405020304" pitchFamily="18" charset="0"/>
                <a:cs typeface="Times New Roman" panose="02020603050405020304" pitchFamily="18" charset="0"/>
              </a:rPr>
              <a:pPr fontAlgn="base">
                <a:lnSpc>
                  <a:spcPct val="100000"/>
                </a:lnSpc>
                <a:spcBef>
                  <a:spcPct val="0"/>
                </a:spcBef>
                <a:spcAft>
                  <a:spcPct val="0"/>
                </a:spcAft>
                <a:buFontTx/>
                <a:buNone/>
              </a:pPr>
              <a:t>70</a:t>
            </a:fld>
            <a:endParaRPr lang="en-US" altLang="hi-IN" sz="1226">
              <a:solidFill>
                <a:schemeClr val="bg1"/>
              </a:solidFill>
              <a:latin typeface="Times New Roman" panose="02020603050405020304" pitchFamily="18" charset="0"/>
              <a:cs typeface="Times New Roman" panose="02020603050405020304" pitchFamily="18" charset="0"/>
            </a:endParaRPr>
          </a:p>
        </p:txBody>
      </p:sp>
      <p:pic>
        <p:nvPicPr>
          <p:cNvPr id="15367"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2464" y="3421738"/>
            <a:ext cx="2286757" cy="3063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368" name="Group 10"/>
          <p:cNvGrpSpPr>
            <a:grpSpLocks/>
          </p:cNvGrpSpPr>
          <p:nvPr/>
        </p:nvGrpSpPr>
        <p:grpSpPr bwMode="auto">
          <a:xfrm>
            <a:off x="3245248" y="3421737"/>
            <a:ext cx="2061324" cy="3185241"/>
            <a:chOff x="3146267" y="2052193"/>
            <a:chExt cx="2447926" cy="3869182"/>
          </a:xfrm>
        </p:grpSpPr>
        <p:pic>
          <p:nvPicPr>
            <p:cNvPr id="15374" name="Picture 7"/>
            <p:cNvPicPr>
              <a:picLocks noChangeAspect="1"/>
            </p:cNvPicPr>
            <p:nvPr/>
          </p:nvPicPr>
          <p:blipFill>
            <a:blip r:embed="rId3">
              <a:extLst>
                <a:ext uri="{28A0092B-C50C-407E-A947-70E740481C1C}">
                  <a14:useLocalDpi xmlns:a14="http://schemas.microsoft.com/office/drawing/2010/main" val="0"/>
                </a:ext>
              </a:extLst>
            </a:blip>
            <a:srcRect t="71584"/>
            <a:stretch>
              <a:fillRect/>
            </a:stretch>
          </p:blipFill>
          <p:spPr bwMode="auto">
            <a:xfrm>
              <a:off x="3146268" y="4649272"/>
              <a:ext cx="2447925" cy="127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5" name="Picture 8"/>
            <p:cNvPicPr>
              <a:picLocks noChangeAspect="1"/>
            </p:cNvPicPr>
            <p:nvPr/>
          </p:nvPicPr>
          <p:blipFill>
            <a:blip r:embed="rId3">
              <a:extLst>
                <a:ext uri="{28A0092B-C50C-407E-A947-70E740481C1C}">
                  <a14:useLocalDpi xmlns:a14="http://schemas.microsoft.com/office/drawing/2010/main" val="0"/>
                </a:ext>
              </a:extLst>
            </a:blip>
            <a:srcRect t="56776" b="34880"/>
            <a:stretch>
              <a:fillRect/>
            </a:stretch>
          </p:blipFill>
          <p:spPr bwMode="auto">
            <a:xfrm>
              <a:off x="3146267" y="4275786"/>
              <a:ext cx="2447925" cy="373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6" name="Picture 9"/>
            <p:cNvPicPr>
              <a:picLocks noChangeAspect="1"/>
            </p:cNvPicPr>
            <p:nvPr/>
          </p:nvPicPr>
          <p:blipFill>
            <a:blip r:embed="rId3">
              <a:extLst>
                <a:ext uri="{28A0092B-C50C-407E-A947-70E740481C1C}">
                  <a14:useLocalDpi xmlns:a14="http://schemas.microsoft.com/office/drawing/2010/main" val="0"/>
                </a:ext>
              </a:extLst>
            </a:blip>
            <a:srcRect t="2" b="50330"/>
            <a:stretch>
              <a:fillRect/>
            </a:stretch>
          </p:blipFill>
          <p:spPr bwMode="auto">
            <a:xfrm>
              <a:off x="3146268" y="2052193"/>
              <a:ext cx="2447925" cy="2223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5369"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92600" y="4003968"/>
            <a:ext cx="5780142" cy="229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0" name="Rectangle 12"/>
          <p:cNvSpPr>
            <a:spLocks noChangeArrowheads="1"/>
          </p:cNvSpPr>
          <p:nvPr/>
        </p:nvSpPr>
        <p:spPr bwMode="auto">
          <a:xfrm>
            <a:off x="377882" y="6558324"/>
            <a:ext cx="11709491" cy="672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en-US" altLang="hi-IN" sz="1839">
                <a:latin typeface="Times New Roman" panose="02020603050405020304" pitchFamily="18" charset="0"/>
                <a:cs typeface="Times New Roman" panose="02020603050405020304" pitchFamily="18" charset="0"/>
              </a:rPr>
              <a:t>Figure 4 (a) The CS amplifier with the current-source load implemented with a p-channel MOSFET </a:t>
            </a:r>
            <a:r>
              <a:rPr lang="en-US" altLang="hi-IN" sz="1839" i="1">
                <a:latin typeface="Times New Roman" panose="02020603050405020304" pitchFamily="18" charset="0"/>
                <a:cs typeface="Times New Roman" panose="02020603050405020304" pitchFamily="18" charset="0"/>
              </a:rPr>
              <a:t>Q</a:t>
            </a:r>
            <a:r>
              <a:rPr lang="en-US" altLang="hi-IN" sz="1839" i="1" baseline="-25000">
                <a:latin typeface="Times New Roman" panose="02020603050405020304" pitchFamily="18" charset="0"/>
                <a:cs typeface="Times New Roman" panose="02020603050405020304" pitchFamily="18" charset="0"/>
              </a:rPr>
              <a:t>2</a:t>
            </a:r>
            <a:r>
              <a:rPr lang="en-US" altLang="hi-IN" sz="1839">
                <a:latin typeface="Times New Roman" panose="02020603050405020304" pitchFamily="18" charset="0"/>
                <a:cs typeface="Times New Roman" panose="02020603050405020304" pitchFamily="18" charset="0"/>
              </a:rPr>
              <a:t>; (b) the circuit with </a:t>
            </a:r>
            <a:r>
              <a:rPr lang="en-US" altLang="hi-IN" sz="1839" i="1">
                <a:latin typeface="Times New Roman" panose="02020603050405020304" pitchFamily="18" charset="0"/>
                <a:cs typeface="Times New Roman" panose="02020603050405020304" pitchFamily="18" charset="0"/>
              </a:rPr>
              <a:t>Q</a:t>
            </a:r>
            <a:r>
              <a:rPr lang="en-US" altLang="hi-IN" sz="1839" i="1" baseline="-25000">
                <a:latin typeface="Times New Roman" panose="02020603050405020304" pitchFamily="18" charset="0"/>
                <a:cs typeface="Times New Roman" panose="02020603050405020304" pitchFamily="18" charset="0"/>
              </a:rPr>
              <a:t>2</a:t>
            </a:r>
            <a:r>
              <a:rPr lang="en-US" altLang="hi-IN" sz="1839">
                <a:latin typeface="Times New Roman" panose="02020603050405020304" pitchFamily="18" charset="0"/>
                <a:cs typeface="Times New Roman" panose="02020603050405020304" pitchFamily="18" charset="0"/>
              </a:rPr>
              <a:t> replaced with its large-signal model; and (c) small-signal equivalent circuit of the amplifier.</a:t>
            </a:r>
          </a:p>
        </p:txBody>
      </p:sp>
      <p:sp>
        <p:nvSpPr>
          <p:cNvPr id="15371" name="Rectangle 13"/>
          <p:cNvSpPr>
            <a:spLocks noChangeArrowheads="1"/>
          </p:cNvSpPr>
          <p:nvPr/>
        </p:nvSpPr>
        <p:spPr bwMode="auto">
          <a:xfrm>
            <a:off x="893619" y="6253424"/>
            <a:ext cx="530927"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hi-IN" sz="1839" b="1">
                <a:latin typeface="Times New Roman" panose="02020603050405020304" pitchFamily="18" charset="0"/>
                <a:cs typeface="Times New Roman" panose="02020603050405020304" pitchFamily="18" charset="0"/>
              </a:rPr>
              <a:t>(a) </a:t>
            </a:r>
            <a:endParaRPr lang="en-US" altLang="hi-IN" sz="1839"/>
          </a:p>
        </p:txBody>
      </p:sp>
      <p:sp>
        <p:nvSpPr>
          <p:cNvPr id="15372" name="Rectangle 14"/>
          <p:cNvSpPr>
            <a:spLocks noChangeArrowheads="1"/>
          </p:cNvSpPr>
          <p:nvPr/>
        </p:nvSpPr>
        <p:spPr bwMode="auto">
          <a:xfrm>
            <a:off x="4387005" y="6302078"/>
            <a:ext cx="544028"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hi-IN" sz="1839" b="1">
                <a:latin typeface="Times New Roman" panose="02020603050405020304" pitchFamily="18" charset="0"/>
                <a:cs typeface="Times New Roman" panose="02020603050405020304" pitchFamily="18" charset="0"/>
              </a:rPr>
              <a:t>(b) </a:t>
            </a:r>
            <a:endParaRPr lang="en-US" altLang="hi-IN" sz="1839"/>
          </a:p>
        </p:txBody>
      </p:sp>
      <p:sp>
        <p:nvSpPr>
          <p:cNvPr id="15373" name="Rectangle 15"/>
          <p:cNvSpPr>
            <a:spLocks noChangeArrowheads="1"/>
          </p:cNvSpPr>
          <p:nvPr/>
        </p:nvSpPr>
        <p:spPr bwMode="auto">
          <a:xfrm>
            <a:off x="8446403" y="6224231"/>
            <a:ext cx="516188"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hi-IN" sz="1839" b="1">
                <a:latin typeface="Times New Roman" panose="02020603050405020304" pitchFamily="18" charset="0"/>
                <a:cs typeface="Times New Roman" panose="02020603050405020304" pitchFamily="18" charset="0"/>
              </a:rPr>
              <a:t>(c) </a:t>
            </a:r>
            <a:endParaRPr lang="en-US" altLang="hi-IN" sz="1839"/>
          </a:p>
        </p:txBody>
      </p:sp>
    </p:spTree>
    <p:extLst>
      <p:ext uri="{BB962C8B-B14F-4D97-AF65-F5344CB8AC3E}">
        <p14:creationId xmlns:p14="http://schemas.microsoft.com/office/powerpoint/2010/main" val="4243021703"/>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1"/>
          <p:cNvSpPr>
            <a:spLocks noGrp="1"/>
          </p:cNvSpPr>
          <p:nvPr>
            <p:ph idx="1"/>
          </p:nvPr>
        </p:nvSpPr>
        <p:spPr>
          <a:xfrm>
            <a:off x="697379" y="1355548"/>
            <a:ext cx="10742890" cy="1054179"/>
          </a:xfrm>
        </p:spPr>
        <p:txBody>
          <a:bodyPr/>
          <a:lstStyle/>
          <a:p>
            <a:r>
              <a:rPr lang="en-US" altLang="hi-IN" sz="2452" dirty="0">
                <a:latin typeface="Times New Roman" panose="02020603050405020304" pitchFamily="18" charset="0"/>
                <a:cs typeface="Times New Roman" panose="02020603050405020304" pitchFamily="18" charset="0"/>
              </a:rPr>
              <a:t>We can use the large-signal MOSFET model to model as shown in Fig. 4(b), where</a:t>
            </a:r>
          </a:p>
          <a:p>
            <a:endParaRPr lang="en-US" altLang="hi-IN" sz="2452" dirty="0">
              <a:latin typeface="Times New Roman" panose="02020603050405020304" pitchFamily="18" charset="0"/>
              <a:cs typeface="Times New Roman" panose="02020603050405020304" pitchFamily="18" charset="0"/>
            </a:endParaRPr>
          </a:p>
        </p:txBody>
      </p:sp>
      <p:sp>
        <p:nvSpPr>
          <p:cNvPr id="16387"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7F7777ED-AF96-4A6E-860F-5CAE9B5EAB10}" type="datetime1">
              <a:rPr lang="en-IN" altLang="hi-IN" sz="1226">
                <a:solidFill>
                  <a:schemeClr val="bg1"/>
                </a:solidFill>
                <a:latin typeface="Times New Roman" panose="02020603050405020304" pitchFamily="18" charset="0"/>
                <a:cs typeface="Times New Roman" panose="02020603050405020304" pitchFamily="18" charset="0"/>
              </a:rPr>
              <a:pPr fontAlgn="base">
                <a:lnSpc>
                  <a:spcPct val="100000"/>
                </a:lnSpc>
                <a:spcBef>
                  <a:spcPct val="0"/>
                </a:spcBef>
                <a:spcAft>
                  <a:spcPct val="0"/>
                </a:spcAft>
                <a:buFontTx/>
                <a:buNone/>
              </a:pPr>
              <a:t>23-12-2024</a:t>
            </a:fld>
            <a:endParaRPr lang="en-US" altLang="hi-IN" sz="1226">
              <a:solidFill>
                <a:schemeClr val="bg1"/>
              </a:solidFill>
              <a:latin typeface="Times New Roman" panose="02020603050405020304" pitchFamily="18" charset="0"/>
              <a:cs typeface="Times New Roman" panose="02020603050405020304" pitchFamily="18" charset="0"/>
            </a:endParaRPr>
          </a:p>
        </p:txBody>
      </p:sp>
      <p:sp>
        <p:nvSpPr>
          <p:cNvPr id="16388"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hi-IN" sz="1430">
                <a:solidFill>
                  <a:schemeClr val="bg1"/>
                </a:solidFill>
                <a:latin typeface="Times New Roman" panose="02020603050405020304" pitchFamily="18" charset="0"/>
                <a:cs typeface="Times New Roman" panose="02020603050405020304" pitchFamily="18" charset="0"/>
              </a:rPr>
              <a:t>International Institute of Information Technology, Naya Raipur</a:t>
            </a:r>
          </a:p>
        </p:txBody>
      </p:sp>
      <p:sp>
        <p:nvSpPr>
          <p:cNvPr id="16389"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0379B0FB-D4D4-44C0-B0B5-A969591A9065}" type="slidenum">
              <a:rPr lang="en-US" altLang="hi-IN" sz="1226">
                <a:solidFill>
                  <a:schemeClr val="bg1"/>
                </a:solidFill>
                <a:latin typeface="Times New Roman" panose="02020603050405020304" pitchFamily="18" charset="0"/>
                <a:cs typeface="Times New Roman" panose="02020603050405020304" pitchFamily="18" charset="0"/>
              </a:rPr>
              <a:pPr fontAlgn="base">
                <a:lnSpc>
                  <a:spcPct val="100000"/>
                </a:lnSpc>
                <a:spcBef>
                  <a:spcPct val="0"/>
                </a:spcBef>
                <a:spcAft>
                  <a:spcPct val="0"/>
                </a:spcAft>
                <a:buFontTx/>
                <a:buNone/>
              </a:pPr>
              <a:t>71</a:t>
            </a:fld>
            <a:endParaRPr lang="en-US" altLang="hi-IN" sz="1226">
              <a:solidFill>
                <a:schemeClr val="bg1"/>
              </a:solidFill>
              <a:latin typeface="Times New Roman" panose="02020603050405020304" pitchFamily="18" charset="0"/>
              <a:cs typeface="Times New Roman" panose="02020603050405020304" pitchFamily="18" charset="0"/>
            </a:endParaRPr>
          </a:p>
        </p:txBody>
      </p:sp>
      <p:pic>
        <p:nvPicPr>
          <p:cNvPr id="16390"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44250" y="1983189"/>
            <a:ext cx="4461608" cy="671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1" name="Rectangle 7"/>
          <p:cNvSpPr>
            <a:spLocks noChangeArrowheads="1"/>
          </p:cNvSpPr>
          <p:nvPr/>
        </p:nvSpPr>
        <p:spPr bwMode="auto">
          <a:xfrm>
            <a:off x="3302011" y="3137919"/>
            <a:ext cx="652113"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hi-IN" sz="2452" dirty="0">
                <a:latin typeface="Times New Roman" panose="02020603050405020304" pitchFamily="18" charset="0"/>
                <a:cs typeface="Times New Roman" panose="02020603050405020304" pitchFamily="18" charset="0"/>
              </a:rPr>
              <a:t>and</a:t>
            </a:r>
          </a:p>
        </p:txBody>
      </p:sp>
      <p:pic>
        <p:nvPicPr>
          <p:cNvPr id="16392"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2521" y="2811935"/>
            <a:ext cx="1518017" cy="836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3" name="Rectangle 9"/>
          <p:cNvSpPr>
            <a:spLocks noChangeArrowheads="1"/>
          </p:cNvSpPr>
          <p:nvPr/>
        </p:nvSpPr>
        <p:spPr bwMode="auto">
          <a:xfrm>
            <a:off x="656835" y="3767184"/>
            <a:ext cx="11140234" cy="865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hi-IN" sz="2452" dirty="0">
                <a:latin typeface="Times New Roman" panose="02020603050405020304" pitchFamily="18" charset="0"/>
                <a:cs typeface="Times New Roman" panose="02020603050405020304" pitchFamily="18" charset="0"/>
              </a:rPr>
              <a:t>Thus the current-source load no longer has an infinite resistance; rather, it has a finite output resistance </a:t>
            </a:r>
            <a:r>
              <a:rPr lang="en-US" altLang="hi-IN" sz="2452" i="1" dirty="0">
                <a:latin typeface="Times New Roman" panose="02020603050405020304" pitchFamily="18" charset="0"/>
                <a:cs typeface="Times New Roman" panose="02020603050405020304" pitchFamily="18" charset="0"/>
              </a:rPr>
              <a:t>r</a:t>
            </a:r>
            <a:r>
              <a:rPr lang="en-US" altLang="hi-IN" sz="2452" i="1" baseline="-25000" dirty="0">
                <a:latin typeface="Times New Roman" panose="02020603050405020304" pitchFamily="18" charset="0"/>
                <a:cs typeface="Times New Roman" panose="02020603050405020304" pitchFamily="18" charset="0"/>
              </a:rPr>
              <a:t>o2</a:t>
            </a:r>
            <a:r>
              <a:rPr lang="en-US" altLang="hi-IN" sz="2452" dirty="0">
                <a:latin typeface="Times New Roman" panose="02020603050405020304" pitchFamily="18" charset="0"/>
                <a:cs typeface="Times New Roman" panose="02020603050405020304" pitchFamily="18" charset="0"/>
              </a:rPr>
              <a:t>.</a:t>
            </a:r>
          </a:p>
        </p:txBody>
      </p:sp>
      <p:sp>
        <p:nvSpPr>
          <p:cNvPr id="16394" name="Rectangle 10"/>
          <p:cNvSpPr>
            <a:spLocks noChangeArrowheads="1"/>
          </p:cNvSpPr>
          <p:nvPr/>
        </p:nvSpPr>
        <p:spPr bwMode="auto">
          <a:xfrm>
            <a:off x="627642" y="4548897"/>
            <a:ext cx="11326743" cy="865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en-US" altLang="hi-IN" sz="2452" dirty="0">
                <a:latin typeface="Times New Roman" panose="02020603050405020304" pitchFamily="18" charset="0"/>
                <a:cs typeface="Times New Roman" panose="02020603050405020304" pitchFamily="18" charset="0"/>
              </a:rPr>
              <a:t>This resistance will in effect appear in parallel with </a:t>
            </a:r>
            <a:r>
              <a:rPr lang="en-US" altLang="hi-IN" sz="2452" i="1" dirty="0">
                <a:latin typeface="Times New Roman" panose="02020603050405020304" pitchFamily="18" charset="0"/>
                <a:cs typeface="Times New Roman" panose="02020603050405020304" pitchFamily="18" charset="0"/>
              </a:rPr>
              <a:t>r</a:t>
            </a:r>
            <a:r>
              <a:rPr lang="en-US" altLang="hi-IN" sz="2452" i="1" baseline="-25000" dirty="0">
                <a:latin typeface="Times New Roman" panose="02020603050405020304" pitchFamily="18" charset="0"/>
                <a:cs typeface="Times New Roman" panose="02020603050405020304" pitchFamily="18" charset="0"/>
              </a:rPr>
              <a:t>o1</a:t>
            </a:r>
            <a:r>
              <a:rPr lang="en-US" altLang="hi-IN" sz="2452" dirty="0">
                <a:latin typeface="Times New Roman" panose="02020603050405020304" pitchFamily="18" charset="0"/>
                <a:cs typeface="Times New Roman" panose="02020603050405020304" pitchFamily="18" charset="0"/>
              </a:rPr>
              <a:t> , as shown in the amplifier equivalent-circuit model in Fig. 4(c), from which we obtain</a:t>
            </a:r>
          </a:p>
        </p:txBody>
      </p:sp>
      <p:pic>
        <p:nvPicPr>
          <p:cNvPr id="16395"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73513" y="5397106"/>
            <a:ext cx="3435000" cy="710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6"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26516" y="6483721"/>
            <a:ext cx="1829405" cy="700623"/>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sp>
        <p:nvSpPr>
          <p:cNvPr id="16397" name="Rectangle 14"/>
          <p:cNvSpPr>
            <a:spLocks noChangeArrowheads="1"/>
          </p:cNvSpPr>
          <p:nvPr/>
        </p:nvSpPr>
        <p:spPr bwMode="auto">
          <a:xfrm>
            <a:off x="627642" y="5964741"/>
            <a:ext cx="11326743" cy="865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en-US" altLang="hi-IN" sz="2452" dirty="0">
                <a:latin typeface="Times New Roman" panose="02020603050405020304" pitchFamily="18" charset="0"/>
                <a:cs typeface="Times New Roman" panose="02020603050405020304" pitchFamily="18" charset="0"/>
              </a:rPr>
              <a:t>For instance, if </a:t>
            </a:r>
            <a:r>
              <a:rPr lang="en-US" altLang="hi-IN" sz="2452" i="1" dirty="0">
                <a:latin typeface="Times New Roman" panose="02020603050405020304" pitchFamily="18" charset="0"/>
                <a:cs typeface="Times New Roman" panose="02020603050405020304" pitchFamily="18" charset="0"/>
              </a:rPr>
              <a:t>Q</a:t>
            </a:r>
            <a:r>
              <a:rPr lang="en-US" altLang="hi-IN" sz="2452" i="1" baseline="-25000" dirty="0">
                <a:latin typeface="Times New Roman" panose="02020603050405020304" pitchFamily="18" charset="0"/>
                <a:cs typeface="Times New Roman" panose="02020603050405020304" pitchFamily="18" charset="0"/>
              </a:rPr>
              <a:t>2</a:t>
            </a:r>
            <a:r>
              <a:rPr lang="en-US" altLang="hi-IN" sz="2452" dirty="0">
                <a:latin typeface="Times New Roman" panose="02020603050405020304" pitchFamily="18" charset="0"/>
                <a:cs typeface="Times New Roman" panose="02020603050405020304" pitchFamily="18" charset="0"/>
              </a:rPr>
              <a:t> has an Early voltage equal to that of </a:t>
            </a:r>
            <a:r>
              <a:rPr lang="en-US" altLang="hi-IN" sz="2452" i="1" dirty="0">
                <a:latin typeface="Times New Roman" panose="02020603050405020304" pitchFamily="18" charset="0"/>
                <a:cs typeface="Times New Roman" panose="02020603050405020304" pitchFamily="18" charset="0"/>
              </a:rPr>
              <a:t>Q</a:t>
            </a:r>
            <a:r>
              <a:rPr lang="en-US" altLang="hi-IN" sz="2452" i="1" baseline="-25000" dirty="0">
                <a:latin typeface="Times New Roman" panose="02020603050405020304" pitchFamily="18" charset="0"/>
                <a:cs typeface="Times New Roman" panose="02020603050405020304" pitchFamily="18" charset="0"/>
              </a:rPr>
              <a:t>1</a:t>
            </a:r>
            <a:r>
              <a:rPr lang="en-US" altLang="hi-IN" sz="2452" dirty="0">
                <a:latin typeface="Times New Roman" panose="02020603050405020304" pitchFamily="18" charset="0"/>
                <a:cs typeface="Times New Roman" panose="02020603050405020304" pitchFamily="18" charset="0"/>
              </a:rPr>
              <a:t>, </a:t>
            </a:r>
            <a:r>
              <a:rPr lang="en-US" altLang="hi-IN" sz="2452" i="1" dirty="0">
                <a:latin typeface="Times New Roman" panose="02020603050405020304" pitchFamily="18" charset="0"/>
                <a:cs typeface="Times New Roman" panose="02020603050405020304" pitchFamily="18" charset="0"/>
              </a:rPr>
              <a:t>r</a:t>
            </a:r>
            <a:r>
              <a:rPr lang="en-US" altLang="hi-IN" sz="2452" i="1" baseline="-25000" dirty="0">
                <a:latin typeface="Times New Roman" panose="02020603050405020304" pitchFamily="18" charset="0"/>
                <a:cs typeface="Times New Roman" panose="02020603050405020304" pitchFamily="18" charset="0"/>
              </a:rPr>
              <a:t>o2</a:t>
            </a:r>
            <a:r>
              <a:rPr lang="en-US" altLang="hi-IN" sz="2452" dirty="0">
                <a:latin typeface="Times New Roman" panose="02020603050405020304" pitchFamily="18" charset="0"/>
                <a:cs typeface="Times New Roman" panose="02020603050405020304" pitchFamily="18" charset="0"/>
              </a:rPr>
              <a:t> = </a:t>
            </a:r>
            <a:r>
              <a:rPr lang="en-US" altLang="hi-IN" sz="2452" i="1" dirty="0">
                <a:latin typeface="Times New Roman" panose="02020603050405020304" pitchFamily="18" charset="0"/>
                <a:cs typeface="Times New Roman" panose="02020603050405020304" pitchFamily="18" charset="0"/>
              </a:rPr>
              <a:t>r</a:t>
            </a:r>
            <a:r>
              <a:rPr lang="en-US" altLang="hi-IN" sz="2452" i="1" baseline="-25000" dirty="0">
                <a:latin typeface="Times New Roman" panose="02020603050405020304" pitchFamily="18" charset="0"/>
                <a:cs typeface="Times New Roman" panose="02020603050405020304" pitchFamily="18" charset="0"/>
              </a:rPr>
              <a:t>o1</a:t>
            </a:r>
            <a:r>
              <a:rPr lang="en-US" altLang="hi-IN" sz="2452" dirty="0">
                <a:latin typeface="Times New Roman" panose="02020603050405020304" pitchFamily="18" charset="0"/>
                <a:cs typeface="Times New Roman" panose="02020603050405020304" pitchFamily="18" charset="0"/>
              </a:rPr>
              <a:t> and the gain is reduced by half, </a:t>
            </a:r>
          </a:p>
        </p:txBody>
      </p:sp>
      <p:sp>
        <p:nvSpPr>
          <p:cNvPr id="16398" name="TextBox 15"/>
          <p:cNvSpPr txBox="1">
            <a:spLocks noChangeArrowheads="1"/>
          </p:cNvSpPr>
          <p:nvPr/>
        </p:nvSpPr>
        <p:spPr bwMode="auto">
          <a:xfrm>
            <a:off x="9824944" y="1999407"/>
            <a:ext cx="470333"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hi-IN" sz="1839">
                <a:latin typeface="Times New Roman" panose="02020603050405020304" pitchFamily="18" charset="0"/>
                <a:cs typeface="Times New Roman" panose="02020603050405020304" pitchFamily="18" charset="0"/>
              </a:rPr>
              <a:t>(7)</a:t>
            </a:r>
          </a:p>
        </p:txBody>
      </p:sp>
      <p:sp>
        <p:nvSpPr>
          <p:cNvPr id="16399" name="TextBox 16"/>
          <p:cNvSpPr txBox="1">
            <a:spLocks noChangeArrowheads="1"/>
          </p:cNvSpPr>
          <p:nvPr/>
        </p:nvSpPr>
        <p:spPr bwMode="auto">
          <a:xfrm>
            <a:off x="9850893" y="3056829"/>
            <a:ext cx="470333"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hi-IN" sz="1839">
                <a:latin typeface="Times New Roman" panose="02020603050405020304" pitchFamily="18" charset="0"/>
                <a:cs typeface="Times New Roman" panose="02020603050405020304" pitchFamily="18" charset="0"/>
              </a:rPr>
              <a:t>(8)</a:t>
            </a:r>
          </a:p>
        </p:txBody>
      </p:sp>
      <p:sp>
        <p:nvSpPr>
          <p:cNvPr id="16400" name="TextBox 17"/>
          <p:cNvSpPr txBox="1">
            <a:spLocks noChangeArrowheads="1"/>
          </p:cNvSpPr>
          <p:nvPr/>
        </p:nvSpPr>
        <p:spPr bwMode="auto">
          <a:xfrm>
            <a:off x="10056863" y="5518742"/>
            <a:ext cx="470333"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hi-IN" sz="1839">
                <a:latin typeface="Times New Roman" panose="02020603050405020304" pitchFamily="18" charset="0"/>
                <a:cs typeface="Times New Roman" panose="02020603050405020304" pitchFamily="18" charset="0"/>
              </a:rPr>
              <a:t>(9)</a:t>
            </a:r>
          </a:p>
        </p:txBody>
      </p:sp>
      <p:sp>
        <p:nvSpPr>
          <p:cNvPr id="16401" name="TextBox 18"/>
          <p:cNvSpPr txBox="1">
            <a:spLocks noChangeArrowheads="1"/>
          </p:cNvSpPr>
          <p:nvPr/>
        </p:nvSpPr>
        <p:spPr bwMode="auto">
          <a:xfrm>
            <a:off x="10288783" y="6743211"/>
            <a:ext cx="591520"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hi-IN" sz="1839">
                <a:latin typeface="Times New Roman" panose="02020603050405020304" pitchFamily="18" charset="0"/>
                <a:cs typeface="Times New Roman" panose="02020603050405020304" pitchFamily="18" charset="0"/>
              </a:rPr>
              <a:t>(10)</a:t>
            </a:r>
          </a:p>
        </p:txBody>
      </p:sp>
    </p:spTree>
    <p:extLst>
      <p:ext uri="{BB962C8B-B14F-4D97-AF65-F5344CB8AC3E}">
        <p14:creationId xmlns:p14="http://schemas.microsoft.com/office/powerpoint/2010/main" val="2840408958"/>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anim calcmode="lin" valueType="num">
                                      <p:cBhvr additive="base">
                                        <p:cTn id="7" dur="500" fill="hold"/>
                                        <p:tgtEl>
                                          <p:spTgt spid="1638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38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390"/>
                                        </p:tgtEl>
                                        <p:attrNameLst>
                                          <p:attrName>style.visibility</p:attrName>
                                        </p:attrNameLst>
                                      </p:cBhvr>
                                      <p:to>
                                        <p:strVal val="visible"/>
                                      </p:to>
                                    </p:set>
                                    <p:anim calcmode="lin" valueType="num">
                                      <p:cBhvr additive="base">
                                        <p:cTn id="13" dur="500" fill="hold"/>
                                        <p:tgtEl>
                                          <p:spTgt spid="16390"/>
                                        </p:tgtEl>
                                        <p:attrNameLst>
                                          <p:attrName>ppt_x</p:attrName>
                                        </p:attrNameLst>
                                      </p:cBhvr>
                                      <p:tavLst>
                                        <p:tav tm="0">
                                          <p:val>
                                            <p:strVal val="#ppt_x"/>
                                          </p:val>
                                        </p:tav>
                                        <p:tav tm="100000">
                                          <p:val>
                                            <p:strVal val="#ppt_x"/>
                                          </p:val>
                                        </p:tav>
                                      </p:tavLst>
                                    </p:anim>
                                    <p:anim calcmode="lin" valueType="num">
                                      <p:cBhvr additive="base">
                                        <p:cTn id="14" dur="500" fill="hold"/>
                                        <p:tgtEl>
                                          <p:spTgt spid="1639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6398"/>
                                        </p:tgtEl>
                                        <p:attrNameLst>
                                          <p:attrName>style.visibility</p:attrName>
                                        </p:attrNameLst>
                                      </p:cBhvr>
                                      <p:to>
                                        <p:strVal val="visible"/>
                                      </p:to>
                                    </p:set>
                                    <p:anim calcmode="lin" valueType="num">
                                      <p:cBhvr additive="base">
                                        <p:cTn id="17" dur="500" fill="hold"/>
                                        <p:tgtEl>
                                          <p:spTgt spid="16398"/>
                                        </p:tgtEl>
                                        <p:attrNameLst>
                                          <p:attrName>ppt_x</p:attrName>
                                        </p:attrNameLst>
                                      </p:cBhvr>
                                      <p:tavLst>
                                        <p:tav tm="0">
                                          <p:val>
                                            <p:strVal val="#ppt_x"/>
                                          </p:val>
                                        </p:tav>
                                        <p:tav tm="100000">
                                          <p:val>
                                            <p:strVal val="#ppt_x"/>
                                          </p:val>
                                        </p:tav>
                                      </p:tavLst>
                                    </p:anim>
                                    <p:anim calcmode="lin" valueType="num">
                                      <p:cBhvr additive="base">
                                        <p:cTn id="18" dur="500" fill="hold"/>
                                        <p:tgtEl>
                                          <p:spTgt spid="1639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6391"/>
                                        </p:tgtEl>
                                        <p:attrNameLst>
                                          <p:attrName>style.visibility</p:attrName>
                                        </p:attrNameLst>
                                      </p:cBhvr>
                                      <p:to>
                                        <p:strVal val="visible"/>
                                      </p:to>
                                    </p:set>
                                    <p:anim calcmode="lin" valueType="num">
                                      <p:cBhvr additive="base">
                                        <p:cTn id="23" dur="500" fill="hold"/>
                                        <p:tgtEl>
                                          <p:spTgt spid="16391"/>
                                        </p:tgtEl>
                                        <p:attrNameLst>
                                          <p:attrName>ppt_x</p:attrName>
                                        </p:attrNameLst>
                                      </p:cBhvr>
                                      <p:tavLst>
                                        <p:tav tm="0">
                                          <p:val>
                                            <p:strVal val="#ppt_x"/>
                                          </p:val>
                                        </p:tav>
                                        <p:tav tm="100000">
                                          <p:val>
                                            <p:strVal val="#ppt_x"/>
                                          </p:val>
                                        </p:tav>
                                      </p:tavLst>
                                    </p:anim>
                                    <p:anim calcmode="lin" valueType="num">
                                      <p:cBhvr additive="base">
                                        <p:cTn id="24" dur="500" fill="hold"/>
                                        <p:tgtEl>
                                          <p:spTgt spid="1639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6392"/>
                                        </p:tgtEl>
                                        <p:attrNameLst>
                                          <p:attrName>style.visibility</p:attrName>
                                        </p:attrNameLst>
                                      </p:cBhvr>
                                      <p:to>
                                        <p:strVal val="visible"/>
                                      </p:to>
                                    </p:set>
                                    <p:anim calcmode="lin" valueType="num">
                                      <p:cBhvr additive="base">
                                        <p:cTn id="27" dur="500" fill="hold"/>
                                        <p:tgtEl>
                                          <p:spTgt spid="16392"/>
                                        </p:tgtEl>
                                        <p:attrNameLst>
                                          <p:attrName>ppt_x</p:attrName>
                                        </p:attrNameLst>
                                      </p:cBhvr>
                                      <p:tavLst>
                                        <p:tav tm="0">
                                          <p:val>
                                            <p:strVal val="#ppt_x"/>
                                          </p:val>
                                        </p:tav>
                                        <p:tav tm="100000">
                                          <p:val>
                                            <p:strVal val="#ppt_x"/>
                                          </p:val>
                                        </p:tav>
                                      </p:tavLst>
                                    </p:anim>
                                    <p:anim calcmode="lin" valueType="num">
                                      <p:cBhvr additive="base">
                                        <p:cTn id="28" dur="500" fill="hold"/>
                                        <p:tgtEl>
                                          <p:spTgt spid="1639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6399"/>
                                        </p:tgtEl>
                                        <p:attrNameLst>
                                          <p:attrName>style.visibility</p:attrName>
                                        </p:attrNameLst>
                                      </p:cBhvr>
                                      <p:to>
                                        <p:strVal val="visible"/>
                                      </p:to>
                                    </p:set>
                                    <p:anim calcmode="lin" valueType="num">
                                      <p:cBhvr additive="base">
                                        <p:cTn id="31" dur="500" fill="hold"/>
                                        <p:tgtEl>
                                          <p:spTgt spid="16399"/>
                                        </p:tgtEl>
                                        <p:attrNameLst>
                                          <p:attrName>ppt_x</p:attrName>
                                        </p:attrNameLst>
                                      </p:cBhvr>
                                      <p:tavLst>
                                        <p:tav tm="0">
                                          <p:val>
                                            <p:strVal val="#ppt_x"/>
                                          </p:val>
                                        </p:tav>
                                        <p:tav tm="100000">
                                          <p:val>
                                            <p:strVal val="#ppt_x"/>
                                          </p:val>
                                        </p:tav>
                                      </p:tavLst>
                                    </p:anim>
                                    <p:anim calcmode="lin" valueType="num">
                                      <p:cBhvr additive="base">
                                        <p:cTn id="32" dur="500" fill="hold"/>
                                        <p:tgtEl>
                                          <p:spTgt spid="1639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393"/>
                                        </p:tgtEl>
                                        <p:attrNameLst>
                                          <p:attrName>style.visibility</p:attrName>
                                        </p:attrNameLst>
                                      </p:cBhvr>
                                      <p:to>
                                        <p:strVal val="visible"/>
                                      </p:to>
                                    </p:set>
                                    <p:anim calcmode="lin" valueType="num">
                                      <p:cBhvr additive="base">
                                        <p:cTn id="37" dur="500" fill="hold"/>
                                        <p:tgtEl>
                                          <p:spTgt spid="16393"/>
                                        </p:tgtEl>
                                        <p:attrNameLst>
                                          <p:attrName>ppt_x</p:attrName>
                                        </p:attrNameLst>
                                      </p:cBhvr>
                                      <p:tavLst>
                                        <p:tav tm="0">
                                          <p:val>
                                            <p:strVal val="#ppt_x"/>
                                          </p:val>
                                        </p:tav>
                                        <p:tav tm="100000">
                                          <p:val>
                                            <p:strVal val="#ppt_x"/>
                                          </p:val>
                                        </p:tav>
                                      </p:tavLst>
                                    </p:anim>
                                    <p:anim calcmode="lin" valueType="num">
                                      <p:cBhvr additive="base">
                                        <p:cTn id="38" dur="500" fill="hold"/>
                                        <p:tgtEl>
                                          <p:spTgt spid="1639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6394"/>
                                        </p:tgtEl>
                                        <p:attrNameLst>
                                          <p:attrName>style.visibility</p:attrName>
                                        </p:attrNameLst>
                                      </p:cBhvr>
                                      <p:to>
                                        <p:strVal val="visible"/>
                                      </p:to>
                                    </p:set>
                                    <p:anim calcmode="lin" valueType="num">
                                      <p:cBhvr additive="base">
                                        <p:cTn id="43" dur="500" fill="hold"/>
                                        <p:tgtEl>
                                          <p:spTgt spid="16394"/>
                                        </p:tgtEl>
                                        <p:attrNameLst>
                                          <p:attrName>ppt_x</p:attrName>
                                        </p:attrNameLst>
                                      </p:cBhvr>
                                      <p:tavLst>
                                        <p:tav tm="0">
                                          <p:val>
                                            <p:strVal val="#ppt_x"/>
                                          </p:val>
                                        </p:tav>
                                        <p:tav tm="100000">
                                          <p:val>
                                            <p:strVal val="#ppt_x"/>
                                          </p:val>
                                        </p:tav>
                                      </p:tavLst>
                                    </p:anim>
                                    <p:anim calcmode="lin" valueType="num">
                                      <p:cBhvr additive="base">
                                        <p:cTn id="44" dur="500" fill="hold"/>
                                        <p:tgtEl>
                                          <p:spTgt spid="1639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6395"/>
                                        </p:tgtEl>
                                        <p:attrNameLst>
                                          <p:attrName>style.visibility</p:attrName>
                                        </p:attrNameLst>
                                      </p:cBhvr>
                                      <p:to>
                                        <p:strVal val="visible"/>
                                      </p:to>
                                    </p:set>
                                    <p:anim calcmode="lin" valueType="num">
                                      <p:cBhvr additive="base">
                                        <p:cTn id="49" dur="500" fill="hold"/>
                                        <p:tgtEl>
                                          <p:spTgt spid="16395"/>
                                        </p:tgtEl>
                                        <p:attrNameLst>
                                          <p:attrName>ppt_x</p:attrName>
                                        </p:attrNameLst>
                                      </p:cBhvr>
                                      <p:tavLst>
                                        <p:tav tm="0">
                                          <p:val>
                                            <p:strVal val="#ppt_x"/>
                                          </p:val>
                                        </p:tav>
                                        <p:tav tm="100000">
                                          <p:val>
                                            <p:strVal val="#ppt_x"/>
                                          </p:val>
                                        </p:tav>
                                      </p:tavLst>
                                    </p:anim>
                                    <p:anim calcmode="lin" valueType="num">
                                      <p:cBhvr additive="base">
                                        <p:cTn id="50" dur="500" fill="hold"/>
                                        <p:tgtEl>
                                          <p:spTgt spid="1639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6400"/>
                                        </p:tgtEl>
                                        <p:attrNameLst>
                                          <p:attrName>style.visibility</p:attrName>
                                        </p:attrNameLst>
                                      </p:cBhvr>
                                      <p:to>
                                        <p:strVal val="visible"/>
                                      </p:to>
                                    </p:set>
                                    <p:anim calcmode="lin" valueType="num">
                                      <p:cBhvr additive="base">
                                        <p:cTn id="53" dur="500" fill="hold"/>
                                        <p:tgtEl>
                                          <p:spTgt spid="16400"/>
                                        </p:tgtEl>
                                        <p:attrNameLst>
                                          <p:attrName>ppt_x</p:attrName>
                                        </p:attrNameLst>
                                      </p:cBhvr>
                                      <p:tavLst>
                                        <p:tav tm="0">
                                          <p:val>
                                            <p:strVal val="#ppt_x"/>
                                          </p:val>
                                        </p:tav>
                                        <p:tav tm="100000">
                                          <p:val>
                                            <p:strVal val="#ppt_x"/>
                                          </p:val>
                                        </p:tav>
                                      </p:tavLst>
                                    </p:anim>
                                    <p:anim calcmode="lin" valueType="num">
                                      <p:cBhvr additive="base">
                                        <p:cTn id="54" dur="500" fill="hold"/>
                                        <p:tgtEl>
                                          <p:spTgt spid="16400"/>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6397"/>
                                        </p:tgtEl>
                                        <p:attrNameLst>
                                          <p:attrName>style.visibility</p:attrName>
                                        </p:attrNameLst>
                                      </p:cBhvr>
                                      <p:to>
                                        <p:strVal val="visible"/>
                                      </p:to>
                                    </p:set>
                                    <p:anim calcmode="lin" valueType="num">
                                      <p:cBhvr additive="base">
                                        <p:cTn id="59" dur="500" fill="hold"/>
                                        <p:tgtEl>
                                          <p:spTgt spid="16397"/>
                                        </p:tgtEl>
                                        <p:attrNameLst>
                                          <p:attrName>ppt_x</p:attrName>
                                        </p:attrNameLst>
                                      </p:cBhvr>
                                      <p:tavLst>
                                        <p:tav tm="0">
                                          <p:val>
                                            <p:strVal val="#ppt_x"/>
                                          </p:val>
                                        </p:tav>
                                        <p:tav tm="100000">
                                          <p:val>
                                            <p:strVal val="#ppt_x"/>
                                          </p:val>
                                        </p:tav>
                                      </p:tavLst>
                                    </p:anim>
                                    <p:anim calcmode="lin" valueType="num">
                                      <p:cBhvr additive="base">
                                        <p:cTn id="60" dur="500" fill="hold"/>
                                        <p:tgtEl>
                                          <p:spTgt spid="16397"/>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6396"/>
                                        </p:tgtEl>
                                        <p:attrNameLst>
                                          <p:attrName>style.visibility</p:attrName>
                                        </p:attrNameLst>
                                      </p:cBhvr>
                                      <p:to>
                                        <p:strVal val="visible"/>
                                      </p:to>
                                    </p:set>
                                    <p:anim calcmode="lin" valueType="num">
                                      <p:cBhvr additive="base">
                                        <p:cTn id="63" dur="500" fill="hold"/>
                                        <p:tgtEl>
                                          <p:spTgt spid="16396"/>
                                        </p:tgtEl>
                                        <p:attrNameLst>
                                          <p:attrName>ppt_x</p:attrName>
                                        </p:attrNameLst>
                                      </p:cBhvr>
                                      <p:tavLst>
                                        <p:tav tm="0">
                                          <p:val>
                                            <p:strVal val="#ppt_x"/>
                                          </p:val>
                                        </p:tav>
                                        <p:tav tm="100000">
                                          <p:val>
                                            <p:strVal val="#ppt_x"/>
                                          </p:val>
                                        </p:tav>
                                      </p:tavLst>
                                    </p:anim>
                                    <p:anim calcmode="lin" valueType="num">
                                      <p:cBhvr additive="base">
                                        <p:cTn id="64" dur="500" fill="hold"/>
                                        <p:tgtEl>
                                          <p:spTgt spid="163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P spid="16391" grpId="0"/>
      <p:bldP spid="16393" grpId="0"/>
      <p:bldP spid="16394" grpId="0"/>
      <p:bldP spid="16397" grpId="0"/>
      <p:bldP spid="16398" grpId="0"/>
      <p:bldP spid="16399" grpId="0"/>
      <p:bldP spid="1640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Content Placeholder 1"/>
          <p:cNvSpPr>
            <a:spLocks noGrp="1" noChangeArrowheads="1"/>
          </p:cNvSpPr>
          <p:nvPr>
            <p:ph idx="1"/>
          </p:nvPr>
        </p:nvSpPr>
        <p:spPr>
          <a:xfrm>
            <a:off x="713597" y="2364316"/>
            <a:ext cx="10742890" cy="4445389"/>
          </a:xfrm>
        </p:spPr>
        <p:txBody>
          <a:bodyPr/>
          <a:lstStyle/>
          <a:p>
            <a:pPr algn="just" eaLnBrk="1" hangingPunct="1"/>
            <a:r>
              <a:rPr lang="en-US" altLang="hi-IN" dirty="0">
                <a:latin typeface="Times New Roman" panose="02020603050405020304" pitchFamily="18" charset="0"/>
                <a:cs typeface="Times New Roman" panose="02020603050405020304" pitchFamily="18" charset="0"/>
              </a:rPr>
              <a:t>The </a:t>
            </a:r>
            <a:r>
              <a:rPr lang="en-US" altLang="hi-IN" dirty="0" err="1">
                <a:latin typeface="Times New Roman" panose="02020603050405020304" pitchFamily="18" charset="0"/>
                <a:cs typeface="Times New Roman" panose="02020603050405020304" pitchFamily="18" charset="0"/>
              </a:rPr>
              <a:t>Cascode</a:t>
            </a:r>
            <a:r>
              <a:rPr lang="en-US" altLang="hi-IN" dirty="0">
                <a:latin typeface="Times New Roman" panose="02020603050405020304" pitchFamily="18" charset="0"/>
                <a:cs typeface="Times New Roman" panose="02020603050405020304" pitchFamily="18" charset="0"/>
              </a:rPr>
              <a:t> Amplifier – </a:t>
            </a:r>
            <a:r>
              <a:rPr lang="en-US" altLang="hi-IN" dirty="0" err="1">
                <a:latin typeface="Times New Roman" panose="02020603050405020304" pitchFamily="18" charset="0"/>
                <a:cs typeface="Times New Roman" panose="02020603050405020304" pitchFamily="18" charset="0"/>
              </a:rPr>
              <a:t>Cascoding</a:t>
            </a:r>
            <a:r>
              <a:rPr lang="en-US" altLang="hi-IN" dirty="0">
                <a:latin typeface="Times New Roman" panose="02020603050405020304" pitchFamily="18" charset="0"/>
                <a:cs typeface="Times New Roman" panose="02020603050405020304" pitchFamily="18" charset="0"/>
              </a:rPr>
              <a:t>, </a:t>
            </a:r>
          </a:p>
          <a:p>
            <a:pPr algn="just" eaLnBrk="1" hangingPunct="1"/>
            <a:r>
              <a:rPr lang="en-IN" altLang="hi-IN" dirty="0">
                <a:latin typeface="Times New Roman" panose="02020603050405020304" pitchFamily="18" charset="0"/>
                <a:cs typeface="Times New Roman" panose="02020603050405020304" pitchFamily="18" charset="0"/>
              </a:rPr>
              <a:t>The MOS </a:t>
            </a:r>
            <a:r>
              <a:rPr lang="en-IN" altLang="hi-IN" dirty="0" err="1">
                <a:latin typeface="Times New Roman" panose="02020603050405020304" pitchFamily="18" charset="0"/>
                <a:cs typeface="Times New Roman" panose="02020603050405020304" pitchFamily="18" charset="0"/>
              </a:rPr>
              <a:t>Cascode</a:t>
            </a:r>
            <a:r>
              <a:rPr lang="en-IN" altLang="hi-IN" dirty="0">
                <a:latin typeface="Times New Roman" panose="02020603050405020304" pitchFamily="18" charset="0"/>
                <a:cs typeface="Times New Roman" panose="02020603050405020304" pitchFamily="18" charset="0"/>
              </a:rPr>
              <a:t> Amplifier</a:t>
            </a:r>
          </a:p>
        </p:txBody>
      </p:sp>
      <p:sp>
        <p:nvSpPr>
          <p:cNvPr id="7171" name="Title 2"/>
          <p:cNvSpPr>
            <a:spLocks noGrp="1" noChangeArrowheads="1"/>
          </p:cNvSpPr>
          <p:nvPr>
            <p:ph type="title"/>
          </p:nvPr>
        </p:nvSpPr>
        <p:spPr>
          <a:xfrm>
            <a:off x="856317" y="1010101"/>
            <a:ext cx="9990369" cy="1354214"/>
          </a:xfrm>
        </p:spPr>
        <p:txBody>
          <a:bodyPr/>
          <a:lstStyle/>
          <a:p>
            <a:pPr eaLnBrk="1" hangingPunct="1"/>
            <a:r>
              <a:rPr lang="en-US" altLang="en-US" b="1">
                <a:latin typeface="Times New Roman" panose="02020603050405020304" pitchFamily="18" charset="0"/>
                <a:cs typeface="Times New Roman" panose="02020603050405020304" pitchFamily="18" charset="0"/>
              </a:rPr>
              <a:t>Contents</a:t>
            </a:r>
          </a:p>
        </p:txBody>
      </p:sp>
      <p:sp>
        <p:nvSpPr>
          <p:cNvPr id="7172" name="Date Placeholder 3"/>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FFEBE1AF-D6FD-4465-BFE7-B95398A21B4A}" type="datetime1">
              <a:rPr lang="en-IN" altLang="en-US" sz="1226">
                <a:solidFill>
                  <a:schemeClr val="bg1"/>
                </a:solidFill>
                <a:latin typeface="Times New Roman" panose="02020603050405020304" pitchFamily="18" charset="0"/>
                <a:cs typeface="Times New Roman" panose="02020603050405020304" pitchFamily="18" charset="0"/>
              </a:rPr>
              <a:pPr fontAlgn="base">
                <a:lnSpc>
                  <a:spcPct val="100000"/>
                </a:lnSpc>
                <a:spcBef>
                  <a:spcPct val="0"/>
                </a:spcBef>
                <a:spcAft>
                  <a:spcPct val="0"/>
                </a:spcAft>
                <a:buFontTx/>
                <a:buNone/>
              </a:pPr>
              <a:t>23-12-2024</a:t>
            </a:fld>
            <a:endParaRPr lang="en-US" altLang="en-US" sz="1226">
              <a:solidFill>
                <a:schemeClr val="bg1"/>
              </a:solidFill>
              <a:latin typeface="Times New Roman" panose="02020603050405020304" pitchFamily="18" charset="0"/>
              <a:cs typeface="Times New Roman" panose="02020603050405020304" pitchFamily="18" charset="0"/>
            </a:endParaRPr>
          </a:p>
        </p:txBody>
      </p:sp>
      <p:sp>
        <p:nvSpPr>
          <p:cNvPr id="7173" name="Footer Placeholder 4"/>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Times New Roman" panose="02020603050405020304" pitchFamily="18" charset="0"/>
                <a:cs typeface="Times New Roman" panose="02020603050405020304" pitchFamily="18" charset="0"/>
              </a:rPr>
              <a:t>International Institute of Information Technology, Naya Raipur</a:t>
            </a:r>
          </a:p>
        </p:txBody>
      </p:sp>
      <p:sp>
        <p:nvSpPr>
          <p:cNvPr id="7174" name="Slide Number Placeholder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0B241FE5-590F-4CE9-9EB3-E0EE1573EE0B}" type="slidenum">
              <a:rPr lang="en-US" altLang="en-US" sz="1226">
                <a:solidFill>
                  <a:schemeClr val="bg1"/>
                </a:solidFill>
                <a:latin typeface="Times New Roman" panose="02020603050405020304" pitchFamily="18" charset="0"/>
                <a:cs typeface="Times New Roman" panose="02020603050405020304" pitchFamily="18" charset="0"/>
              </a:rPr>
              <a:pPr fontAlgn="base">
                <a:lnSpc>
                  <a:spcPct val="100000"/>
                </a:lnSpc>
                <a:spcBef>
                  <a:spcPct val="0"/>
                </a:spcBef>
                <a:spcAft>
                  <a:spcPct val="0"/>
                </a:spcAft>
                <a:buFontTx/>
                <a:buNone/>
              </a:pPr>
              <a:t>72</a:t>
            </a:fld>
            <a:endParaRPr lang="en-US" altLang="en-US" sz="1226">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6021980"/>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33424577-C144-4B96-A391-BD1326AFD377}" type="datetime1">
              <a:rPr lang="en-IN" smtClean="0"/>
              <a:pPr>
                <a:defRPr/>
              </a:pPr>
              <a:t>23-12-2024</a:t>
            </a:fld>
            <a:endParaRPr lang="en-US" dirty="0"/>
          </a:p>
        </p:txBody>
      </p:sp>
      <p:sp>
        <p:nvSpPr>
          <p:cNvPr id="8195"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6" name="Slide Number Placeholder 5"/>
          <p:cNvSpPr>
            <a:spLocks noGrp="1"/>
          </p:cNvSpPr>
          <p:nvPr>
            <p:ph type="sldNum" sz="quarter" idx="12"/>
          </p:nvPr>
        </p:nvSpPr>
        <p:spPr/>
        <p:txBody>
          <a:bodyPr/>
          <a:lstStyle/>
          <a:p>
            <a:pPr>
              <a:defRPr/>
            </a:pPr>
            <a:fld id="{7B9F87E0-5E70-469E-9D39-218FFD0647A0}" type="slidenum">
              <a:rPr lang="en-US" smtClean="0"/>
              <a:pPr>
                <a:defRPr/>
              </a:pPr>
              <a:t>73</a:t>
            </a:fld>
            <a:endParaRPr lang="en-US" dirty="0"/>
          </a:p>
        </p:txBody>
      </p:sp>
      <p:sp>
        <p:nvSpPr>
          <p:cNvPr id="8197" name="Rectangle 9"/>
          <p:cNvSpPr>
            <a:spLocks noChangeArrowheads="1"/>
          </p:cNvSpPr>
          <p:nvPr/>
        </p:nvSpPr>
        <p:spPr bwMode="auto">
          <a:xfrm>
            <a:off x="2658152" y="405586"/>
            <a:ext cx="7139221" cy="499025"/>
          </a:xfrm>
          <a:prstGeom prst="rect">
            <a:avLst/>
          </a:prstGeom>
          <a:solidFill>
            <a:srgbClr val="FFFF00"/>
          </a:solidFill>
          <a:ln w="9525">
            <a:solidFill>
              <a:srgbClr val="C00000"/>
            </a:solidFill>
            <a:miter lim="800000"/>
            <a:headEnd/>
            <a:tailEnd/>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r>
              <a:rPr lang="en-US" altLang="hi-IN" sz="2860">
                <a:latin typeface="Times New Roman" panose="02020603050405020304" pitchFamily="18" charset="0"/>
                <a:cs typeface="Times New Roman" panose="02020603050405020304" pitchFamily="18" charset="0"/>
              </a:rPr>
              <a:t>The Cascode Amplifier – Cascoding, </a:t>
            </a:r>
          </a:p>
        </p:txBody>
      </p:sp>
      <p:sp>
        <p:nvSpPr>
          <p:cNvPr id="8198" name="Rectangle 6"/>
          <p:cNvSpPr>
            <a:spLocks noChangeArrowheads="1"/>
          </p:cNvSpPr>
          <p:nvPr/>
        </p:nvSpPr>
        <p:spPr bwMode="auto">
          <a:xfrm>
            <a:off x="445999" y="1463992"/>
            <a:ext cx="11548931" cy="12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 typeface="Wingdings" panose="05000000000000000000" pitchFamily="2" charset="2"/>
              <a:buChar char="Ø"/>
            </a:pPr>
            <a:r>
              <a:rPr lang="en-US" altLang="hi-IN" sz="2452" dirty="0" err="1">
                <a:solidFill>
                  <a:srgbClr val="C00000"/>
                </a:solidFill>
                <a:latin typeface="Times New Roman" panose="02020603050405020304" pitchFamily="18" charset="0"/>
                <a:cs typeface="Times New Roman" panose="02020603050405020304" pitchFamily="18" charset="0"/>
              </a:rPr>
              <a:t>Cascoding</a:t>
            </a:r>
            <a:r>
              <a:rPr lang="en-US" altLang="hi-IN" sz="2452" dirty="0">
                <a:latin typeface="Times New Roman" panose="02020603050405020304" pitchFamily="18" charset="0"/>
                <a:cs typeface="Times New Roman" panose="02020603050405020304" pitchFamily="18" charset="0"/>
              </a:rPr>
              <a:t> refers to the use of a </a:t>
            </a:r>
            <a:r>
              <a:rPr lang="en-US" altLang="hi-IN" sz="2452" dirty="0">
                <a:solidFill>
                  <a:srgbClr val="0000CC"/>
                </a:solidFill>
                <a:latin typeface="Times New Roman" panose="02020603050405020304" pitchFamily="18" charset="0"/>
                <a:cs typeface="Times New Roman" panose="02020603050405020304" pitchFamily="18" charset="0"/>
              </a:rPr>
              <a:t>transistor connected in the common-gate </a:t>
            </a:r>
            <a:r>
              <a:rPr lang="en-US" altLang="hi-IN" sz="2452" dirty="0">
                <a:latin typeface="Times New Roman" panose="02020603050405020304" pitchFamily="18" charset="0"/>
                <a:cs typeface="Times New Roman" panose="02020603050405020304" pitchFamily="18" charset="0"/>
              </a:rPr>
              <a:t>(or the common-base) configuration </a:t>
            </a:r>
            <a:r>
              <a:rPr lang="en-US" altLang="hi-IN" sz="2452" dirty="0">
                <a:solidFill>
                  <a:srgbClr val="0000CC"/>
                </a:solidFill>
                <a:latin typeface="Times New Roman" panose="02020603050405020304" pitchFamily="18" charset="0"/>
                <a:cs typeface="Times New Roman" panose="02020603050405020304" pitchFamily="18" charset="0"/>
              </a:rPr>
              <a:t>to provide current buffering </a:t>
            </a:r>
            <a:r>
              <a:rPr lang="en-US" altLang="hi-IN" sz="2452" dirty="0">
                <a:latin typeface="Times New Roman" panose="02020603050405020304" pitchFamily="18" charset="0"/>
                <a:cs typeface="Times New Roman" panose="02020603050405020304" pitchFamily="18" charset="0"/>
              </a:rPr>
              <a:t>for the output of a common-source (or a common- emitter) amplifying transistor.</a:t>
            </a:r>
          </a:p>
        </p:txBody>
      </p:sp>
      <p:pic>
        <p:nvPicPr>
          <p:cNvPr id="8199" name="Picture 7"/>
          <p:cNvPicPr>
            <a:picLocks noChangeAspect="1"/>
          </p:cNvPicPr>
          <p:nvPr/>
        </p:nvPicPr>
        <p:blipFill>
          <a:blip r:embed="rId2">
            <a:extLst>
              <a:ext uri="{28A0092B-C50C-407E-A947-70E740481C1C}">
                <a14:useLocalDpi xmlns:a14="http://schemas.microsoft.com/office/drawing/2010/main" val="0"/>
              </a:ext>
            </a:extLst>
          </a:blip>
          <a:srcRect l="2113" t="4163"/>
          <a:stretch>
            <a:fillRect/>
          </a:stretch>
        </p:blipFill>
        <p:spPr bwMode="auto">
          <a:xfrm>
            <a:off x="6741877" y="3178466"/>
            <a:ext cx="5596877" cy="2622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0" name="Rectangle 8"/>
          <p:cNvSpPr>
            <a:spLocks noChangeArrowheads="1"/>
          </p:cNvSpPr>
          <p:nvPr/>
        </p:nvSpPr>
        <p:spPr bwMode="auto">
          <a:xfrm>
            <a:off x="7327352" y="5862566"/>
            <a:ext cx="4667578" cy="319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hi-IN" sz="1430">
                <a:latin typeface="Times New Roman" panose="02020603050405020304" pitchFamily="18" charset="0"/>
                <a:cs typeface="Times New Roman" panose="02020603050405020304" pitchFamily="18" charset="0"/>
              </a:rPr>
              <a:t>Figure 1 illustrates the technique for the MOS </a:t>
            </a:r>
            <a:r>
              <a:rPr lang="en-IN" altLang="hi-IN" sz="1430">
                <a:latin typeface="Times New Roman" panose="02020603050405020304" pitchFamily="18" charset="0"/>
                <a:cs typeface="Times New Roman" panose="02020603050405020304" pitchFamily="18" charset="0"/>
              </a:rPr>
              <a:t>case.</a:t>
            </a:r>
            <a:endParaRPr lang="hi-IN" altLang="hi-IN" sz="1430">
              <a:latin typeface="Times New Roman" panose="02020603050405020304" pitchFamily="18" charset="0"/>
            </a:endParaRPr>
          </a:p>
        </p:txBody>
      </p:sp>
      <p:sp>
        <p:nvSpPr>
          <p:cNvPr id="8201" name="Rectangle 9"/>
          <p:cNvSpPr>
            <a:spLocks noChangeArrowheads="1"/>
          </p:cNvSpPr>
          <p:nvPr/>
        </p:nvSpPr>
        <p:spPr bwMode="auto">
          <a:xfrm>
            <a:off x="445999" y="2825187"/>
            <a:ext cx="6227763" cy="1379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 typeface="Wingdings" panose="05000000000000000000" pitchFamily="2" charset="2"/>
              <a:buChar char="Ø"/>
            </a:pPr>
            <a:r>
              <a:rPr lang="en-US" altLang="hi-IN" sz="2043" dirty="0">
                <a:latin typeface="Times New Roman" panose="02020603050405020304" pitchFamily="18" charset="0"/>
                <a:cs typeface="Times New Roman" panose="02020603050405020304" pitchFamily="18" charset="0"/>
              </a:rPr>
              <a:t>In Fig. 1, the transistor CS </a:t>
            </a:r>
            <a:r>
              <a:rPr lang="en-US" altLang="hi-IN" sz="2043" i="1" dirty="0">
                <a:solidFill>
                  <a:srgbClr val="0000CC"/>
                </a:solidFill>
                <a:latin typeface="Times New Roman" panose="02020603050405020304" pitchFamily="18" charset="0"/>
                <a:cs typeface="Times New Roman" panose="02020603050405020304" pitchFamily="18" charset="0"/>
              </a:rPr>
              <a:t>Q</a:t>
            </a:r>
            <a:r>
              <a:rPr lang="en-US" altLang="hi-IN" sz="2043" dirty="0">
                <a:solidFill>
                  <a:srgbClr val="0000CC"/>
                </a:solidFill>
                <a:latin typeface="Times New Roman" panose="02020603050405020304" pitchFamily="18" charset="0"/>
                <a:cs typeface="Times New Roman" panose="02020603050405020304" pitchFamily="18" charset="0"/>
              </a:rPr>
              <a:t>1 is the amplifying transistor </a:t>
            </a:r>
            <a:r>
              <a:rPr lang="en-US" altLang="hi-IN" sz="2043" dirty="0">
                <a:latin typeface="Times New Roman" panose="02020603050405020304" pitchFamily="18" charset="0"/>
                <a:cs typeface="Times New Roman" panose="02020603050405020304" pitchFamily="18" charset="0"/>
              </a:rPr>
              <a:t>and </a:t>
            </a:r>
            <a:r>
              <a:rPr lang="en-US" altLang="hi-IN" sz="2043" i="1" dirty="0">
                <a:latin typeface="Times New Roman" panose="02020603050405020304" pitchFamily="18" charset="0"/>
                <a:cs typeface="Times New Roman" panose="02020603050405020304" pitchFamily="18" charset="0"/>
              </a:rPr>
              <a:t>Q</a:t>
            </a:r>
            <a:r>
              <a:rPr lang="en-US" altLang="hi-IN" sz="2043" dirty="0">
                <a:latin typeface="Times New Roman" panose="02020603050405020304" pitchFamily="18" charset="0"/>
                <a:cs typeface="Times New Roman" panose="02020603050405020304" pitchFamily="18" charset="0"/>
              </a:rPr>
              <a:t>2, connected in the CG configuration with a dc bias voltage </a:t>
            </a:r>
            <a:r>
              <a:rPr lang="en-US" altLang="hi-IN" sz="2043" i="1" dirty="0">
                <a:latin typeface="Times New Roman" panose="02020603050405020304" pitchFamily="18" charset="0"/>
                <a:cs typeface="Times New Roman" panose="02020603050405020304" pitchFamily="18" charset="0"/>
              </a:rPr>
              <a:t>V</a:t>
            </a:r>
            <a:r>
              <a:rPr lang="en-US" altLang="hi-IN" sz="2043" i="1" baseline="-25000" dirty="0">
                <a:latin typeface="Times New Roman" panose="02020603050405020304" pitchFamily="18" charset="0"/>
                <a:cs typeface="Times New Roman" panose="02020603050405020304" pitchFamily="18" charset="0"/>
              </a:rPr>
              <a:t>G</a:t>
            </a:r>
            <a:r>
              <a:rPr lang="en-US" altLang="hi-IN" sz="2043" baseline="-25000" dirty="0">
                <a:latin typeface="Times New Roman" panose="02020603050405020304" pitchFamily="18" charset="0"/>
                <a:cs typeface="Times New Roman" panose="02020603050405020304" pitchFamily="18" charset="0"/>
              </a:rPr>
              <a:t>2</a:t>
            </a:r>
            <a:r>
              <a:rPr lang="en-US" altLang="hi-IN" sz="2043" dirty="0">
                <a:latin typeface="Times New Roman" panose="02020603050405020304" pitchFamily="18" charset="0"/>
                <a:cs typeface="Times New Roman" panose="02020603050405020304" pitchFamily="18" charset="0"/>
              </a:rPr>
              <a:t> (signal ground) at its gate, is the </a:t>
            </a:r>
            <a:r>
              <a:rPr lang="en-US" altLang="hi-IN" sz="2043" dirty="0" err="1">
                <a:solidFill>
                  <a:srgbClr val="0000CC"/>
                </a:solidFill>
                <a:latin typeface="Times New Roman" panose="02020603050405020304" pitchFamily="18" charset="0"/>
                <a:cs typeface="Times New Roman" panose="02020603050405020304" pitchFamily="18" charset="0"/>
              </a:rPr>
              <a:t>cascode</a:t>
            </a:r>
            <a:r>
              <a:rPr lang="en-US" altLang="hi-IN" sz="2043" dirty="0">
                <a:solidFill>
                  <a:srgbClr val="0000CC"/>
                </a:solidFill>
                <a:latin typeface="Times New Roman" panose="02020603050405020304" pitchFamily="18" charset="0"/>
                <a:cs typeface="Times New Roman" panose="02020603050405020304" pitchFamily="18" charset="0"/>
              </a:rPr>
              <a:t> transistor</a:t>
            </a:r>
            <a:r>
              <a:rPr lang="en-US" altLang="hi-IN" sz="2043" dirty="0">
                <a:latin typeface="Times New Roman" panose="02020603050405020304" pitchFamily="18" charset="0"/>
                <a:cs typeface="Times New Roman" panose="02020603050405020304" pitchFamily="18" charset="0"/>
              </a:rPr>
              <a:t>.</a:t>
            </a:r>
            <a:endParaRPr lang="hi-IN" altLang="hi-IN" sz="2043" dirty="0">
              <a:latin typeface="Times New Roman" panose="02020603050405020304" pitchFamily="18" charset="0"/>
            </a:endParaRPr>
          </a:p>
        </p:txBody>
      </p:sp>
      <p:sp>
        <p:nvSpPr>
          <p:cNvPr id="8202" name="Rectangle 10"/>
          <p:cNvSpPr>
            <a:spLocks noChangeArrowheads="1"/>
          </p:cNvSpPr>
          <p:nvPr/>
        </p:nvSpPr>
        <p:spPr bwMode="auto">
          <a:xfrm>
            <a:off x="445999" y="4375096"/>
            <a:ext cx="6436976" cy="10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 typeface="Wingdings" panose="05000000000000000000" pitchFamily="2" charset="2"/>
              <a:buChar char="Ø"/>
            </a:pPr>
            <a:r>
              <a:rPr lang="en-US" altLang="hi-IN" sz="2043" dirty="0">
                <a:latin typeface="Times New Roman" panose="02020603050405020304" pitchFamily="18" charset="0"/>
                <a:cs typeface="Times New Roman" panose="02020603050405020304" pitchFamily="18" charset="0"/>
              </a:rPr>
              <a:t>The </a:t>
            </a:r>
            <a:r>
              <a:rPr lang="en-US" altLang="hi-IN" sz="2043" dirty="0">
                <a:solidFill>
                  <a:srgbClr val="0000CC"/>
                </a:solidFill>
                <a:latin typeface="Times New Roman" panose="02020603050405020304" pitchFamily="18" charset="0"/>
                <a:cs typeface="Times New Roman" panose="02020603050405020304" pitchFamily="18" charset="0"/>
              </a:rPr>
              <a:t>CG amplifier characteristics</a:t>
            </a:r>
            <a:r>
              <a:rPr lang="en-US" altLang="hi-IN" sz="2043" dirty="0">
                <a:latin typeface="Times New Roman" panose="02020603050405020304" pitchFamily="18" charset="0"/>
                <a:cs typeface="Times New Roman" panose="02020603050405020304" pitchFamily="18" charset="0"/>
              </a:rPr>
              <a:t>, we can see that the </a:t>
            </a:r>
            <a:r>
              <a:rPr lang="en-US" altLang="hi-IN" sz="2043" dirty="0" err="1">
                <a:latin typeface="Times New Roman" panose="02020603050405020304" pitchFamily="18" charset="0"/>
                <a:cs typeface="Times New Roman" panose="02020603050405020304" pitchFamily="18" charset="0"/>
              </a:rPr>
              <a:t>cascode</a:t>
            </a:r>
            <a:r>
              <a:rPr lang="en-US" altLang="hi-IN" sz="2043" dirty="0">
                <a:latin typeface="Times New Roman" panose="02020603050405020304" pitchFamily="18" charset="0"/>
                <a:cs typeface="Times New Roman" panose="02020603050405020304" pitchFamily="18" charset="0"/>
              </a:rPr>
              <a:t> transistor </a:t>
            </a:r>
            <a:r>
              <a:rPr lang="en-US" altLang="hi-IN" sz="2043" dirty="0">
                <a:solidFill>
                  <a:srgbClr val="0000CC"/>
                </a:solidFill>
                <a:latin typeface="Times New Roman" panose="02020603050405020304" pitchFamily="18" charset="0"/>
                <a:cs typeface="Times New Roman" panose="02020603050405020304" pitchFamily="18" charset="0"/>
              </a:rPr>
              <a:t>passes the current </a:t>
            </a:r>
            <a:r>
              <a:rPr lang="en-US" altLang="hi-IN" sz="2043" i="1" dirty="0">
                <a:latin typeface="Times New Roman" panose="02020603050405020304" pitchFamily="18" charset="0"/>
                <a:cs typeface="Times New Roman" panose="02020603050405020304" pitchFamily="18" charset="0"/>
              </a:rPr>
              <a:t>g</a:t>
            </a:r>
            <a:r>
              <a:rPr lang="en-US" altLang="hi-IN" sz="2043" i="1" baseline="-25000" dirty="0">
                <a:latin typeface="Times New Roman" panose="02020603050405020304" pitchFamily="18" charset="0"/>
                <a:cs typeface="Times New Roman" panose="02020603050405020304" pitchFamily="18" charset="0"/>
              </a:rPr>
              <a:t>m</a:t>
            </a:r>
            <a:r>
              <a:rPr lang="en-US" altLang="hi-IN" sz="2043" baseline="-25000" dirty="0">
                <a:latin typeface="Times New Roman" panose="02020603050405020304" pitchFamily="18" charset="0"/>
                <a:cs typeface="Times New Roman" panose="02020603050405020304" pitchFamily="18" charset="0"/>
              </a:rPr>
              <a:t>1</a:t>
            </a:r>
            <a:r>
              <a:rPr lang="en-US" altLang="hi-IN" sz="2043" i="1" dirty="0">
                <a:latin typeface="Times New Roman" panose="02020603050405020304" pitchFamily="18" charset="0"/>
                <a:cs typeface="Times New Roman" panose="02020603050405020304" pitchFamily="18" charset="0"/>
              </a:rPr>
              <a:t>v</a:t>
            </a:r>
            <a:r>
              <a:rPr lang="en-US" altLang="hi-IN" sz="2043" i="1" baseline="-25000" dirty="0">
                <a:latin typeface="Times New Roman" panose="02020603050405020304" pitchFamily="18" charset="0"/>
                <a:cs typeface="Times New Roman" panose="02020603050405020304" pitchFamily="18" charset="0"/>
              </a:rPr>
              <a:t>i</a:t>
            </a:r>
            <a:r>
              <a:rPr lang="en-US" altLang="hi-IN" sz="2043" i="1" dirty="0">
                <a:latin typeface="Times New Roman" panose="02020603050405020304" pitchFamily="18" charset="0"/>
                <a:cs typeface="Times New Roman" panose="02020603050405020304" pitchFamily="18" charset="0"/>
              </a:rPr>
              <a:t> </a:t>
            </a:r>
            <a:r>
              <a:rPr lang="en-US" altLang="hi-IN" sz="2043" dirty="0">
                <a:latin typeface="Times New Roman" panose="02020603050405020304" pitchFamily="18" charset="0"/>
                <a:cs typeface="Times New Roman" panose="02020603050405020304" pitchFamily="18" charset="0"/>
              </a:rPr>
              <a:t>to </a:t>
            </a:r>
            <a:r>
              <a:rPr lang="en-US" altLang="hi-IN" sz="2043" dirty="0">
                <a:solidFill>
                  <a:srgbClr val="0000CC"/>
                </a:solidFill>
                <a:latin typeface="Times New Roman" panose="02020603050405020304" pitchFamily="18" charset="0"/>
                <a:cs typeface="Times New Roman" panose="02020603050405020304" pitchFamily="18" charset="0"/>
              </a:rPr>
              <a:t>the output node.</a:t>
            </a:r>
          </a:p>
        </p:txBody>
      </p:sp>
      <p:sp>
        <p:nvSpPr>
          <p:cNvPr id="2" name="Rectangle 1"/>
          <p:cNvSpPr/>
          <p:nvPr/>
        </p:nvSpPr>
        <p:spPr>
          <a:xfrm>
            <a:off x="656800" y="5573541"/>
            <a:ext cx="6226175" cy="646331"/>
          </a:xfrm>
          <a:prstGeom prst="rect">
            <a:avLst/>
          </a:prstGeom>
        </p:spPr>
        <p:txBody>
          <a:bodyPr>
            <a:spAutoFit/>
          </a:bodyPr>
          <a:lstStyle/>
          <a:p>
            <a:pPr algn="just">
              <a:lnSpc>
                <a:spcPct val="100000"/>
              </a:lnSpc>
              <a:spcBef>
                <a:spcPct val="0"/>
              </a:spcBef>
              <a:buFont typeface="Wingdings" panose="05000000000000000000" pitchFamily="2" charset="2"/>
              <a:buChar char="Ø"/>
            </a:pPr>
            <a:r>
              <a:rPr lang="en-US" altLang="hi-IN" dirty="0">
                <a:latin typeface="Times New Roman" panose="02020603050405020304" pitchFamily="18" charset="0"/>
                <a:cs typeface="Times New Roman" panose="02020603050405020304" pitchFamily="18" charset="0"/>
              </a:rPr>
              <a:t>while multiplying the resistance in its source (</a:t>
            </a:r>
            <a:r>
              <a:rPr lang="en-US" altLang="hi-IN" i="1" dirty="0">
                <a:latin typeface="Times New Roman" panose="02020603050405020304" pitchFamily="18" charset="0"/>
                <a:cs typeface="Times New Roman" panose="02020603050405020304" pitchFamily="18" charset="0"/>
              </a:rPr>
              <a:t>r</a:t>
            </a:r>
            <a:r>
              <a:rPr lang="en-US" altLang="hi-IN" i="1" baseline="-25000" dirty="0">
                <a:latin typeface="Times New Roman" panose="02020603050405020304" pitchFamily="18" charset="0"/>
                <a:cs typeface="Times New Roman" panose="02020603050405020304" pitchFamily="18" charset="0"/>
              </a:rPr>
              <a:t>o</a:t>
            </a:r>
            <a:r>
              <a:rPr lang="en-US" altLang="hi-IN" baseline="-25000" dirty="0">
                <a:latin typeface="Times New Roman" panose="02020603050405020304" pitchFamily="18" charset="0"/>
                <a:cs typeface="Times New Roman" panose="02020603050405020304" pitchFamily="18" charset="0"/>
              </a:rPr>
              <a:t>1</a:t>
            </a:r>
            <a:r>
              <a:rPr lang="en-US" altLang="hi-IN" dirty="0">
                <a:latin typeface="Times New Roman" panose="02020603050405020304" pitchFamily="18" charset="0"/>
                <a:cs typeface="Times New Roman" panose="02020603050405020304" pitchFamily="18" charset="0"/>
              </a:rPr>
              <a:t>of </a:t>
            </a:r>
            <a:r>
              <a:rPr lang="en-US" altLang="hi-IN" i="1" dirty="0">
                <a:latin typeface="Times New Roman" panose="02020603050405020304" pitchFamily="18" charset="0"/>
                <a:cs typeface="Times New Roman" panose="02020603050405020304" pitchFamily="18" charset="0"/>
              </a:rPr>
              <a:t>Q</a:t>
            </a:r>
            <a:r>
              <a:rPr lang="en-US" altLang="hi-IN" baseline="-25000" dirty="0">
                <a:latin typeface="Times New Roman" panose="02020603050405020304" pitchFamily="18" charset="0"/>
                <a:cs typeface="Times New Roman" panose="02020603050405020304" pitchFamily="18" charset="0"/>
              </a:rPr>
              <a:t>1</a:t>
            </a:r>
            <a:r>
              <a:rPr lang="en-US" altLang="hi-IN" dirty="0">
                <a:latin typeface="Times New Roman" panose="02020603050405020304" pitchFamily="18" charset="0"/>
                <a:cs typeface="Times New Roman" panose="02020603050405020304" pitchFamily="18" charset="0"/>
              </a:rPr>
              <a:t>) by a factor </a:t>
            </a:r>
            <a:r>
              <a:rPr lang="en-US" altLang="hi-IN" i="1" dirty="0">
                <a:latin typeface="Times New Roman" panose="02020603050405020304" pitchFamily="18" charset="0"/>
                <a:cs typeface="Times New Roman" panose="02020603050405020304" pitchFamily="18" charset="0"/>
              </a:rPr>
              <a:t>K</a:t>
            </a:r>
            <a:r>
              <a:rPr lang="en-US" altLang="hi-IN" dirty="0">
                <a:latin typeface="Times New Roman" panose="02020603050405020304" pitchFamily="18" charset="0"/>
                <a:cs typeface="Times New Roman" panose="02020603050405020304" pitchFamily="18" charset="0"/>
              </a:rPr>
              <a:t>. </a:t>
            </a:r>
          </a:p>
        </p:txBody>
      </p:sp>
      <p:sp>
        <p:nvSpPr>
          <p:cNvPr id="3" name="Rectangle 2"/>
          <p:cNvSpPr/>
          <p:nvPr/>
        </p:nvSpPr>
        <p:spPr>
          <a:xfrm>
            <a:off x="656799" y="6485624"/>
            <a:ext cx="6226175" cy="923330"/>
          </a:xfrm>
          <a:prstGeom prst="rect">
            <a:avLst/>
          </a:prstGeom>
        </p:spPr>
        <p:txBody>
          <a:bodyPr>
            <a:spAutoFit/>
          </a:bodyPr>
          <a:lstStyle/>
          <a:p>
            <a:pPr algn="just">
              <a:lnSpc>
                <a:spcPct val="100000"/>
              </a:lnSpc>
              <a:spcBef>
                <a:spcPct val="0"/>
              </a:spcBef>
              <a:buFont typeface="Wingdings" panose="05000000000000000000" pitchFamily="2" charset="2"/>
              <a:buChar char="Ø"/>
            </a:pPr>
            <a:r>
              <a:rPr lang="en-US" altLang="hi-IN" dirty="0">
                <a:latin typeface="Times New Roman" panose="02020603050405020304" pitchFamily="18" charset="0"/>
                <a:cs typeface="Times New Roman" panose="02020603050405020304" pitchFamily="18" charset="0"/>
              </a:rPr>
              <a:t>The result is the </a:t>
            </a:r>
            <a:r>
              <a:rPr lang="en-US" altLang="hi-IN" dirty="0">
                <a:solidFill>
                  <a:srgbClr val="0000CC"/>
                </a:solidFill>
                <a:latin typeface="Times New Roman" panose="02020603050405020304" pitchFamily="18" charset="0"/>
                <a:cs typeface="Times New Roman" panose="02020603050405020304" pitchFamily="18" charset="0"/>
              </a:rPr>
              <a:t>equivalent circuit of Fig. 1</a:t>
            </a:r>
            <a:r>
              <a:rPr lang="en-US" altLang="hi-IN" dirty="0">
                <a:latin typeface="Times New Roman" panose="02020603050405020304" pitchFamily="18" charset="0"/>
                <a:cs typeface="Times New Roman" panose="02020603050405020304" pitchFamily="18" charset="0"/>
              </a:rPr>
              <a:t>, which can be utilized </a:t>
            </a:r>
            <a:r>
              <a:rPr lang="en-US" altLang="hi-IN" dirty="0">
                <a:solidFill>
                  <a:srgbClr val="0000CC"/>
                </a:solidFill>
                <a:latin typeface="Times New Roman" panose="02020603050405020304" pitchFamily="18" charset="0"/>
                <a:cs typeface="Times New Roman" panose="02020603050405020304" pitchFamily="18" charset="0"/>
              </a:rPr>
              <a:t>to determine the voltage gain </a:t>
            </a:r>
            <a:r>
              <a:rPr lang="en-US" altLang="hi-IN" dirty="0">
                <a:latin typeface="Times New Roman" panose="02020603050405020304" pitchFamily="18" charset="0"/>
                <a:cs typeface="Times New Roman" panose="02020603050405020304" pitchFamily="18" charset="0"/>
              </a:rPr>
              <a:t>of the </a:t>
            </a:r>
            <a:r>
              <a:rPr lang="en-US" altLang="hi-IN" dirty="0" err="1">
                <a:latin typeface="Times New Roman" panose="02020603050405020304" pitchFamily="18" charset="0"/>
                <a:cs typeface="Times New Roman" panose="02020603050405020304" pitchFamily="18" charset="0"/>
              </a:rPr>
              <a:t>cascode</a:t>
            </a:r>
            <a:r>
              <a:rPr lang="en-US" altLang="hi-IN" dirty="0">
                <a:latin typeface="Times New Roman" panose="02020603050405020304" pitchFamily="18" charset="0"/>
                <a:cs typeface="Times New Roman" panose="02020603050405020304" pitchFamily="18" charset="0"/>
              </a:rPr>
              <a:t> amplifier for various load resistances.</a:t>
            </a:r>
            <a:endParaRPr lang="hi-IN" altLang="hi-IN" dirty="0">
              <a:latin typeface="Times New Roman" panose="02020603050405020304" pitchFamily="18" charset="0"/>
            </a:endParaRPr>
          </a:p>
        </p:txBody>
      </p:sp>
    </p:spTree>
    <p:extLst>
      <p:ext uri="{BB962C8B-B14F-4D97-AF65-F5344CB8AC3E}">
        <p14:creationId xmlns:p14="http://schemas.microsoft.com/office/powerpoint/2010/main" val="2305083699"/>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198"/>
                                        </p:tgtEl>
                                        <p:attrNameLst>
                                          <p:attrName>style.visibility</p:attrName>
                                        </p:attrNameLst>
                                      </p:cBhvr>
                                      <p:to>
                                        <p:strVal val="visible"/>
                                      </p:to>
                                    </p:set>
                                    <p:anim calcmode="lin" valueType="num">
                                      <p:cBhvr additive="base">
                                        <p:cTn id="7" dur="500" fill="hold"/>
                                        <p:tgtEl>
                                          <p:spTgt spid="8198"/>
                                        </p:tgtEl>
                                        <p:attrNameLst>
                                          <p:attrName>ppt_x</p:attrName>
                                        </p:attrNameLst>
                                      </p:cBhvr>
                                      <p:tavLst>
                                        <p:tav tm="0">
                                          <p:val>
                                            <p:strVal val="#ppt_x"/>
                                          </p:val>
                                        </p:tav>
                                        <p:tav tm="100000">
                                          <p:val>
                                            <p:strVal val="#ppt_x"/>
                                          </p:val>
                                        </p:tav>
                                      </p:tavLst>
                                    </p:anim>
                                    <p:anim calcmode="lin" valueType="num">
                                      <p:cBhvr additive="base">
                                        <p:cTn id="8" dur="500" fill="hold"/>
                                        <p:tgtEl>
                                          <p:spTgt spid="81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201"/>
                                        </p:tgtEl>
                                        <p:attrNameLst>
                                          <p:attrName>style.visibility</p:attrName>
                                        </p:attrNameLst>
                                      </p:cBhvr>
                                      <p:to>
                                        <p:strVal val="visible"/>
                                      </p:to>
                                    </p:set>
                                    <p:anim calcmode="lin" valueType="num">
                                      <p:cBhvr additive="base">
                                        <p:cTn id="13" dur="500" fill="hold"/>
                                        <p:tgtEl>
                                          <p:spTgt spid="8201"/>
                                        </p:tgtEl>
                                        <p:attrNameLst>
                                          <p:attrName>ppt_x</p:attrName>
                                        </p:attrNameLst>
                                      </p:cBhvr>
                                      <p:tavLst>
                                        <p:tav tm="0">
                                          <p:val>
                                            <p:strVal val="#ppt_x"/>
                                          </p:val>
                                        </p:tav>
                                        <p:tav tm="100000">
                                          <p:val>
                                            <p:strVal val="#ppt_x"/>
                                          </p:val>
                                        </p:tav>
                                      </p:tavLst>
                                    </p:anim>
                                    <p:anim calcmode="lin" valueType="num">
                                      <p:cBhvr additive="base">
                                        <p:cTn id="14" dur="500" fill="hold"/>
                                        <p:tgtEl>
                                          <p:spTgt spid="820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202"/>
                                        </p:tgtEl>
                                        <p:attrNameLst>
                                          <p:attrName>style.visibility</p:attrName>
                                        </p:attrNameLst>
                                      </p:cBhvr>
                                      <p:to>
                                        <p:strVal val="visible"/>
                                      </p:to>
                                    </p:set>
                                    <p:anim calcmode="lin" valueType="num">
                                      <p:cBhvr additive="base">
                                        <p:cTn id="19" dur="500" fill="hold"/>
                                        <p:tgtEl>
                                          <p:spTgt spid="8202"/>
                                        </p:tgtEl>
                                        <p:attrNameLst>
                                          <p:attrName>ppt_x</p:attrName>
                                        </p:attrNameLst>
                                      </p:cBhvr>
                                      <p:tavLst>
                                        <p:tav tm="0">
                                          <p:val>
                                            <p:strVal val="#ppt_x"/>
                                          </p:val>
                                        </p:tav>
                                        <p:tav tm="100000">
                                          <p:val>
                                            <p:strVal val="#ppt_x"/>
                                          </p:val>
                                        </p:tav>
                                      </p:tavLst>
                                    </p:anim>
                                    <p:anim calcmode="lin" valueType="num">
                                      <p:cBhvr additive="base">
                                        <p:cTn id="20" dur="500" fill="hold"/>
                                        <p:tgtEl>
                                          <p:spTgt spid="820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8" grpId="0"/>
      <p:bldP spid="8201" grpId="0"/>
      <p:bldP spid="8202" grpId="0"/>
      <p:bldP spid="2" grpId="0"/>
      <p:bldP spid="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33424577-C144-4B96-A391-BD1326AFD377}" type="datetime1">
              <a:rPr lang="en-IN" smtClean="0"/>
              <a:pPr>
                <a:defRPr/>
              </a:pPr>
              <a:t>23-12-2024</a:t>
            </a:fld>
            <a:endParaRPr lang="en-US" dirty="0"/>
          </a:p>
        </p:txBody>
      </p:sp>
      <p:sp>
        <p:nvSpPr>
          <p:cNvPr id="9219"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6" name="Slide Number Placeholder 5"/>
          <p:cNvSpPr>
            <a:spLocks noGrp="1"/>
          </p:cNvSpPr>
          <p:nvPr>
            <p:ph type="sldNum" sz="quarter" idx="12"/>
          </p:nvPr>
        </p:nvSpPr>
        <p:spPr/>
        <p:txBody>
          <a:bodyPr/>
          <a:lstStyle/>
          <a:p>
            <a:pPr>
              <a:defRPr/>
            </a:pPr>
            <a:fld id="{49D76B6C-56E3-4A66-AB8B-9E28FC45C708}" type="slidenum">
              <a:rPr lang="en-US" smtClean="0"/>
              <a:pPr>
                <a:defRPr/>
              </a:pPr>
              <a:t>74</a:t>
            </a:fld>
            <a:endParaRPr lang="en-US" dirty="0"/>
          </a:p>
        </p:txBody>
      </p:sp>
      <p:sp>
        <p:nvSpPr>
          <p:cNvPr id="9221" name="Rectangle 9"/>
          <p:cNvSpPr>
            <a:spLocks noChangeArrowheads="1"/>
          </p:cNvSpPr>
          <p:nvPr/>
        </p:nvSpPr>
        <p:spPr bwMode="auto">
          <a:xfrm>
            <a:off x="2998866" y="393120"/>
            <a:ext cx="7139221" cy="499025"/>
          </a:xfrm>
          <a:prstGeom prst="rect">
            <a:avLst/>
          </a:prstGeom>
          <a:solidFill>
            <a:srgbClr val="FFFF00"/>
          </a:solidFill>
          <a:ln w="9525">
            <a:solidFill>
              <a:srgbClr val="C00000"/>
            </a:solidFill>
            <a:miter lim="800000"/>
            <a:headEnd/>
            <a:tailEnd/>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buFont typeface="Arial" panose="020B0604020202020204" pitchFamily="34" charset="0"/>
              <a:buNone/>
            </a:pPr>
            <a:r>
              <a:rPr lang="en-IN" altLang="hi-IN" sz="2860" b="1">
                <a:latin typeface="Times New Roman" panose="02020603050405020304" pitchFamily="18" charset="0"/>
                <a:cs typeface="Times New Roman" panose="02020603050405020304" pitchFamily="18" charset="0"/>
              </a:rPr>
              <a:t>The MOS Cascode Amplifier</a:t>
            </a:r>
            <a:endParaRPr lang="en-US" altLang="hi-IN" sz="2860">
              <a:latin typeface="Times New Roman" panose="02020603050405020304" pitchFamily="18" charset="0"/>
              <a:cs typeface="Times New Roman" panose="02020603050405020304" pitchFamily="18" charset="0"/>
            </a:endParaRPr>
          </a:p>
        </p:txBody>
      </p:sp>
      <p:sp>
        <p:nvSpPr>
          <p:cNvPr id="9222" name="Rectangle 6"/>
          <p:cNvSpPr>
            <a:spLocks noChangeArrowheads="1"/>
          </p:cNvSpPr>
          <p:nvPr/>
        </p:nvSpPr>
        <p:spPr bwMode="auto">
          <a:xfrm>
            <a:off x="176777" y="1330728"/>
            <a:ext cx="11600063" cy="721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 typeface="Wingdings" panose="05000000000000000000" pitchFamily="2" charset="2"/>
              <a:buChar char="Ø"/>
            </a:pPr>
            <a:r>
              <a:rPr lang="en-US" altLang="hi-IN" sz="2043" dirty="0">
                <a:latin typeface="Times New Roman" panose="02020603050405020304" pitchFamily="18" charset="0"/>
                <a:cs typeface="Times New Roman" panose="02020603050405020304" pitchFamily="18" charset="0"/>
              </a:rPr>
              <a:t>Since the load is an </a:t>
            </a:r>
            <a:r>
              <a:rPr lang="en-US" altLang="hi-IN" sz="2043" dirty="0">
                <a:solidFill>
                  <a:srgbClr val="0000CC"/>
                </a:solidFill>
                <a:latin typeface="Times New Roman" panose="02020603050405020304" pitchFamily="18" charset="0"/>
                <a:cs typeface="Times New Roman" panose="02020603050405020304" pitchFamily="18" charset="0"/>
              </a:rPr>
              <a:t>ideal constant-current source</a:t>
            </a:r>
            <a:r>
              <a:rPr lang="en-US" altLang="hi-IN" sz="2043" dirty="0">
                <a:latin typeface="Times New Roman" panose="02020603050405020304" pitchFamily="18" charset="0"/>
                <a:cs typeface="Times New Roman" panose="02020603050405020304" pitchFamily="18" charset="0"/>
              </a:rPr>
              <a:t>, </a:t>
            </a:r>
            <a:r>
              <a:rPr lang="en-US" altLang="hi-IN" sz="2043" dirty="0">
                <a:solidFill>
                  <a:srgbClr val="0000CC"/>
                </a:solidFill>
                <a:latin typeface="Times New Roman" panose="02020603050405020304" pitchFamily="18" charset="0"/>
                <a:cs typeface="Times New Roman" panose="02020603050405020304" pitchFamily="18" charset="0"/>
              </a:rPr>
              <a:t>the load resistance is infinite</a:t>
            </a:r>
            <a:r>
              <a:rPr lang="en-US" altLang="hi-IN" sz="2043" dirty="0">
                <a:latin typeface="Times New Roman" panose="02020603050405020304" pitchFamily="18" charset="0"/>
                <a:cs typeface="Times New Roman" panose="02020603050405020304" pitchFamily="18" charset="0"/>
              </a:rPr>
              <a:t>. </a:t>
            </a:r>
          </a:p>
          <a:p>
            <a:pPr algn="just">
              <a:lnSpc>
                <a:spcPct val="100000"/>
              </a:lnSpc>
              <a:spcBef>
                <a:spcPct val="0"/>
              </a:spcBef>
              <a:buFont typeface="Wingdings" panose="05000000000000000000" pitchFamily="2" charset="2"/>
              <a:buChar char="Ø"/>
            </a:pPr>
            <a:r>
              <a:rPr lang="en-US" altLang="hi-IN" sz="2043" dirty="0">
                <a:latin typeface="Times New Roman" panose="02020603050405020304" pitchFamily="18" charset="0"/>
                <a:cs typeface="Times New Roman" panose="02020603050405020304" pitchFamily="18" charset="0"/>
              </a:rPr>
              <a:t>The amplifier is </a:t>
            </a:r>
            <a:r>
              <a:rPr lang="en-US" altLang="hi-IN" sz="2043" dirty="0">
                <a:solidFill>
                  <a:srgbClr val="0000CC"/>
                </a:solidFill>
                <a:latin typeface="Times New Roman" panose="02020603050405020304" pitchFamily="18" charset="0"/>
                <a:cs typeface="Times New Roman" panose="02020603050405020304" pitchFamily="18" charset="0"/>
              </a:rPr>
              <a:t>operating with an open-circuit load</a:t>
            </a:r>
            <a:r>
              <a:rPr lang="en-US" altLang="hi-IN" sz="2043" dirty="0">
                <a:latin typeface="Times New Roman" panose="02020603050405020304" pitchFamily="18" charset="0"/>
                <a:cs typeface="Times New Roman" panose="02020603050405020304" pitchFamily="18" charset="0"/>
              </a:rPr>
              <a:t>, and </a:t>
            </a:r>
            <a:r>
              <a:rPr lang="en-US" altLang="hi-IN" sz="2043" dirty="0">
                <a:solidFill>
                  <a:srgbClr val="0000CC"/>
                </a:solidFill>
                <a:latin typeface="Times New Roman" panose="02020603050405020304" pitchFamily="18" charset="0"/>
                <a:cs typeface="Times New Roman" panose="02020603050405020304" pitchFamily="18" charset="0"/>
              </a:rPr>
              <a:t>the gain is</a:t>
            </a:r>
          </a:p>
        </p:txBody>
      </p:sp>
      <p:pic>
        <p:nvPicPr>
          <p:cNvPr id="9223" name="Picture 1"/>
          <p:cNvPicPr>
            <a:picLocks noChangeAspect="1"/>
          </p:cNvPicPr>
          <p:nvPr/>
        </p:nvPicPr>
        <p:blipFill>
          <a:blip r:embed="rId2">
            <a:extLst>
              <a:ext uri="{28A0092B-C50C-407E-A947-70E740481C1C}">
                <a14:useLocalDpi xmlns:a14="http://schemas.microsoft.com/office/drawing/2010/main" val="0"/>
              </a:ext>
            </a:extLst>
          </a:blip>
          <a:srcRect l="4102"/>
          <a:stretch>
            <a:fillRect/>
          </a:stretch>
        </p:blipFill>
        <p:spPr bwMode="auto">
          <a:xfrm>
            <a:off x="6951091" y="2957899"/>
            <a:ext cx="2846283" cy="341553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9224"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48684" y="3277395"/>
            <a:ext cx="2917642" cy="171263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9225" name="TextBox 4"/>
          <p:cNvSpPr txBox="1">
            <a:spLocks noChangeArrowheads="1"/>
          </p:cNvSpPr>
          <p:nvPr/>
        </p:nvSpPr>
        <p:spPr bwMode="auto">
          <a:xfrm>
            <a:off x="8217727" y="6355597"/>
            <a:ext cx="450681"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hi-IN" sz="1839" dirty="0"/>
              <a:t>(a)</a:t>
            </a:r>
            <a:endParaRPr lang="hi-IN" altLang="hi-IN" sz="1839" dirty="0"/>
          </a:p>
        </p:txBody>
      </p:sp>
      <p:sp>
        <p:nvSpPr>
          <p:cNvPr id="9226" name="TextBox 13"/>
          <p:cNvSpPr txBox="1">
            <a:spLocks noChangeArrowheads="1"/>
          </p:cNvSpPr>
          <p:nvPr/>
        </p:nvSpPr>
        <p:spPr bwMode="auto">
          <a:xfrm>
            <a:off x="10893719" y="4986787"/>
            <a:ext cx="462146"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hi-IN" sz="1839"/>
              <a:t>(b)</a:t>
            </a:r>
            <a:endParaRPr lang="hi-IN" altLang="hi-IN" sz="1839"/>
          </a:p>
        </p:txBody>
      </p:sp>
      <p:sp>
        <p:nvSpPr>
          <p:cNvPr id="9227" name="Rectangle 11"/>
          <p:cNvSpPr>
            <a:spLocks noChangeArrowheads="1"/>
          </p:cNvSpPr>
          <p:nvPr/>
        </p:nvSpPr>
        <p:spPr bwMode="auto">
          <a:xfrm>
            <a:off x="6951091" y="6608600"/>
            <a:ext cx="5115199" cy="532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hi-IN" sz="1430" b="1">
                <a:solidFill>
                  <a:srgbClr val="0000CC"/>
                </a:solidFill>
                <a:latin typeface="Times New Roman" panose="02020603050405020304" pitchFamily="18" charset="0"/>
                <a:cs typeface="Times New Roman" panose="02020603050405020304" pitchFamily="18" charset="0"/>
              </a:rPr>
              <a:t>Figure 2 </a:t>
            </a:r>
            <a:r>
              <a:rPr lang="en-US" altLang="hi-IN" sz="1430">
                <a:solidFill>
                  <a:srgbClr val="000000"/>
                </a:solidFill>
                <a:latin typeface="Times New Roman" panose="02020603050405020304" pitchFamily="18" charset="0"/>
                <a:cs typeface="Times New Roman" panose="02020603050405020304" pitchFamily="18" charset="0"/>
              </a:rPr>
              <a:t>(</a:t>
            </a:r>
            <a:r>
              <a:rPr lang="en-US" altLang="hi-IN" sz="1430" b="1">
                <a:solidFill>
                  <a:srgbClr val="000000"/>
                </a:solidFill>
                <a:latin typeface="Times New Roman" panose="02020603050405020304" pitchFamily="18" charset="0"/>
                <a:cs typeface="Times New Roman" panose="02020603050405020304" pitchFamily="18" charset="0"/>
              </a:rPr>
              <a:t>a</a:t>
            </a:r>
            <a:r>
              <a:rPr lang="en-US" altLang="hi-IN" sz="1430">
                <a:solidFill>
                  <a:srgbClr val="000000"/>
                </a:solidFill>
                <a:latin typeface="Times New Roman" panose="02020603050405020304" pitchFamily="18" charset="0"/>
                <a:cs typeface="Times New Roman" panose="02020603050405020304" pitchFamily="18" charset="0"/>
              </a:rPr>
              <a:t>) A MOS cascode amplifier with an ideal current-source load; (</a:t>
            </a:r>
            <a:r>
              <a:rPr lang="en-US" altLang="hi-IN" sz="1430" b="1">
                <a:solidFill>
                  <a:srgbClr val="000000"/>
                </a:solidFill>
                <a:latin typeface="Times New Roman" panose="02020603050405020304" pitchFamily="18" charset="0"/>
                <a:cs typeface="Times New Roman" panose="02020603050405020304" pitchFamily="18" charset="0"/>
              </a:rPr>
              <a:t>b</a:t>
            </a:r>
            <a:r>
              <a:rPr lang="en-US" altLang="hi-IN" sz="1430">
                <a:solidFill>
                  <a:srgbClr val="000000"/>
                </a:solidFill>
                <a:latin typeface="Times New Roman" panose="02020603050405020304" pitchFamily="18" charset="0"/>
                <a:cs typeface="Times New Roman" panose="02020603050405020304" pitchFamily="18" charset="0"/>
              </a:rPr>
              <a:t>) equivalent circuit representation of the cascode output.</a:t>
            </a:r>
            <a:endParaRPr lang="hi-IN" altLang="hi-IN" sz="1430">
              <a:latin typeface="Times New Roman" panose="02020603050405020304" pitchFamily="18" charset="0"/>
            </a:endParaRPr>
          </a:p>
        </p:txBody>
      </p:sp>
      <p:pic>
        <p:nvPicPr>
          <p:cNvPr id="9228"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76509" y="2957899"/>
            <a:ext cx="2458669" cy="660077"/>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sp>
        <p:nvSpPr>
          <p:cNvPr id="9229" name="Rectangle 14"/>
          <p:cNvSpPr>
            <a:spLocks noChangeArrowheads="1"/>
          </p:cNvSpPr>
          <p:nvPr/>
        </p:nvSpPr>
        <p:spPr bwMode="auto">
          <a:xfrm>
            <a:off x="405453" y="3598515"/>
            <a:ext cx="6506714" cy="736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hi-IN" sz="2043" dirty="0">
                <a:latin typeface="Times New Roman" panose="02020603050405020304" pitchFamily="18" charset="0"/>
                <a:cs typeface="Times New Roman" panose="02020603050405020304" pitchFamily="18" charset="0"/>
              </a:rPr>
              <a:t>Now, since </a:t>
            </a:r>
            <a:r>
              <a:rPr lang="en-US" altLang="hi-IN" sz="2043" i="1" dirty="0" err="1">
                <a:latin typeface="Times New Roman" panose="02020603050405020304" pitchFamily="18" charset="0"/>
                <a:cs typeface="Times New Roman" panose="02020603050405020304" pitchFamily="18" charset="0"/>
              </a:rPr>
              <a:t>R</a:t>
            </a:r>
            <a:r>
              <a:rPr lang="en-US" altLang="hi-IN" sz="2043" i="1" baseline="-25000" dirty="0" err="1">
                <a:latin typeface="Times New Roman" panose="02020603050405020304" pitchFamily="18" charset="0"/>
                <a:cs typeface="Times New Roman" panose="02020603050405020304" pitchFamily="18" charset="0"/>
              </a:rPr>
              <a:t>s</a:t>
            </a:r>
            <a:r>
              <a:rPr lang="en-US" altLang="hi-IN" sz="2043" i="1" dirty="0">
                <a:latin typeface="Times New Roman" panose="02020603050405020304" pitchFamily="18" charset="0"/>
                <a:cs typeface="Times New Roman" panose="02020603050405020304" pitchFamily="18" charset="0"/>
              </a:rPr>
              <a:t> </a:t>
            </a:r>
            <a:r>
              <a:rPr lang="en-US" altLang="hi-IN" sz="2043" dirty="0">
                <a:latin typeface="Times New Roman" panose="02020603050405020304" pitchFamily="18" charset="0"/>
                <a:cs typeface="Times New Roman" panose="02020603050405020304" pitchFamily="18" charset="0"/>
              </a:rPr>
              <a:t>of </a:t>
            </a:r>
            <a:r>
              <a:rPr lang="en-US" altLang="hi-IN" sz="2043" i="1" dirty="0">
                <a:latin typeface="Times New Roman" panose="02020603050405020304" pitchFamily="18" charset="0"/>
                <a:cs typeface="Times New Roman" panose="02020603050405020304" pitchFamily="18" charset="0"/>
              </a:rPr>
              <a:t>Q</a:t>
            </a:r>
            <a:r>
              <a:rPr lang="en-US" altLang="hi-IN" sz="2043" baseline="-25000" dirty="0">
                <a:latin typeface="Times New Roman" panose="02020603050405020304" pitchFamily="18" charset="0"/>
                <a:cs typeface="Times New Roman" panose="02020603050405020304" pitchFamily="18" charset="0"/>
              </a:rPr>
              <a:t>2</a:t>
            </a:r>
            <a:r>
              <a:rPr lang="en-US" altLang="hi-IN" sz="2043" dirty="0">
                <a:latin typeface="Times New Roman" panose="02020603050405020304" pitchFamily="18" charset="0"/>
                <a:cs typeface="Times New Roman" panose="02020603050405020304" pitchFamily="18" charset="0"/>
              </a:rPr>
              <a:t> is </a:t>
            </a:r>
            <a:r>
              <a:rPr lang="en-US" altLang="hi-IN" sz="2043" i="1" dirty="0">
                <a:latin typeface="Times New Roman" panose="02020603050405020304" pitchFamily="18" charset="0"/>
                <a:cs typeface="Times New Roman" panose="02020603050405020304" pitchFamily="18" charset="0"/>
              </a:rPr>
              <a:t>r</a:t>
            </a:r>
            <a:r>
              <a:rPr lang="en-US" altLang="hi-IN" sz="2043" i="1" baseline="-25000" dirty="0">
                <a:latin typeface="Times New Roman" panose="02020603050405020304" pitchFamily="18" charset="0"/>
                <a:cs typeface="Times New Roman" panose="02020603050405020304" pitchFamily="18" charset="0"/>
              </a:rPr>
              <a:t>o</a:t>
            </a:r>
            <a:r>
              <a:rPr lang="en-US" altLang="hi-IN" sz="2043" baseline="-25000" dirty="0">
                <a:latin typeface="Times New Roman" panose="02020603050405020304" pitchFamily="18" charset="0"/>
                <a:cs typeface="Times New Roman" panose="02020603050405020304" pitchFamily="18" charset="0"/>
              </a:rPr>
              <a:t>1</a:t>
            </a:r>
            <a:r>
              <a:rPr lang="en-US" altLang="hi-IN" sz="2043" dirty="0">
                <a:latin typeface="Times New Roman" panose="02020603050405020304" pitchFamily="18" charset="0"/>
                <a:cs typeface="Times New Roman" panose="02020603050405020304" pitchFamily="18" charset="0"/>
              </a:rPr>
              <a:t>, the output resistance </a:t>
            </a:r>
            <a:r>
              <a:rPr lang="en-US" altLang="hi-IN" sz="2043" i="1" dirty="0">
                <a:latin typeface="Times New Roman" panose="02020603050405020304" pitchFamily="18" charset="0"/>
                <a:cs typeface="Times New Roman" panose="02020603050405020304" pitchFamily="18" charset="0"/>
              </a:rPr>
              <a:t>R</a:t>
            </a:r>
            <a:r>
              <a:rPr lang="en-US" altLang="hi-IN" sz="2043" i="1" baseline="-25000" dirty="0">
                <a:latin typeface="Times New Roman" panose="02020603050405020304" pitchFamily="18" charset="0"/>
                <a:cs typeface="Times New Roman" panose="02020603050405020304" pitchFamily="18" charset="0"/>
              </a:rPr>
              <a:t>o</a:t>
            </a:r>
            <a:r>
              <a:rPr lang="en-US" altLang="hi-IN" sz="2043" i="1" dirty="0">
                <a:latin typeface="Times New Roman" panose="02020603050405020304" pitchFamily="18" charset="0"/>
                <a:cs typeface="Times New Roman" panose="02020603050405020304" pitchFamily="18" charset="0"/>
              </a:rPr>
              <a:t> </a:t>
            </a:r>
            <a:r>
              <a:rPr lang="en-US" altLang="hi-IN" sz="2043" dirty="0">
                <a:latin typeface="Times New Roman" panose="02020603050405020304" pitchFamily="18" charset="0"/>
                <a:cs typeface="Times New Roman" panose="02020603050405020304" pitchFamily="18" charset="0"/>
              </a:rPr>
              <a:t>is given by the approximate expression</a:t>
            </a:r>
            <a:endParaRPr lang="hi-IN" altLang="hi-IN" sz="2043" dirty="0">
              <a:latin typeface="Times New Roman" panose="02020603050405020304" pitchFamily="18" charset="0"/>
            </a:endParaRPr>
          </a:p>
        </p:txBody>
      </p:sp>
      <p:pic>
        <p:nvPicPr>
          <p:cNvPr id="9230" name="Picture 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560843" y="4286164"/>
            <a:ext cx="2335411" cy="418428"/>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sp>
        <p:nvSpPr>
          <p:cNvPr id="9231" name="Rectangle 16"/>
          <p:cNvSpPr>
            <a:spLocks noChangeArrowheads="1"/>
          </p:cNvSpPr>
          <p:nvPr/>
        </p:nvSpPr>
        <p:spPr bwMode="auto">
          <a:xfrm>
            <a:off x="588718" y="4714322"/>
            <a:ext cx="3609712" cy="4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hi-IN" sz="2043" dirty="0">
                <a:latin typeface="Times New Roman" panose="02020603050405020304" pitchFamily="18" charset="0"/>
                <a:cs typeface="Times New Roman" panose="02020603050405020304" pitchFamily="18" charset="0"/>
              </a:rPr>
              <a:t>Substituting in Eq. (1) results in</a:t>
            </a:r>
            <a:endParaRPr lang="hi-IN" altLang="hi-IN" sz="2043" dirty="0">
              <a:latin typeface="Times New Roman" panose="02020603050405020304" pitchFamily="18" charset="0"/>
            </a:endParaRPr>
          </a:p>
        </p:txBody>
      </p:sp>
      <p:sp>
        <p:nvSpPr>
          <p:cNvPr id="9232" name="Rectangle 17"/>
          <p:cNvSpPr>
            <a:spLocks noChangeArrowheads="1"/>
          </p:cNvSpPr>
          <p:nvPr/>
        </p:nvSpPr>
        <p:spPr bwMode="auto">
          <a:xfrm>
            <a:off x="6085043" y="3167113"/>
            <a:ext cx="483434"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hi-IN" sz="1839">
                <a:latin typeface="TimesLTStd-Roman"/>
              </a:rPr>
              <a:t>(1)</a:t>
            </a:r>
            <a:endParaRPr lang="hi-IN" altLang="hi-IN" sz="1839"/>
          </a:p>
        </p:txBody>
      </p:sp>
      <p:sp>
        <p:nvSpPr>
          <p:cNvPr id="9233" name="Rectangle 18"/>
          <p:cNvSpPr>
            <a:spLocks noChangeArrowheads="1"/>
          </p:cNvSpPr>
          <p:nvPr/>
        </p:nvSpPr>
        <p:spPr bwMode="auto">
          <a:xfrm>
            <a:off x="6132075" y="4310492"/>
            <a:ext cx="550579"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hi-IN" sz="1839">
                <a:latin typeface="TimesLTStd-Roman"/>
              </a:rPr>
              <a:t>(2) </a:t>
            </a:r>
            <a:endParaRPr lang="hi-IN" altLang="hi-IN" sz="1839"/>
          </a:p>
        </p:txBody>
      </p:sp>
      <p:pic>
        <p:nvPicPr>
          <p:cNvPr id="9234" name="Picture 1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957529" y="5200866"/>
            <a:ext cx="3248491" cy="444377"/>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sp>
        <p:nvSpPr>
          <p:cNvPr id="9235" name="Rectangle 21"/>
          <p:cNvSpPr>
            <a:spLocks noChangeArrowheads="1"/>
          </p:cNvSpPr>
          <p:nvPr/>
        </p:nvSpPr>
        <p:spPr bwMode="auto">
          <a:xfrm>
            <a:off x="445998" y="5653352"/>
            <a:ext cx="6227763" cy="4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hi-IN" sz="2043">
                <a:latin typeface="Times New Roman" panose="02020603050405020304" pitchFamily="18" charset="0"/>
                <a:cs typeface="Times New Roman" panose="02020603050405020304" pitchFamily="18" charset="0"/>
              </a:rPr>
              <a:t>For the case </a:t>
            </a:r>
            <a:r>
              <a:rPr lang="en-IN" altLang="hi-IN" sz="2043" i="1">
                <a:latin typeface="Times New Roman" panose="02020603050405020304" pitchFamily="18" charset="0"/>
                <a:cs typeface="Times New Roman" panose="02020603050405020304" pitchFamily="18" charset="0"/>
              </a:rPr>
              <a:t>g</a:t>
            </a:r>
            <a:r>
              <a:rPr lang="en-IN" altLang="hi-IN" sz="2043" i="1" baseline="-25000">
                <a:latin typeface="Times New Roman" panose="02020603050405020304" pitchFamily="18" charset="0"/>
                <a:cs typeface="Times New Roman" panose="02020603050405020304" pitchFamily="18" charset="0"/>
              </a:rPr>
              <a:t>m</a:t>
            </a:r>
            <a:r>
              <a:rPr lang="en-IN" altLang="hi-IN" sz="2043" baseline="-25000">
                <a:latin typeface="Times New Roman" panose="02020603050405020304" pitchFamily="18" charset="0"/>
                <a:cs typeface="Times New Roman" panose="02020603050405020304" pitchFamily="18" charset="0"/>
              </a:rPr>
              <a:t>1</a:t>
            </a:r>
            <a:r>
              <a:rPr lang="en-IN" altLang="hi-IN" sz="2043">
                <a:latin typeface="Times New Roman" panose="02020603050405020304" pitchFamily="18" charset="0"/>
                <a:cs typeface="Times New Roman" panose="02020603050405020304" pitchFamily="18" charset="0"/>
              </a:rPr>
              <a:t> = </a:t>
            </a:r>
            <a:r>
              <a:rPr lang="en-IN" altLang="hi-IN" sz="2043" i="1">
                <a:latin typeface="Times New Roman" panose="02020603050405020304" pitchFamily="18" charset="0"/>
                <a:cs typeface="Times New Roman" panose="02020603050405020304" pitchFamily="18" charset="0"/>
              </a:rPr>
              <a:t>g</a:t>
            </a:r>
            <a:r>
              <a:rPr lang="en-IN" altLang="hi-IN" sz="2043" i="1" baseline="-25000">
                <a:latin typeface="Times New Roman" panose="02020603050405020304" pitchFamily="18" charset="0"/>
                <a:cs typeface="Times New Roman" panose="02020603050405020304" pitchFamily="18" charset="0"/>
              </a:rPr>
              <a:t>m</a:t>
            </a:r>
            <a:r>
              <a:rPr lang="en-IN" altLang="hi-IN" sz="2043" baseline="-25000">
                <a:latin typeface="Times New Roman" panose="02020603050405020304" pitchFamily="18" charset="0"/>
                <a:cs typeface="Times New Roman" panose="02020603050405020304" pitchFamily="18" charset="0"/>
              </a:rPr>
              <a:t>2</a:t>
            </a:r>
            <a:r>
              <a:rPr lang="en-IN" altLang="hi-IN" sz="2043">
                <a:latin typeface="Times New Roman" panose="02020603050405020304" pitchFamily="18" charset="0"/>
                <a:cs typeface="Times New Roman" panose="02020603050405020304" pitchFamily="18" charset="0"/>
              </a:rPr>
              <a:t> = </a:t>
            </a:r>
            <a:r>
              <a:rPr lang="en-IN" altLang="hi-IN" sz="2043" i="1">
                <a:latin typeface="Times New Roman" panose="02020603050405020304" pitchFamily="18" charset="0"/>
                <a:cs typeface="Times New Roman" panose="02020603050405020304" pitchFamily="18" charset="0"/>
              </a:rPr>
              <a:t>g</a:t>
            </a:r>
            <a:r>
              <a:rPr lang="en-IN" altLang="hi-IN" sz="2043" i="1" baseline="-25000">
                <a:latin typeface="Times New Roman" panose="02020603050405020304" pitchFamily="18" charset="0"/>
                <a:cs typeface="Times New Roman" panose="02020603050405020304" pitchFamily="18" charset="0"/>
              </a:rPr>
              <a:t>m</a:t>
            </a:r>
            <a:r>
              <a:rPr lang="en-IN" altLang="hi-IN" sz="2043" i="1">
                <a:latin typeface="Times New Roman" panose="02020603050405020304" pitchFamily="18" charset="0"/>
                <a:cs typeface="Times New Roman" panose="02020603050405020304" pitchFamily="18" charset="0"/>
              </a:rPr>
              <a:t> </a:t>
            </a:r>
            <a:r>
              <a:rPr lang="en-IN" altLang="hi-IN" sz="2043">
                <a:latin typeface="Times New Roman" panose="02020603050405020304" pitchFamily="18" charset="0"/>
                <a:cs typeface="Times New Roman" panose="02020603050405020304" pitchFamily="18" charset="0"/>
              </a:rPr>
              <a:t>and </a:t>
            </a:r>
            <a:r>
              <a:rPr lang="en-IN" altLang="hi-IN" sz="2043" i="1">
                <a:latin typeface="Times New Roman" panose="02020603050405020304" pitchFamily="18" charset="0"/>
                <a:cs typeface="Times New Roman" panose="02020603050405020304" pitchFamily="18" charset="0"/>
              </a:rPr>
              <a:t>r</a:t>
            </a:r>
            <a:r>
              <a:rPr lang="en-IN" altLang="hi-IN" sz="2043" i="1" baseline="-25000">
                <a:latin typeface="Times New Roman" panose="02020603050405020304" pitchFamily="18" charset="0"/>
                <a:cs typeface="Times New Roman" panose="02020603050405020304" pitchFamily="18" charset="0"/>
              </a:rPr>
              <a:t>o</a:t>
            </a:r>
            <a:r>
              <a:rPr lang="en-IN" altLang="hi-IN" sz="2043" baseline="-25000">
                <a:latin typeface="Times New Roman" panose="02020603050405020304" pitchFamily="18" charset="0"/>
                <a:cs typeface="Times New Roman" panose="02020603050405020304" pitchFamily="18" charset="0"/>
              </a:rPr>
              <a:t>1</a:t>
            </a:r>
            <a:r>
              <a:rPr lang="en-IN" altLang="hi-IN" sz="2043">
                <a:latin typeface="Times New Roman" panose="02020603050405020304" pitchFamily="18" charset="0"/>
                <a:cs typeface="Times New Roman" panose="02020603050405020304" pitchFamily="18" charset="0"/>
              </a:rPr>
              <a:t> = </a:t>
            </a:r>
            <a:r>
              <a:rPr lang="en-IN" altLang="hi-IN" sz="2043" i="1">
                <a:latin typeface="Times New Roman" panose="02020603050405020304" pitchFamily="18" charset="0"/>
                <a:cs typeface="Times New Roman" panose="02020603050405020304" pitchFamily="18" charset="0"/>
              </a:rPr>
              <a:t>r</a:t>
            </a:r>
            <a:r>
              <a:rPr lang="en-IN" altLang="hi-IN" sz="2043" i="1" baseline="-25000">
                <a:latin typeface="Times New Roman" panose="02020603050405020304" pitchFamily="18" charset="0"/>
                <a:cs typeface="Times New Roman" panose="02020603050405020304" pitchFamily="18" charset="0"/>
              </a:rPr>
              <a:t>o</a:t>
            </a:r>
            <a:r>
              <a:rPr lang="en-IN" altLang="hi-IN" sz="2043" baseline="-25000">
                <a:latin typeface="Times New Roman" panose="02020603050405020304" pitchFamily="18" charset="0"/>
                <a:cs typeface="Times New Roman" panose="02020603050405020304" pitchFamily="18" charset="0"/>
              </a:rPr>
              <a:t>2</a:t>
            </a:r>
            <a:r>
              <a:rPr lang="en-IN" altLang="hi-IN" sz="2043">
                <a:latin typeface="Times New Roman" panose="02020603050405020304" pitchFamily="18" charset="0"/>
                <a:cs typeface="Times New Roman" panose="02020603050405020304" pitchFamily="18" charset="0"/>
              </a:rPr>
              <a:t> = </a:t>
            </a:r>
            <a:r>
              <a:rPr lang="en-IN" altLang="hi-IN" sz="2043" i="1">
                <a:latin typeface="Times New Roman" panose="02020603050405020304" pitchFamily="18" charset="0"/>
                <a:cs typeface="Times New Roman" panose="02020603050405020304" pitchFamily="18" charset="0"/>
              </a:rPr>
              <a:t>r</a:t>
            </a:r>
            <a:r>
              <a:rPr lang="en-IN" altLang="hi-IN" sz="2043" i="1" baseline="-25000">
                <a:latin typeface="Times New Roman" panose="02020603050405020304" pitchFamily="18" charset="0"/>
                <a:cs typeface="Times New Roman" panose="02020603050405020304" pitchFamily="18" charset="0"/>
              </a:rPr>
              <a:t>o</a:t>
            </a:r>
            <a:r>
              <a:rPr lang="en-IN" altLang="hi-IN" sz="2043">
                <a:latin typeface="Times New Roman" panose="02020603050405020304" pitchFamily="18" charset="0"/>
                <a:cs typeface="Times New Roman" panose="02020603050405020304" pitchFamily="18" charset="0"/>
              </a:rPr>
              <a:t>,</a:t>
            </a:r>
            <a:endParaRPr lang="hi-IN" altLang="hi-IN" sz="2043">
              <a:latin typeface="Times New Roman" panose="02020603050405020304" pitchFamily="18" charset="0"/>
            </a:endParaRPr>
          </a:p>
        </p:txBody>
      </p:sp>
      <p:pic>
        <p:nvPicPr>
          <p:cNvPr id="9236" name="Picture 2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35234" y="6175576"/>
            <a:ext cx="2714915" cy="557904"/>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sp>
        <p:nvSpPr>
          <p:cNvPr id="9237" name="Rectangle 25"/>
          <p:cNvSpPr>
            <a:spLocks noChangeArrowheads="1"/>
          </p:cNvSpPr>
          <p:nvPr/>
        </p:nvSpPr>
        <p:spPr bwMode="auto">
          <a:xfrm>
            <a:off x="6106126" y="5207354"/>
            <a:ext cx="550579"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hi-IN" sz="1839">
                <a:latin typeface="TimesLTStd-Roman"/>
              </a:rPr>
              <a:t>(3) </a:t>
            </a:r>
            <a:endParaRPr lang="hi-IN" altLang="hi-IN" sz="1839"/>
          </a:p>
        </p:txBody>
      </p:sp>
      <p:sp>
        <p:nvSpPr>
          <p:cNvPr id="9238" name="Rectangle 26"/>
          <p:cNvSpPr>
            <a:spLocks noChangeArrowheads="1"/>
          </p:cNvSpPr>
          <p:nvPr/>
        </p:nvSpPr>
        <p:spPr bwMode="auto">
          <a:xfrm>
            <a:off x="6112614" y="6232340"/>
            <a:ext cx="550579"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hi-IN" sz="1839">
                <a:latin typeface="TimesLTStd-Roman"/>
              </a:rPr>
              <a:t>(4) </a:t>
            </a:r>
            <a:endParaRPr lang="hi-IN" altLang="hi-IN" sz="1839"/>
          </a:p>
        </p:txBody>
      </p:sp>
      <p:pic>
        <p:nvPicPr>
          <p:cNvPr id="9239" name="Picture 22"/>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046424" y="6175577"/>
            <a:ext cx="1159596" cy="591961"/>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sp>
        <p:nvSpPr>
          <p:cNvPr id="9240" name="Rectangle 23"/>
          <p:cNvSpPr>
            <a:spLocks noChangeArrowheads="1"/>
          </p:cNvSpPr>
          <p:nvPr/>
        </p:nvSpPr>
        <p:spPr bwMode="auto">
          <a:xfrm>
            <a:off x="176778" y="6765916"/>
            <a:ext cx="6913789" cy="4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hi-IN" sz="2043">
                <a:latin typeface="Times New Roman" panose="02020603050405020304" pitchFamily="18" charset="0"/>
                <a:cs typeface="Times New Roman" panose="02020603050405020304" pitchFamily="18" charset="0"/>
              </a:rPr>
              <a:t>Thus </a:t>
            </a:r>
            <a:r>
              <a:rPr lang="en-US" altLang="hi-IN" sz="2043">
                <a:solidFill>
                  <a:srgbClr val="0000CC"/>
                </a:solidFill>
                <a:latin typeface="Times New Roman" panose="02020603050405020304" pitchFamily="18" charset="0"/>
                <a:cs typeface="Times New Roman" panose="02020603050405020304" pitchFamily="18" charset="0"/>
              </a:rPr>
              <a:t>cascoding increases </a:t>
            </a:r>
            <a:r>
              <a:rPr lang="en-US" altLang="hi-IN" sz="2043">
                <a:latin typeface="Times New Roman" panose="02020603050405020304" pitchFamily="18" charset="0"/>
                <a:cs typeface="Times New Roman" panose="02020603050405020304" pitchFamily="18" charset="0"/>
              </a:rPr>
              <a:t>the gain magnitude from </a:t>
            </a:r>
            <a:r>
              <a:rPr lang="en-US" altLang="hi-IN" sz="2043" i="1">
                <a:latin typeface="Times New Roman" panose="02020603050405020304" pitchFamily="18" charset="0"/>
                <a:cs typeface="Times New Roman" panose="02020603050405020304" pitchFamily="18" charset="0"/>
              </a:rPr>
              <a:t>A</a:t>
            </a:r>
            <a:r>
              <a:rPr lang="en-US" altLang="hi-IN" sz="2043" baseline="-25000">
                <a:latin typeface="Times New Roman" panose="02020603050405020304" pitchFamily="18" charset="0"/>
                <a:cs typeface="Times New Roman" panose="02020603050405020304" pitchFamily="18" charset="0"/>
              </a:rPr>
              <a:t>0</a:t>
            </a:r>
            <a:r>
              <a:rPr lang="en-US" altLang="hi-IN" sz="2043">
                <a:latin typeface="Times New Roman" panose="02020603050405020304" pitchFamily="18" charset="0"/>
                <a:cs typeface="Times New Roman" panose="02020603050405020304" pitchFamily="18" charset="0"/>
              </a:rPr>
              <a:t> </a:t>
            </a:r>
            <a:r>
              <a:rPr lang="en-US" altLang="hi-IN" sz="2043">
                <a:solidFill>
                  <a:srgbClr val="0000CC"/>
                </a:solidFill>
                <a:latin typeface="Times New Roman" panose="02020603050405020304" pitchFamily="18" charset="0"/>
                <a:cs typeface="Times New Roman" panose="02020603050405020304" pitchFamily="18" charset="0"/>
              </a:rPr>
              <a:t>to </a:t>
            </a:r>
            <a:r>
              <a:rPr lang="en-US" altLang="hi-IN" sz="2043" i="1">
                <a:solidFill>
                  <a:srgbClr val="0000CC"/>
                </a:solidFill>
                <a:latin typeface="Times New Roman" panose="02020603050405020304" pitchFamily="18" charset="0"/>
                <a:cs typeface="Times New Roman" panose="02020603050405020304" pitchFamily="18" charset="0"/>
              </a:rPr>
              <a:t>A</a:t>
            </a:r>
            <a:r>
              <a:rPr lang="en-US" altLang="hi-IN" sz="2043" baseline="30000">
                <a:solidFill>
                  <a:srgbClr val="0000CC"/>
                </a:solidFill>
                <a:latin typeface="Times New Roman" panose="02020603050405020304" pitchFamily="18" charset="0"/>
                <a:cs typeface="Times New Roman" panose="02020603050405020304" pitchFamily="18" charset="0"/>
              </a:rPr>
              <a:t>2</a:t>
            </a:r>
            <a:r>
              <a:rPr lang="hi-IN" altLang="hi-IN" sz="2043" baseline="-25000">
                <a:solidFill>
                  <a:srgbClr val="0000CC"/>
                </a:solidFill>
                <a:latin typeface="Times New Roman" panose="02020603050405020304" pitchFamily="18" charset="0"/>
              </a:rPr>
              <a:t>0</a:t>
            </a:r>
            <a:r>
              <a:rPr lang="hi-IN" altLang="hi-IN" sz="2043">
                <a:latin typeface="Times New Roman" panose="02020603050405020304" pitchFamily="18" charset="0"/>
              </a:rPr>
              <a:t>.</a:t>
            </a:r>
          </a:p>
        </p:txBody>
      </p:sp>
    </p:spTree>
    <p:extLst>
      <p:ext uri="{BB962C8B-B14F-4D97-AF65-F5344CB8AC3E}">
        <p14:creationId xmlns:p14="http://schemas.microsoft.com/office/powerpoint/2010/main" val="2385793504"/>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221"/>
                                        </p:tgtEl>
                                        <p:attrNameLst>
                                          <p:attrName>style.visibility</p:attrName>
                                        </p:attrNameLst>
                                      </p:cBhvr>
                                      <p:to>
                                        <p:strVal val="visible"/>
                                      </p:to>
                                    </p:set>
                                    <p:anim calcmode="lin" valueType="num">
                                      <p:cBhvr additive="base">
                                        <p:cTn id="7" dur="500" fill="hold"/>
                                        <p:tgtEl>
                                          <p:spTgt spid="9221"/>
                                        </p:tgtEl>
                                        <p:attrNameLst>
                                          <p:attrName>ppt_x</p:attrName>
                                        </p:attrNameLst>
                                      </p:cBhvr>
                                      <p:tavLst>
                                        <p:tav tm="0">
                                          <p:val>
                                            <p:strVal val="#ppt_x"/>
                                          </p:val>
                                        </p:tav>
                                        <p:tav tm="100000">
                                          <p:val>
                                            <p:strVal val="#ppt_x"/>
                                          </p:val>
                                        </p:tav>
                                      </p:tavLst>
                                    </p:anim>
                                    <p:anim calcmode="lin" valueType="num">
                                      <p:cBhvr additive="base">
                                        <p:cTn id="8" dur="500" fill="hold"/>
                                        <p:tgtEl>
                                          <p:spTgt spid="92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225"/>
                                        </p:tgtEl>
                                        <p:attrNameLst>
                                          <p:attrName>style.visibility</p:attrName>
                                        </p:attrNameLst>
                                      </p:cBhvr>
                                      <p:to>
                                        <p:strVal val="visible"/>
                                      </p:to>
                                    </p:set>
                                    <p:anim calcmode="lin" valueType="num">
                                      <p:cBhvr additive="base">
                                        <p:cTn id="13" dur="500" fill="hold"/>
                                        <p:tgtEl>
                                          <p:spTgt spid="9225"/>
                                        </p:tgtEl>
                                        <p:attrNameLst>
                                          <p:attrName>ppt_x</p:attrName>
                                        </p:attrNameLst>
                                      </p:cBhvr>
                                      <p:tavLst>
                                        <p:tav tm="0">
                                          <p:val>
                                            <p:strVal val="#ppt_x"/>
                                          </p:val>
                                        </p:tav>
                                        <p:tav tm="100000">
                                          <p:val>
                                            <p:strVal val="#ppt_x"/>
                                          </p:val>
                                        </p:tav>
                                      </p:tavLst>
                                    </p:anim>
                                    <p:anim calcmode="lin" valueType="num">
                                      <p:cBhvr additive="base">
                                        <p:cTn id="14" dur="500" fill="hold"/>
                                        <p:tgtEl>
                                          <p:spTgt spid="9225"/>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9227"/>
                                        </p:tgtEl>
                                        <p:attrNameLst>
                                          <p:attrName>style.visibility</p:attrName>
                                        </p:attrNameLst>
                                      </p:cBhvr>
                                      <p:to>
                                        <p:strVal val="visible"/>
                                      </p:to>
                                    </p:set>
                                    <p:anim calcmode="lin" valueType="num">
                                      <p:cBhvr additive="base">
                                        <p:cTn id="17" dur="500" fill="hold"/>
                                        <p:tgtEl>
                                          <p:spTgt spid="9227"/>
                                        </p:tgtEl>
                                        <p:attrNameLst>
                                          <p:attrName>ppt_x</p:attrName>
                                        </p:attrNameLst>
                                      </p:cBhvr>
                                      <p:tavLst>
                                        <p:tav tm="0">
                                          <p:val>
                                            <p:strVal val="#ppt_x"/>
                                          </p:val>
                                        </p:tav>
                                        <p:tav tm="100000">
                                          <p:val>
                                            <p:strVal val="#ppt_x"/>
                                          </p:val>
                                        </p:tav>
                                      </p:tavLst>
                                    </p:anim>
                                    <p:anim calcmode="lin" valueType="num">
                                      <p:cBhvr additive="base">
                                        <p:cTn id="18" dur="500" fill="hold"/>
                                        <p:tgtEl>
                                          <p:spTgt spid="9227"/>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9223"/>
                                        </p:tgtEl>
                                        <p:attrNameLst>
                                          <p:attrName>style.visibility</p:attrName>
                                        </p:attrNameLst>
                                      </p:cBhvr>
                                      <p:to>
                                        <p:strVal val="visible"/>
                                      </p:to>
                                    </p:set>
                                    <p:anim calcmode="lin" valueType="num">
                                      <p:cBhvr additive="base">
                                        <p:cTn id="21" dur="500" fill="hold"/>
                                        <p:tgtEl>
                                          <p:spTgt spid="9223"/>
                                        </p:tgtEl>
                                        <p:attrNameLst>
                                          <p:attrName>ppt_x</p:attrName>
                                        </p:attrNameLst>
                                      </p:cBhvr>
                                      <p:tavLst>
                                        <p:tav tm="0">
                                          <p:val>
                                            <p:strVal val="#ppt_x"/>
                                          </p:val>
                                        </p:tav>
                                        <p:tav tm="100000">
                                          <p:val>
                                            <p:strVal val="#ppt_x"/>
                                          </p:val>
                                        </p:tav>
                                      </p:tavLst>
                                    </p:anim>
                                    <p:anim calcmode="lin" valueType="num">
                                      <p:cBhvr additive="base">
                                        <p:cTn id="22" dur="500" fill="hold"/>
                                        <p:tgtEl>
                                          <p:spTgt spid="922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224"/>
                                        </p:tgtEl>
                                        <p:attrNameLst>
                                          <p:attrName>style.visibility</p:attrName>
                                        </p:attrNameLst>
                                      </p:cBhvr>
                                      <p:to>
                                        <p:strVal val="visible"/>
                                      </p:to>
                                    </p:set>
                                    <p:anim calcmode="lin" valueType="num">
                                      <p:cBhvr additive="base">
                                        <p:cTn id="27" dur="500" fill="hold"/>
                                        <p:tgtEl>
                                          <p:spTgt spid="9224"/>
                                        </p:tgtEl>
                                        <p:attrNameLst>
                                          <p:attrName>ppt_x</p:attrName>
                                        </p:attrNameLst>
                                      </p:cBhvr>
                                      <p:tavLst>
                                        <p:tav tm="0">
                                          <p:val>
                                            <p:strVal val="#ppt_x"/>
                                          </p:val>
                                        </p:tav>
                                        <p:tav tm="100000">
                                          <p:val>
                                            <p:strVal val="#ppt_x"/>
                                          </p:val>
                                        </p:tav>
                                      </p:tavLst>
                                    </p:anim>
                                    <p:anim calcmode="lin" valueType="num">
                                      <p:cBhvr additive="base">
                                        <p:cTn id="28" dur="500" fill="hold"/>
                                        <p:tgtEl>
                                          <p:spTgt spid="922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9226"/>
                                        </p:tgtEl>
                                        <p:attrNameLst>
                                          <p:attrName>style.visibility</p:attrName>
                                        </p:attrNameLst>
                                      </p:cBhvr>
                                      <p:to>
                                        <p:strVal val="visible"/>
                                      </p:to>
                                    </p:set>
                                    <p:anim calcmode="lin" valueType="num">
                                      <p:cBhvr additive="base">
                                        <p:cTn id="31" dur="500" fill="hold"/>
                                        <p:tgtEl>
                                          <p:spTgt spid="9226"/>
                                        </p:tgtEl>
                                        <p:attrNameLst>
                                          <p:attrName>ppt_x</p:attrName>
                                        </p:attrNameLst>
                                      </p:cBhvr>
                                      <p:tavLst>
                                        <p:tav tm="0">
                                          <p:val>
                                            <p:strVal val="#ppt_x"/>
                                          </p:val>
                                        </p:tav>
                                        <p:tav tm="100000">
                                          <p:val>
                                            <p:strVal val="#ppt_x"/>
                                          </p:val>
                                        </p:tav>
                                      </p:tavLst>
                                    </p:anim>
                                    <p:anim calcmode="lin" valueType="num">
                                      <p:cBhvr additive="base">
                                        <p:cTn id="32" dur="500" fill="hold"/>
                                        <p:tgtEl>
                                          <p:spTgt spid="922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228"/>
                                        </p:tgtEl>
                                        <p:attrNameLst>
                                          <p:attrName>style.visibility</p:attrName>
                                        </p:attrNameLst>
                                      </p:cBhvr>
                                      <p:to>
                                        <p:strVal val="visible"/>
                                      </p:to>
                                    </p:set>
                                    <p:anim calcmode="lin" valueType="num">
                                      <p:cBhvr additive="base">
                                        <p:cTn id="37" dur="500" fill="hold"/>
                                        <p:tgtEl>
                                          <p:spTgt spid="9228"/>
                                        </p:tgtEl>
                                        <p:attrNameLst>
                                          <p:attrName>ppt_x</p:attrName>
                                        </p:attrNameLst>
                                      </p:cBhvr>
                                      <p:tavLst>
                                        <p:tav tm="0">
                                          <p:val>
                                            <p:strVal val="#ppt_x"/>
                                          </p:val>
                                        </p:tav>
                                        <p:tav tm="100000">
                                          <p:val>
                                            <p:strVal val="#ppt_x"/>
                                          </p:val>
                                        </p:tav>
                                      </p:tavLst>
                                    </p:anim>
                                    <p:anim calcmode="lin" valueType="num">
                                      <p:cBhvr additive="base">
                                        <p:cTn id="38" dur="500" fill="hold"/>
                                        <p:tgtEl>
                                          <p:spTgt spid="922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9232"/>
                                        </p:tgtEl>
                                        <p:attrNameLst>
                                          <p:attrName>style.visibility</p:attrName>
                                        </p:attrNameLst>
                                      </p:cBhvr>
                                      <p:to>
                                        <p:strVal val="visible"/>
                                      </p:to>
                                    </p:set>
                                    <p:anim calcmode="lin" valueType="num">
                                      <p:cBhvr additive="base">
                                        <p:cTn id="41" dur="500" fill="hold"/>
                                        <p:tgtEl>
                                          <p:spTgt spid="9232"/>
                                        </p:tgtEl>
                                        <p:attrNameLst>
                                          <p:attrName>ppt_x</p:attrName>
                                        </p:attrNameLst>
                                      </p:cBhvr>
                                      <p:tavLst>
                                        <p:tav tm="0">
                                          <p:val>
                                            <p:strVal val="#ppt_x"/>
                                          </p:val>
                                        </p:tav>
                                        <p:tav tm="100000">
                                          <p:val>
                                            <p:strVal val="#ppt_x"/>
                                          </p:val>
                                        </p:tav>
                                      </p:tavLst>
                                    </p:anim>
                                    <p:anim calcmode="lin" valueType="num">
                                      <p:cBhvr additive="base">
                                        <p:cTn id="42" dur="500" fill="hold"/>
                                        <p:tgtEl>
                                          <p:spTgt spid="9232"/>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9229"/>
                                        </p:tgtEl>
                                        <p:attrNameLst>
                                          <p:attrName>style.visibility</p:attrName>
                                        </p:attrNameLst>
                                      </p:cBhvr>
                                      <p:to>
                                        <p:strVal val="visible"/>
                                      </p:to>
                                    </p:set>
                                    <p:anim calcmode="lin" valueType="num">
                                      <p:cBhvr additive="base">
                                        <p:cTn id="47" dur="500" fill="hold"/>
                                        <p:tgtEl>
                                          <p:spTgt spid="9229"/>
                                        </p:tgtEl>
                                        <p:attrNameLst>
                                          <p:attrName>ppt_x</p:attrName>
                                        </p:attrNameLst>
                                      </p:cBhvr>
                                      <p:tavLst>
                                        <p:tav tm="0">
                                          <p:val>
                                            <p:strVal val="#ppt_x"/>
                                          </p:val>
                                        </p:tav>
                                        <p:tav tm="100000">
                                          <p:val>
                                            <p:strVal val="#ppt_x"/>
                                          </p:val>
                                        </p:tav>
                                      </p:tavLst>
                                    </p:anim>
                                    <p:anim calcmode="lin" valueType="num">
                                      <p:cBhvr additive="base">
                                        <p:cTn id="48" dur="500" fill="hold"/>
                                        <p:tgtEl>
                                          <p:spTgt spid="9229"/>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9230"/>
                                        </p:tgtEl>
                                        <p:attrNameLst>
                                          <p:attrName>style.visibility</p:attrName>
                                        </p:attrNameLst>
                                      </p:cBhvr>
                                      <p:to>
                                        <p:strVal val="visible"/>
                                      </p:to>
                                    </p:set>
                                    <p:anim calcmode="lin" valueType="num">
                                      <p:cBhvr additive="base">
                                        <p:cTn id="53" dur="500" fill="hold"/>
                                        <p:tgtEl>
                                          <p:spTgt spid="9230"/>
                                        </p:tgtEl>
                                        <p:attrNameLst>
                                          <p:attrName>ppt_x</p:attrName>
                                        </p:attrNameLst>
                                      </p:cBhvr>
                                      <p:tavLst>
                                        <p:tav tm="0">
                                          <p:val>
                                            <p:strVal val="#ppt_x"/>
                                          </p:val>
                                        </p:tav>
                                        <p:tav tm="100000">
                                          <p:val>
                                            <p:strVal val="#ppt_x"/>
                                          </p:val>
                                        </p:tav>
                                      </p:tavLst>
                                    </p:anim>
                                    <p:anim calcmode="lin" valueType="num">
                                      <p:cBhvr additive="base">
                                        <p:cTn id="54" dur="500" fill="hold"/>
                                        <p:tgtEl>
                                          <p:spTgt spid="9230"/>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9233"/>
                                        </p:tgtEl>
                                        <p:attrNameLst>
                                          <p:attrName>style.visibility</p:attrName>
                                        </p:attrNameLst>
                                      </p:cBhvr>
                                      <p:to>
                                        <p:strVal val="visible"/>
                                      </p:to>
                                    </p:set>
                                    <p:anim calcmode="lin" valueType="num">
                                      <p:cBhvr additive="base">
                                        <p:cTn id="57" dur="500" fill="hold"/>
                                        <p:tgtEl>
                                          <p:spTgt spid="9233"/>
                                        </p:tgtEl>
                                        <p:attrNameLst>
                                          <p:attrName>ppt_x</p:attrName>
                                        </p:attrNameLst>
                                      </p:cBhvr>
                                      <p:tavLst>
                                        <p:tav tm="0">
                                          <p:val>
                                            <p:strVal val="#ppt_x"/>
                                          </p:val>
                                        </p:tav>
                                        <p:tav tm="100000">
                                          <p:val>
                                            <p:strVal val="#ppt_x"/>
                                          </p:val>
                                        </p:tav>
                                      </p:tavLst>
                                    </p:anim>
                                    <p:anim calcmode="lin" valueType="num">
                                      <p:cBhvr additive="base">
                                        <p:cTn id="58" dur="500" fill="hold"/>
                                        <p:tgtEl>
                                          <p:spTgt spid="9233"/>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9231"/>
                                        </p:tgtEl>
                                        <p:attrNameLst>
                                          <p:attrName>style.visibility</p:attrName>
                                        </p:attrNameLst>
                                      </p:cBhvr>
                                      <p:to>
                                        <p:strVal val="visible"/>
                                      </p:to>
                                    </p:set>
                                    <p:anim calcmode="lin" valueType="num">
                                      <p:cBhvr additive="base">
                                        <p:cTn id="63" dur="500" fill="hold"/>
                                        <p:tgtEl>
                                          <p:spTgt spid="9231"/>
                                        </p:tgtEl>
                                        <p:attrNameLst>
                                          <p:attrName>ppt_x</p:attrName>
                                        </p:attrNameLst>
                                      </p:cBhvr>
                                      <p:tavLst>
                                        <p:tav tm="0">
                                          <p:val>
                                            <p:strVal val="#ppt_x"/>
                                          </p:val>
                                        </p:tav>
                                        <p:tav tm="100000">
                                          <p:val>
                                            <p:strVal val="#ppt_x"/>
                                          </p:val>
                                        </p:tav>
                                      </p:tavLst>
                                    </p:anim>
                                    <p:anim calcmode="lin" valueType="num">
                                      <p:cBhvr additive="base">
                                        <p:cTn id="64" dur="500" fill="hold"/>
                                        <p:tgtEl>
                                          <p:spTgt spid="9231"/>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9234"/>
                                        </p:tgtEl>
                                        <p:attrNameLst>
                                          <p:attrName>style.visibility</p:attrName>
                                        </p:attrNameLst>
                                      </p:cBhvr>
                                      <p:to>
                                        <p:strVal val="visible"/>
                                      </p:to>
                                    </p:set>
                                    <p:anim calcmode="lin" valueType="num">
                                      <p:cBhvr additive="base">
                                        <p:cTn id="69" dur="500" fill="hold"/>
                                        <p:tgtEl>
                                          <p:spTgt spid="9234"/>
                                        </p:tgtEl>
                                        <p:attrNameLst>
                                          <p:attrName>ppt_x</p:attrName>
                                        </p:attrNameLst>
                                      </p:cBhvr>
                                      <p:tavLst>
                                        <p:tav tm="0">
                                          <p:val>
                                            <p:strVal val="#ppt_x"/>
                                          </p:val>
                                        </p:tav>
                                        <p:tav tm="100000">
                                          <p:val>
                                            <p:strVal val="#ppt_x"/>
                                          </p:val>
                                        </p:tav>
                                      </p:tavLst>
                                    </p:anim>
                                    <p:anim calcmode="lin" valueType="num">
                                      <p:cBhvr additive="base">
                                        <p:cTn id="70" dur="500" fill="hold"/>
                                        <p:tgtEl>
                                          <p:spTgt spid="9234"/>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9237"/>
                                        </p:tgtEl>
                                        <p:attrNameLst>
                                          <p:attrName>style.visibility</p:attrName>
                                        </p:attrNameLst>
                                      </p:cBhvr>
                                      <p:to>
                                        <p:strVal val="visible"/>
                                      </p:to>
                                    </p:set>
                                    <p:anim calcmode="lin" valueType="num">
                                      <p:cBhvr additive="base">
                                        <p:cTn id="73" dur="500" fill="hold"/>
                                        <p:tgtEl>
                                          <p:spTgt spid="9237"/>
                                        </p:tgtEl>
                                        <p:attrNameLst>
                                          <p:attrName>ppt_x</p:attrName>
                                        </p:attrNameLst>
                                      </p:cBhvr>
                                      <p:tavLst>
                                        <p:tav tm="0">
                                          <p:val>
                                            <p:strVal val="#ppt_x"/>
                                          </p:val>
                                        </p:tav>
                                        <p:tav tm="100000">
                                          <p:val>
                                            <p:strVal val="#ppt_x"/>
                                          </p:val>
                                        </p:tav>
                                      </p:tavLst>
                                    </p:anim>
                                    <p:anim calcmode="lin" valueType="num">
                                      <p:cBhvr additive="base">
                                        <p:cTn id="74" dur="500" fill="hold"/>
                                        <p:tgtEl>
                                          <p:spTgt spid="9237"/>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9235"/>
                                        </p:tgtEl>
                                        <p:attrNameLst>
                                          <p:attrName>style.visibility</p:attrName>
                                        </p:attrNameLst>
                                      </p:cBhvr>
                                      <p:to>
                                        <p:strVal val="visible"/>
                                      </p:to>
                                    </p:set>
                                    <p:anim calcmode="lin" valueType="num">
                                      <p:cBhvr additive="base">
                                        <p:cTn id="79" dur="500" fill="hold"/>
                                        <p:tgtEl>
                                          <p:spTgt spid="9235"/>
                                        </p:tgtEl>
                                        <p:attrNameLst>
                                          <p:attrName>ppt_x</p:attrName>
                                        </p:attrNameLst>
                                      </p:cBhvr>
                                      <p:tavLst>
                                        <p:tav tm="0">
                                          <p:val>
                                            <p:strVal val="#ppt_x"/>
                                          </p:val>
                                        </p:tav>
                                        <p:tav tm="100000">
                                          <p:val>
                                            <p:strVal val="#ppt_x"/>
                                          </p:val>
                                        </p:tav>
                                      </p:tavLst>
                                    </p:anim>
                                    <p:anim calcmode="lin" valueType="num">
                                      <p:cBhvr additive="base">
                                        <p:cTn id="80" dur="500" fill="hold"/>
                                        <p:tgtEl>
                                          <p:spTgt spid="9235"/>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9236"/>
                                        </p:tgtEl>
                                        <p:attrNameLst>
                                          <p:attrName>style.visibility</p:attrName>
                                        </p:attrNameLst>
                                      </p:cBhvr>
                                      <p:to>
                                        <p:strVal val="visible"/>
                                      </p:to>
                                    </p:set>
                                    <p:anim calcmode="lin" valueType="num">
                                      <p:cBhvr additive="base">
                                        <p:cTn id="85" dur="500" fill="hold"/>
                                        <p:tgtEl>
                                          <p:spTgt spid="9236"/>
                                        </p:tgtEl>
                                        <p:attrNameLst>
                                          <p:attrName>ppt_x</p:attrName>
                                        </p:attrNameLst>
                                      </p:cBhvr>
                                      <p:tavLst>
                                        <p:tav tm="0">
                                          <p:val>
                                            <p:strVal val="#ppt_x"/>
                                          </p:val>
                                        </p:tav>
                                        <p:tav tm="100000">
                                          <p:val>
                                            <p:strVal val="#ppt_x"/>
                                          </p:val>
                                        </p:tav>
                                      </p:tavLst>
                                    </p:anim>
                                    <p:anim calcmode="lin" valueType="num">
                                      <p:cBhvr additive="base">
                                        <p:cTn id="86" dur="500" fill="hold"/>
                                        <p:tgtEl>
                                          <p:spTgt spid="9236"/>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9239"/>
                                        </p:tgtEl>
                                        <p:attrNameLst>
                                          <p:attrName>style.visibility</p:attrName>
                                        </p:attrNameLst>
                                      </p:cBhvr>
                                      <p:to>
                                        <p:strVal val="visible"/>
                                      </p:to>
                                    </p:set>
                                    <p:anim calcmode="lin" valueType="num">
                                      <p:cBhvr additive="base">
                                        <p:cTn id="91" dur="500" fill="hold"/>
                                        <p:tgtEl>
                                          <p:spTgt spid="9239"/>
                                        </p:tgtEl>
                                        <p:attrNameLst>
                                          <p:attrName>ppt_x</p:attrName>
                                        </p:attrNameLst>
                                      </p:cBhvr>
                                      <p:tavLst>
                                        <p:tav tm="0">
                                          <p:val>
                                            <p:strVal val="#ppt_x"/>
                                          </p:val>
                                        </p:tav>
                                        <p:tav tm="100000">
                                          <p:val>
                                            <p:strVal val="#ppt_x"/>
                                          </p:val>
                                        </p:tav>
                                      </p:tavLst>
                                    </p:anim>
                                    <p:anim calcmode="lin" valueType="num">
                                      <p:cBhvr additive="base">
                                        <p:cTn id="92" dur="500" fill="hold"/>
                                        <p:tgtEl>
                                          <p:spTgt spid="9239"/>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9238"/>
                                        </p:tgtEl>
                                        <p:attrNameLst>
                                          <p:attrName>style.visibility</p:attrName>
                                        </p:attrNameLst>
                                      </p:cBhvr>
                                      <p:to>
                                        <p:strVal val="visible"/>
                                      </p:to>
                                    </p:set>
                                    <p:anim calcmode="lin" valueType="num">
                                      <p:cBhvr additive="base">
                                        <p:cTn id="95" dur="500" fill="hold"/>
                                        <p:tgtEl>
                                          <p:spTgt spid="9238"/>
                                        </p:tgtEl>
                                        <p:attrNameLst>
                                          <p:attrName>ppt_x</p:attrName>
                                        </p:attrNameLst>
                                      </p:cBhvr>
                                      <p:tavLst>
                                        <p:tav tm="0">
                                          <p:val>
                                            <p:strVal val="#ppt_x"/>
                                          </p:val>
                                        </p:tav>
                                        <p:tav tm="100000">
                                          <p:val>
                                            <p:strVal val="#ppt_x"/>
                                          </p:val>
                                        </p:tav>
                                      </p:tavLst>
                                    </p:anim>
                                    <p:anim calcmode="lin" valueType="num">
                                      <p:cBhvr additive="base">
                                        <p:cTn id="96" dur="500" fill="hold"/>
                                        <p:tgtEl>
                                          <p:spTgt spid="9238"/>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9240"/>
                                        </p:tgtEl>
                                        <p:attrNameLst>
                                          <p:attrName>style.visibility</p:attrName>
                                        </p:attrNameLst>
                                      </p:cBhvr>
                                      <p:to>
                                        <p:strVal val="visible"/>
                                      </p:to>
                                    </p:set>
                                    <p:anim calcmode="lin" valueType="num">
                                      <p:cBhvr additive="base">
                                        <p:cTn id="101" dur="500" fill="hold"/>
                                        <p:tgtEl>
                                          <p:spTgt spid="9240"/>
                                        </p:tgtEl>
                                        <p:attrNameLst>
                                          <p:attrName>ppt_x</p:attrName>
                                        </p:attrNameLst>
                                      </p:cBhvr>
                                      <p:tavLst>
                                        <p:tav tm="0">
                                          <p:val>
                                            <p:strVal val="#ppt_x"/>
                                          </p:val>
                                        </p:tav>
                                        <p:tav tm="100000">
                                          <p:val>
                                            <p:strVal val="#ppt_x"/>
                                          </p:val>
                                        </p:tav>
                                      </p:tavLst>
                                    </p:anim>
                                    <p:anim calcmode="lin" valueType="num">
                                      <p:cBhvr additive="base">
                                        <p:cTn id="102" dur="500" fill="hold"/>
                                        <p:tgtEl>
                                          <p:spTgt spid="92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animBg="1"/>
      <p:bldP spid="9225" grpId="0"/>
      <p:bldP spid="9226" grpId="0"/>
      <p:bldP spid="9227" grpId="0"/>
      <p:bldP spid="9229" grpId="0"/>
      <p:bldP spid="9231" grpId="0"/>
      <p:bldP spid="9232" grpId="0"/>
      <p:bldP spid="9233" grpId="0"/>
      <p:bldP spid="9235" grpId="0"/>
      <p:bldP spid="9237" grpId="0"/>
      <p:bldP spid="9238" grpId="0"/>
      <p:bldP spid="924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33424577-C144-4B96-A391-BD1326AFD377}" type="datetime1">
              <a:rPr lang="en-IN" smtClean="0"/>
              <a:pPr>
                <a:defRPr/>
              </a:pPr>
              <a:t>23-12-2024</a:t>
            </a:fld>
            <a:endParaRPr lang="en-US" dirty="0"/>
          </a:p>
        </p:txBody>
      </p:sp>
      <p:sp>
        <p:nvSpPr>
          <p:cNvPr id="10243"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6" name="Slide Number Placeholder 5"/>
          <p:cNvSpPr>
            <a:spLocks noGrp="1"/>
          </p:cNvSpPr>
          <p:nvPr>
            <p:ph type="sldNum" sz="quarter" idx="12"/>
          </p:nvPr>
        </p:nvSpPr>
        <p:spPr/>
        <p:txBody>
          <a:bodyPr/>
          <a:lstStyle/>
          <a:p>
            <a:pPr>
              <a:defRPr/>
            </a:pPr>
            <a:fld id="{65B0746D-0E13-4A3E-A749-D071C926D788}" type="slidenum">
              <a:rPr lang="en-US" smtClean="0"/>
              <a:pPr>
                <a:defRPr/>
              </a:pPr>
              <a:t>75</a:t>
            </a:fld>
            <a:endParaRPr lang="en-US" dirty="0"/>
          </a:p>
        </p:txBody>
      </p:sp>
      <p:sp>
        <p:nvSpPr>
          <p:cNvPr id="10245" name="Rectangle 9"/>
          <p:cNvSpPr>
            <a:spLocks noChangeArrowheads="1"/>
          </p:cNvSpPr>
          <p:nvPr/>
        </p:nvSpPr>
        <p:spPr bwMode="auto">
          <a:xfrm>
            <a:off x="1772118" y="1020384"/>
            <a:ext cx="8895646" cy="441315"/>
          </a:xfrm>
          <a:prstGeom prst="rect">
            <a:avLst/>
          </a:prstGeom>
          <a:solidFill>
            <a:srgbClr val="FFFF00"/>
          </a:solidFill>
          <a:ln w="9525">
            <a:solidFill>
              <a:srgbClr val="C00000"/>
            </a:solidFill>
            <a:miter lim="800000"/>
            <a:headEnd/>
            <a:tailEnd/>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buFont typeface="Arial" panose="020B0604020202020204" pitchFamily="34" charset="0"/>
              <a:buNone/>
            </a:pPr>
            <a:r>
              <a:rPr lang="en-US" altLang="hi-IN" sz="2452" b="1">
                <a:latin typeface="Times New Roman" panose="02020603050405020304" pitchFamily="18" charset="0"/>
                <a:cs typeface="Times New Roman" panose="02020603050405020304" pitchFamily="18" charset="0"/>
              </a:rPr>
              <a:t>Implementation of the Constant-Current Source Load</a:t>
            </a:r>
            <a:endParaRPr lang="en-US" altLang="hi-IN" sz="2452">
              <a:latin typeface="Times New Roman" panose="02020603050405020304" pitchFamily="18" charset="0"/>
              <a:cs typeface="Times New Roman" panose="02020603050405020304" pitchFamily="18" charset="0"/>
            </a:endParaRPr>
          </a:p>
        </p:txBody>
      </p:sp>
      <p:sp>
        <p:nvSpPr>
          <p:cNvPr id="10246" name="Rectangle 11"/>
          <p:cNvSpPr>
            <a:spLocks noChangeArrowheads="1"/>
          </p:cNvSpPr>
          <p:nvPr/>
        </p:nvSpPr>
        <p:spPr bwMode="auto">
          <a:xfrm>
            <a:off x="9447061" y="4949485"/>
            <a:ext cx="2768435" cy="1829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en-US" altLang="hi-IN" sz="1839" b="1">
                <a:solidFill>
                  <a:srgbClr val="0000CC"/>
                </a:solidFill>
                <a:latin typeface="Times New Roman" panose="02020603050405020304" pitchFamily="18" charset="0"/>
                <a:cs typeface="Times New Roman" panose="02020603050405020304" pitchFamily="18" charset="0"/>
              </a:rPr>
              <a:t>Figure 3 </a:t>
            </a:r>
            <a:r>
              <a:rPr lang="en-IN" altLang="hi-IN" sz="1839"/>
              <a:t>(</a:t>
            </a:r>
            <a:r>
              <a:rPr lang="en-IN" altLang="hi-IN" sz="1839" b="1">
                <a:latin typeface="Times New Roman" panose="02020603050405020304" pitchFamily="18" charset="0"/>
                <a:cs typeface="Times New Roman" panose="02020603050405020304" pitchFamily="18" charset="0"/>
              </a:rPr>
              <a:t>a</a:t>
            </a:r>
            <a:r>
              <a:rPr lang="en-IN" altLang="hi-IN" sz="1839">
                <a:latin typeface="Times New Roman" panose="02020603050405020304" pitchFamily="18" charset="0"/>
                <a:cs typeface="Times New Roman" panose="02020603050405020304" pitchFamily="18" charset="0"/>
              </a:rPr>
              <a:t>) A MOS cascode</a:t>
            </a:r>
            <a:r>
              <a:rPr lang="en-IN" altLang="hi-IN" sz="1839"/>
              <a:t> amplifier loaded in a simple PMOS current source</a:t>
            </a:r>
            <a:r>
              <a:rPr lang="en-IN" altLang="hi-IN" sz="1839" i="1"/>
              <a:t>Q</a:t>
            </a:r>
            <a:r>
              <a:rPr lang="en-IN" altLang="hi-IN" sz="1839"/>
              <a:t>3. (</a:t>
            </a:r>
            <a:r>
              <a:rPr lang="en-IN" altLang="hi-IN" sz="1839" b="1"/>
              <a:t>b</a:t>
            </a:r>
            <a:r>
              <a:rPr lang="en-IN" altLang="hi-IN" sz="1839"/>
              <a:t>) Equivalent circuit</a:t>
            </a:r>
          </a:p>
          <a:p>
            <a:pPr>
              <a:lnSpc>
                <a:spcPct val="100000"/>
              </a:lnSpc>
              <a:spcBef>
                <a:spcPct val="0"/>
              </a:spcBef>
              <a:buFontTx/>
              <a:buNone/>
            </a:pPr>
            <a:r>
              <a:rPr lang="en-IN" altLang="hi-IN" sz="1839"/>
              <a:t>at the amplifier output.</a:t>
            </a:r>
            <a:endParaRPr lang="hi-IN" altLang="hi-IN" sz="1226">
              <a:latin typeface="Times New Roman" panose="02020603050405020304" pitchFamily="18" charset="0"/>
            </a:endParaRPr>
          </a:p>
        </p:txBody>
      </p:sp>
      <p:sp>
        <p:nvSpPr>
          <p:cNvPr id="10247" name="Rectangle 17"/>
          <p:cNvSpPr>
            <a:spLocks noChangeArrowheads="1"/>
          </p:cNvSpPr>
          <p:nvPr/>
        </p:nvSpPr>
        <p:spPr bwMode="auto">
          <a:xfrm>
            <a:off x="5616339" y="2852481"/>
            <a:ext cx="470333"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hi-IN" sz="1839">
                <a:latin typeface="Times New Roman" panose="02020603050405020304" pitchFamily="18" charset="0"/>
                <a:cs typeface="Times New Roman" panose="02020603050405020304" pitchFamily="18" charset="0"/>
              </a:rPr>
              <a:t>(5)</a:t>
            </a:r>
            <a:endParaRPr lang="hi-IN" altLang="hi-IN" sz="1839">
              <a:latin typeface="Times New Roman" panose="02020603050405020304" pitchFamily="18" charset="0"/>
            </a:endParaRPr>
          </a:p>
        </p:txBody>
      </p:sp>
      <p:sp>
        <p:nvSpPr>
          <p:cNvPr id="10248" name="Rectangle 18"/>
          <p:cNvSpPr>
            <a:spLocks noChangeArrowheads="1"/>
          </p:cNvSpPr>
          <p:nvPr/>
        </p:nvSpPr>
        <p:spPr bwMode="auto">
          <a:xfrm>
            <a:off x="5611473" y="3969911"/>
            <a:ext cx="530927"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hi-IN" sz="1839">
                <a:latin typeface="Times New Roman" panose="02020603050405020304" pitchFamily="18" charset="0"/>
                <a:cs typeface="Times New Roman" panose="02020603050405020304" pitchFamily="18" charset="0"/>
              </a:rPr>
              <a:t>(6) </a:t>
            </a:r>
            <a:endParaRPr lang="hi-IN" altLang="hi-IN" sz="1839">
              <a:latin typeface="Times New Roman" panose="02020603050405020304" pitchFamily="18" charset="0"/>
            </a:endParaRPr>
          </a:p>
        </p:txBody>
      </p:sp>
      <p:sp>
        <p:nvSpPr>
          <p:cNvPr id="10249" name="Rectangle 7"/>
          <p:cNvSpPr>
            <a:spLocks noChangeArrowheads="1"/>
          </p:cNvSpPr>
          <p:nvPr/>
        </p:nvSpPr>
        <p:spPr bwMode="auto">
          <a:xfrm>
            <a:off x="233541" y="1585845"/>
            <a:ext cx="10319598" cy="12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 typeface="Wingdings" panose="05000000000000000000" pitchFamily="2" charset="2"/>
              <a:buChar char="Ø"/>
            </a:pPr>
            <a:r>
              <a:rPr lang="en-US" altLang="hi-IN" sz="2452" dirty="0">
                <a:latin typeface="Times New Roman" panose="02020603050405020304" pitchFamily="18" charset="0"/>
                <a:cs typeface="Times New Roman" panose="02020603050405020304" pitchFamily="18" charset="0"/>
              </a:rPr>
              <a:t>If the </a:t>
            </a:r>
            <a:r>
              <a:rPr lang="en-US" altLang="hi-IN" sz="2452" dirty="0">
                <a:solidFill>
                  <a:srgbClr val="0000CC"/>
                </a:solidFill>
                <a:latin typeface="Times New Roman" panose="02020603050405020304" pitchFamily="18" charset="0"/>
                <a:cs typeface="Times New Roman" panose="02020603050405020304" pitchFamily="18" charset="0"/>
              </a:rPr>
              <a:t>current source load </a:t>
            </a:r>
            <a:r>
              <a:rPr lang="en-US" altLang="hi-IN" sz="2452" dirty="0">
                <a:latin typeface="Times New Roman" panose="02020603050405020304" pitchFamily="18" charset="0"/>
                <a:cs typeface="Times New Roman" panose="02020603050405020304" pitchFamily="18" charset="0"/>
              </a:rPr>
              <a:t>is implemented with a </a:t>
            </a:r>
            <a:r>
              <a:rPr lang="en-US" altLang="hi-IN" sz="2452" dirty="0">
                <a:solidFill>
                  <a:srgbClr val="0000CC"/>
                </a:solidFill>
                <a:latin typeface="Times New Roman" panose="02020603050405020304" pitchFamily="18" charset="0"/>
                <a:cs typeface="Times New Roman" panose="02020603050405020304" pitchFamily="18" charset="0"/>
              </a:rPr>
              <a:t>PMOS transistor </a:t>
            </a:r>
            <a:r>
              <a:rPr lang="en-US" altLang="hi-IN" sz="2452" dirty="0">
                <a:latin typeface="Times New Roman" panose="02020603050405020304" pitchFamily="18" charset="0"/>
                <a:cs typeface="Times New Roman" panose="02020603050405020304" pitchFamily="18" charset="0"/>
              </a:rPr>
              <a:t>(which can be part of a PMOS current mirror) as shown in Fig. 3(a), the load resistance </a:t>
            </a:r>
            <a:r>
              <a:rPr lang="en-US" altLang="hi-IN" sz="2452" i="1" dirty="0">
                <a:latin typeface="Times New Roman" panose="02020603050405020304" pitchFamily="18" charset="0"/>
                <a:cs typeface="Times New Roman" panose="02020603050405020304" pitchFamily="18" charset="0"/>
              </a:rPr>
              <a:t>R</a:t>
            </a:r>
            <a:r>
              <a:rPr lang="en-US" altLang="hi-IN" sz="2452" i="1" baseline="-25000" dirty="0">
                <a:latin typeface="Times New Roman" panose="02020603050405020304" pitchFamily="18" charset="0"/>
                <a:cs typeface="Times New Roman" panose="02020603050405020304" pitchFamily="18" charset="0"/>
              </a:rPr>
              <a:t>L</a:t>
            </a:r>
            <a:r>
              <a:rPr lang="en-US" altLang="hi-IN" sz="2452" i="1" dirty="0">
                <a:latin typeface="Times New Roman" panose="02020603050405020304" pitchFamily="18" charset="0"/>
                <a:cs typeface="Times New Roman" panose="02020603050405020304" pitchFamily="18" charset="0"/>
              </a:rPr>
              <a:t> </a:t>
            </a:r>
            <a:r>
              <a:rPr lang="en-US" altLang="hi-IN" sz="2452" dirty="0">
                <a:latin typeface="Times New Roman" panose="02020603050405020304" pitchFamily="18" charset="0"/>
                <a:cs typeface="Times New Roman" panose="02020603050405020304" pitchFamily="18" charset="0"/>
              </a:rPr>
              <a:t>will be equal to the output resistance of </a:t>
            </a:r>
            <a:r>
              <a:rPr lang="en-US" altLang="hi-IN" sz="2452" i="1" dirty="0">
                <a:latin typeface="Times New Roman" panose="02020603050405020304" pitchFamily="18" charset="0"/>
                <a:cs typeface="Times New Roman" panose="02020603050405020304" pitchFamily="18" charset="0"/>
              </a:rPr>
              <a:t>Q</a:t>
            </a:r>
            <a:r>
              <a:rPr lang="en-US" altLang="hi-IN" sz="2452" baseline="-25000" dirty="0">
                <a:latin typeface="Times New Roman" panose="02020603050405020304" pitchFamily="18" charset="0"/>
                <a:cs typeface="Times New Roman" panose="02020603050405020304" pitchFamily="18" charset="0"/>
              </a:rPr>
              <a:t>3</a:t>
            </a:r>
            <a:r>
              <a:rPr lang="en-US" altLang="hi-IN" sz="2452" dirty="0">
                <a:latin typeface="Times New Roman" panose="02020603050405020304" pitchFamily="18" charset="0"/>
                <a:cs typeface="Times New Roman" panose="02020603050405020304" pitchFamily="18" charset="0"/>
              </a:rPr>
              <a:t>, </a:t>
            </a:r>
            <a:r>
              <a:rPr lang="en-US" altLang="hi-IN" sz="2452" i="1" dirty="0">
                <a:latin typeface="Times New Roman" panose="02020603050405020304" pitchFamily="18" charset="0"/>
                <a:cs typeface="Times New Roman" panose="02020603050405020304" pitchFamily="18" charset="0"/>
              </a:rPr>
              <a:t>r</a:t>
            </a:r>
            <a:r>
              <a:rPr lang="en-US" altLang="hi-IN" sz="2452" i="1" baseline="-25000" dirty="0">
                <a:latin typeface="Times New Roman" panose="02020603050405020304" pitchFamily="18" charset="0"/>
                <a:cs typeface="Times New Roman" panose="02020603050405020304" pitchFamily="18" charset="0"/>
              </a:rPr>
              <a:t>o</a:t>
            </a:r>
            <a:r>
              <a:rPr lang="en-US" altLang="hi-IN" sz="2452" baseline="-25000" dirty="0">
                <a:latin typeface="Times New Roman" panose="02020603050405020304" pitchFamily="18" charset="0"/>
                <a:cs typeface="Times New Roman" panose="02020603050405020304" pitchFamily="18" charset="0"/>
              </a:rPr>
              <a:t>3</a:t>
            </a:r>
            <a:r>
              <a:rPr lang="en-US" altLang="hi-IN" sz="2452" dirty="0">
                <a:latin typeface="Times New Roman" panose="02020603050405020304" pitchFamily="18" charset="0"/>
                <a:cs typeface="Times New Roman" panose="02020603050405020304" pitchFamily="18" charset="0"/>
              </a:rPr>
              <a:t>,</a:t>
            </a:r>
            <a:endParaRPr lang="hi-IN" altLang="hi-IN" sz="2452" dirty="0">
              <a:latin typeface="Times New Roman" panose="02020603050405020304" pitchFamily="18" charset="0"/>
            </a:endParaRPr>
          </a:p>
        </p:txBody>
      </p:sp>
      <p:grpSp>
        <p:nvGrpSpPr>
          <p:cNvPr id="10250" name="Group 30"/>
          <p:cNvGrpSpPr>
            <a:grpSpLocks/>
          </p:cNvGrpSpPr>
          <p:nvPr/>
        </p:nvGrpSpPr>
        <p:grpSpPr bwMode="auto">
          <a:xfrm>
            <a:off x="6167755" y="2677325"/>
            <a:ext cx="6167755" cy="4472961"/>
            <a:chOff x="6037131" y="1997269"/>
            <a:chExt cx="6037343" cy="4377446"/>
          </a:xfrm>
        </p:grpSpPr>
        <p:pic>
          <p:nvPicPr>
            <p:cNvPr id="10261"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7131" y="2451809"/>
              <a:ext cx="3131442" cy="3922906"/>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pic>
          <p:nvPicPr>
            <p:cNvPr id="10262"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56484" y="1997269"/>
              <a:ext cx="3817990" cy="1703823"/>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pic>
      </p:grpSp>
      <p:sp>
        <p:nvSpPr>
          <p:cNvPr id="10251" name="TextBox 22"/>
          <p:cNvSpPr txBox="1">
            <a:spLocks noChangeArrowheads="1"/>
          </p:cNvSpPr>
          <p:nvPr/>
        </p:nvSpPr>
        <p:spPr bwMode="auto">
          <a:xfrm>
            <a:off x="8435050" y="6636172"/>
            <a:ext cx="450681"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hi-IN" sz="1839">
                <a:solidFill>
                  <a:srgbClr val="0000CC"/>
                </a:solidFill>
              </a:rPr>
              <a:t>(a)</a:t>
            </a:r>
            <a:endParaRPr lang="hi-IN" altLang="hi-IN" sz="1839">
              <a:solidFill>
                <a:srgbClr val="0000CC"/>
              </a:solidFill>
            </a:endParaRPr>
          </a:p>
        </p:txBody>
      </p:sp>
      <p:sp>
        <p:nvSpPr>
          <p:cNvPr id="10252" name="TextBox 23"/>
          <p:cNvSpPr txBox="1">
            <a:spLocks noChangeArrowheads="1"/>
          </p:cNvSpPr>
          <p:nvPr/>
        </p:nvSpPr>
        <p:spPr bwMode="auto">
          <a:xfrm>
            <a:off x="10669909" y="4430506"/>
            <a:ext cx="462146"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hi-IN" sz="1839">
                <a:solidFill>
                  <a:srgbClr val="0000CC"/>
                </a:solidFill>
              </a:rPr>
              <a:t>(b)</a:t>
            </a:r>
            <a:endParaRPr lang="hi-IN" altLang="hi-IN" sz="1839">
              <a:solidFill>
                <a:srgbClr val="0000CC"/>
              </a:solidFill>
            </a:endParaRPr>
          </a:p>
        </p:txBody>
      </p:sp>
      <p:pic>
        <p:nvPicPr>
          <p:cNvPr id="10253"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23541" y="2816801"/>
            <a:ext cx="1500178" cy="525467"/>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pic>
      <p:sp>
        <p:nvSpPr>
          <p:cNvPr id="10254" name="Rectangle 21"/>
          <p:cNvSpPr>
            <a:spLocks noChangeArrowheads="1"/>
          </p:cNvSpPr>
          <p:nvPr/>
        </p:nvSpPr>
        <p:spPr bwMode="auto">
          <a:xfrm>
            <a:off x="353555" y="3345512"/>
            <a:ext cx="5809076" cy="4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hi-IN" sz="2043" dirty="0">
                <a:latin typeface="Times New Roman" panose="02020603050405020304" pitchFamily="18" charset="0"/>
                <a:cs typeface="Times New Roman" panose="02020603050405020304" pitchFamily="18" charset="0"/>
              </a:rPr>
              <a:t>and the voltage gain of the </a:t>
            </a:r>
            <a:r>
              <a:rPr lang="en-US" altLang="hi-IN" sz="2043" dirty="0" err="1">
                <a:latin typeface="Times New Roman" panose="02020603050405020304" pitchFamily="18" charset="0"/>
                <a:cs typeface="Times New Roman" panose="02020603050405020304" pitchFamily="18" charset="0"/>
              </a:rPr>
              <a:t>cascode</a:t>
            </a:r>
            <a:r>
              <a:rPr lang="en-US" altLang="hi-IN" sz="2043" dirty="0">
                <a:latin typeface="Times New Roman" panose="02020603050405020304" pitchFamily="18" charset="0"/>
                <a:cs typeface="Times New Roman" panose="02020603050405020304" pitchFamily="18" charset="0"/>
              </a:rPr>
              <a:t> amplifier will be</a:t>
            </a:r>
            <a:endParaRPr lang="hi-IN" altLang="hi-IN" sz="2043" dirty="0">
              <a:latin typeface="Times New Roman" panose="02020603050405020304" pitchFamily="18" charset="0"/>
            </a:endParaRPr>
          </a:p>
        </p:txBody>
      </p:sp>
      <p:pic>
        <p:nvPicPr>
          <p:cNvPr id="10255" name="Picture 2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01282" y="3755831"/>
            <a:ext cx="3209568" cy="864426"/>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pic>
      <p:sp>
        <p:nvSpPr>
          <p:cNvPr id="10256" name="Rectangle 25"/>
          <p:cNvSpPr>
            <a:spLocks noChangeArrowheads="1"/>
          </p:cNvSpPr>
          <p:nvPr/>
        </p:nvSpPr>
        <p:spPr bwMode="auto">
          <a:xfrm>
            <a:off x="338960" y="4610526"/>
            <a:ext cx="5699051" cy="736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en-IN" altLang="hi-IN" sz="2043" dirty="0">
                <a:latin typeface="Times New Roman" panose="02020603050405020304" pitchFamily="18" charset="0"/>
                <a:cs typeface="Times New Roman" panose="02020603050405020304" pitchFamily="18" charset="0"/>
              </a:rPr>
              <a:t>since </a:t>
            </a:r>
            <a:r>
              <a:rPr lang="en-IN" altLang="hi-IN" sz="2043" i="1" dirty="0">
                <a:latin typeface="Times New Roman" panose="02020603050405020304" pitchFamily="18" charset="0"/>
                <a:cs typeface="Times New Roman" panose="02020603050405020304" pitchFamily="18" charset="0"/>
              </a:rPr>
              <a:t>R</a:t>
            </a:r>
            <a:r>
              <a:rPr lang="en-IN" altLang="hi-IN" sz="2043" i="1" baseline="-25000" dirty="0">
                <a:latin typeface="Times New Roman" panose="02020603050405020304" pitchFamily="18" charset="0"/>
                <a:cs typeface="Times New Roman" panose="02020603050405020304" pitchFamily="18" charset="0"/>
              </a:rPr>
              <a:t>L</a:t>
            </a:r>
            <a:r>
              <a:rPr lang="en-IN" altLang="hi-IN" sz="2043" i="1" dirty="0">
                <a:latin typeface="Times New Roman" panose="02020603050405020304" pitchFamily="18" charset="0"/>
                <a:cs typeface="Times New Roman" panose="02020603050405020304" pitchFamily="18" charset="0"/>
              </a:rPr>
              <a:t> </a:t>
            </a:r>
            <a:r>
              <a:rPr lang="en-US" altLang="hi-IN" sz="2043" i="1" dirty="0">
                <a:latin typeface="Times New Roman" panose="02020603050405020304" pitchFamily="18" charset="0"/>
                <a:cs typeface="Times New Roman" panose="02020603050405020304" pitchFamily="18" charset="0"/>
              </a:rPr>
              <a:t>&lt;&lt; R</a:t>
            </a:r>
            <a:r>
              <a:rPr lang="en-US" altLang="hi-IN" sz="2043" i="1" baseline="-25000" dirty="0">
                <a:latin typeface="Times New Roman" panose="02020603050405020304" pitchFamily="18" charset="0"/>
                <a:cs typeface="Times New Roman" panose="02020603050405020304" pitchFamily="18" charset="0"/>
              </a:rPr>
              <a:t>o</a:t>
            </a:r>
            <a:r>
              <a:rPr lang="en-US" altLang="hi-IN" sz="2043" dirty="0">
                <a:latin typeface="Times New Roman" panose="02020603050405020304" pitchFamily="18" charset="0"/>
                <a:cs typeface="Times New Roman" panose="02020603050405020304" pitchFamily="18" charset="0"/>
              </a:rPr>
              <a:t>, the total resistance will be approximately equal to </a:t>
            </a:r>
            <a:r>
              <a:rPr lang="en-US" altLang="hi-IN" sz="2043" i="1" dirty="0">
                <a:latin typeface="Times New Roman" panose="02020603050405020304" pitchFamily="18" charset="0"/>
                <a:cs typeface="Times New Roman" panose="02020603050405020304" pitchFamily="18" charset="0"/>
              </a:rPr>
              <a:t>r</a:t>
            </a:r>
            <a:r>
              <a:rPr lang="en-US" altLang="hi-IN" sz="2043" i="1" baseline="-25000" dirty="0">
                <a:latin typeface="Times New Roman" panose="02020603050405020304" pitchFamily="18" charset="0"/>
                <a:cs typeface="Times New Roman" panose="02020603050405020304" pitchFamily="18" charset="0"/>
              </a:rPr>
              <a:t>o</a:t>
            </a:r>
            <a:r>
              <a:rPr lang="en-US" altLang="hi-IN" sz="2043" baseline="-25000" dirty="0">
                <a:latin typeface="Times New Roman" panose="02020603050405020304" pitchFamily="18" charset="0"/>
                <a:cs typeface="Times New Roman" panose="02020603050405020304" pitchFamily="18" charset="0"/>
              </a:rPr>
              <a:t>3</a:t>
            </a:r>
            <a:r>
              <a:rPr lang="en-US" altLang="hi-IN" sz="2043" dirty="0">
                <a:latin typeface="Times New Roman" panose="02020603050405020304" pitchFamily="18" charset="0"/>
                <a:cs typeface="Times New Roman" panose="02020603050405020304" pitchFamily="18" charset="0"/>
              </a:rPr>
              <a:t> and the gain will be</a:t>
            </a:r>
            <a:endParaRPr lang="hi-IN" altLang="hi-IN" sz="2043" dirty="0">
              <a:latin typeface="Times New Roman" panose="02020603050405020304" pitchFamily="18" charset="0"/>
            </a:endParaRPr>
          </a:p>
        </p:txBody>
      </p:sp>
      <p:pic>
        <p:nvPicPr>
          <p:cNvPr id="10257" name="Picture 2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119710" y="5363047"/>
            <a:ext cx="2458669" cy="494654"/>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pic>
      <p:sp>
        <p:nvSpPr>
          <p:cNvPr id="10258" name="Rectangle 29"/>
          <p:cNvSpPr>
            <a:spLocks noChangeArrowheads="1"/>
          </p:cNvSpPr>
          <p:nvPr/>
        </p:nvSpPr>
        <p:spPr bwMode="auto">
          <a:xfrm>
            <a:off x="5660127" y="5416568"/>
            <a:ext cx="530927"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hi-IN" sz="1839">
                <a:latin typeface="Times New Roman" panose="02020603050405020304" pitchFamily="18" charset="0"/>
                <a:cs typeface="Times New Roman" panose="02020603050405020304" pitchFamily="18" charset="0"/>
              </a:rPr>
              <a:t>(7) </a:t>
            </a:r>
            <a:endParaRPr lang="hi-IN" altLang="hi-IN" sz="1839">
              <a:latin typeface="Times New Roman" panose="02020603050405020304" pitchFamily="18" charset="0"/>
            </a:endParaRPr>
          </a:p>
        </p:txBody>
      </p:sp>
      <p:sp>
        <p:nvSpPr>
          <p:cNvPr id="10259" name="Rectangle 27"/>
          <p:cNvSpPr>
            <a:spLocks noChangeArrowheads="1"/>
          </p:cNvSpPr>
          <p:nvPr/>
        </p:nvSpPr>
        <p:spPr bwMode="auto">
          <a:xfrm>
            <a:off x="160559" y="5825265"/>
            <a:ext cx="6227763" cy="736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Wingdings" panose="05000000000000000000" pitchFamily="2" charset="2"/>
              <a:buChar char="Ø"/>
            </a:pPr>
            <a:r>
              <a:rPr lang="en-US" altLang="hi-IN" sz="2043" dirty="0">
                <a:latin typeface="Times New Roman" panose="02020603050405020304" pitchFamily="18" charset="0"/>
                <a:cs typeface="Times New Roman" panose="02020603050405020304" pitchFamily="18" charset="0"/>
              </a:rPr>
              <a:t>Thus the </a:t>
            </a:r>
            <a:r>
              <a:rPr lang="en-US" altLang="hi-IN" sz="2043" dirty="0">
                <a:solidFill>
                  <a:srgbClr val="0000CC"/>
                </a:solidFill>
                <a:latin typeface="Times New Roman" panose="02020603050405020304" pitchFamily="18" charset="0"/>
                <a:cs typeface="Times New Roman" panose="02020603050405020304" pitchFamily="18" charset="0"/>
              </a:rPr>
              <a:t>gain magnitude </a:t>
            </a:r>
            <a:r>
              <a:rPr lang="en-US" altLang="hi-IN" sz="2043" dirty="0">
                <a:latin typeface="Times New Roman" panose="02020603050405020304" pitchFamily="18" charset="0"/>
                <a:cs typeface="Times New Roman" panose="02020603050405020304" pitchFamily="18" charset="0"/>
              </a:rPr>
              <a:t>will be back to </a:t>
            </a:r>
            <a:r>
              <a:rPr lang="en-US" altLang="hi-IN" sz="2043" i="1" dirty="0">
                <a:latin typeface="Times New Roman" panose="02020603050405020304" pitchFamily="18" charset="0"/>
                <a:cs typeface="Times New Roman" panose="02020603050405020304" pitchFamily="18" charset="0"/>
              </a:rPr>
              <a:t>A</a:t>
            </a:r>
            <a:r>
              <a:rPr lang="en-US" altLang="hi-IN" sz="2043" baseline="-25000" dirty="0">
                <a:latin typeface="Times New Roman" panose="02020603050405020304" pitchFamily="18" charset="0"/>
                <a:cs typeface="Times New Roman" panose="02020603050405020304" pitchFamily="18" charset="0"/>
              </a:rPr>
              <a:t>0</a:t>
            </a:r>
            <a:r>
              <a:rPr lang="en-US" altLang="hi-IN" sz="2043" dirty="0">
                <a:latin typeface="Times New Roman" panose="02020603050405020304" pitchFamily="18" charset="0"/>
                <a:cs typeface="Times New Roman" panose="02020603050405020304" pitchFamily="18" charset="0"/>
              </a:rPr>
              <a:t>, of the same order as that realized by a CS amplifier.</a:t>
            </a:r>
            <a:endParaRPr lang="hi-IN" altLang="hi-IN" sz="2043" dirty="0">
              <a:latin typeface="Times New Roman" panose="02020603050405020304" pitchFamily="18" charset="0"/>
            </a:endParaRPr>
          </a:p>
        </p:txBody>
      </p:sp>
      <p:sp>
        <p:nvSpPr>
          <p:cNvPr id="10260" name="Rectangle 28"/>
          <p:cNvSpPr>
            <a:spLocks noChangeArrowheads="1"/>
          </p:cNvSpPr>
          <p:nvPr/>
        </p:nvSpPr>
        <p:spPr bwMode="auto">
          <a:xfrm>
            <a:off x="191373" y="6486965"/>
            <a:ext cx="6227763" cy="736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Wingdings" panose="05000000000000000000" pitchFamily="2" charset="2"/>
              <a:buChar char="Ø"/>
            </a:pPr>
            <a:r>
              <a:rPr lang="en-US" altLang="hi-IN" sz="2043" dirty="0">
                <a:latin typeface="Times New Roman" panose="02020603050405020304" pitchFamily="18" charset="0"/>
                <a:cs typeface="Times New Roman" panose="02020603050405020304" pitchFamily="18" charset="0"/>
              </a:rPr>
              <a:t>A </a:t>
            </a:r>
            <a:r>
              <a:rPr lang="en-US" altLang="hi-IN" sz="2043" dirty="0">
                <a:solidFill>
                  <a:srgbClr val="0000CC"/>
                </a:solidFill>
                <a:latin typeface="Times New Roman" panose="02020603050405020304" pitchFamily="18" charset="0"/>
                <a:cs typeface="Times New Roman" panose="02020603050405020304" pitchFamily="18" charset="0"/>
              </a:rPr>
              <a:t>major advantage over the CS circuit: </a:t>
            </a:r>
            <a:r>
              <a:rPr lang="en-US" altLang="hi-IN" sz="2043" dirty="0">
                <a:latin typeface="Times New Roman" panose="02020603050405020304" pitchFamily="18" charset="0"/>
                <a:cs typeface="Times New Roman" panose="02020603050405020304" pitchFamily="18" charset="0"/>
              </a:rPr>
              <a:t>It exhibits a much wider bandwidth.</a:t>
            </a:r>
            <a:endParaRPr lang="hi-IN" altLang="hi-IN" sz="2043" dirty="0">
              <a:latin typeface="Times New Roman" panose="02020603050405020304" pitchFamily="18" charset="0"/>
            </a:endParaRPr>
          </a:p>
        </p:txBody>
      </p:sp>
    </p:spTree>
    <p:extLst>
      <p:ext uri="{BB962C8B-B14F-4D97-AF65-F5344CB8AC3E}">
        <p14:creationId xmlns:p14="http://schemas.microsoft.com/office/powerpoint/2010/main" val="2622983467"/>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249"/>
                                        </p:tgtEl>
                                        <p:attrNameLst>
                                          <p:attrName>style.visibility</p:attrName>
                                        </p:attrNameLst>
                                      </p:cBhvr>
                                      <p:to>
                                        <p:strVal val="visible"/>
                                      </p:to>
                                    </p:set>
                                    <p:anim calcmode="lin" valueType="num">
                                      <p:cBhvr additive="base">
                                        <p:cTn id="7" dur="500" fill="hold"/>
                                        <p:tgtEl>
                                          <p:spTgt spid="10249"/>
                                        </p:tgtEl>
                                        <p:attrNameLst>
                                          <p:attrName>ppt_x</p:attrName>
                                        </p:attrNameLst>
                                      </p:cBhvr>
                                      <p:tavLst>
                                        <p:tav tm="0">
                                          <p:val>
                                            <p:strVal val="#ppt_x"/>
                                          </p:val>
                                        </p:tav>
                                        <p:tav tm="100000">
                                          <p:val>
                                            <p:strVal val="#ppt_x"/>
                                          </p:val>
                                        </p:tav>
                                      </p:tavLst>
                                    </p:anim>
                                    <p:anim calcmode="lin" valueType="num">
                                      <p:cBhvr additive="base">
                                        <p:cTn id="8" dur="500" fill="hold"/>
                                        <p:tgtEl>
                                          <p:spTgt spid="102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53"/>
                                        </p:tgtEl>
                                        <p:attrNameLst>
                                          <p:attrName>style.visibility</p:attrName>
                                        </p:attrNameLst>
                                      </p:cBhvr>
                                      <p:to>
                                        <p:strVal val="visible"/>
                                      </p:to>
                                    </p:set>
                                    <p:anim calcmode="lin" valueType="num">
                                      <p:cBhvr additive="base">
                                        <p:cTn id="13" dur="500" fill="hold"/>
                                        <p:tgtEl>
                                          <p:spTgt spid="10253"/>
                                        </p:tgtEl>
                                        <p:attrNameLst>
                                          <p:attrName>ppt_x</p:attrName>
                                        </p:attrNameLst>
                                      </p:cBhvr>
                                      <p:tavLst>
                                        <p:tav tm="0">
                                          <p:val>
                                            <p:strVal val="#ppt_x"/>
                                          </p:val>
                                        </p:tav>
                                        <p:tav tm="100000">
                                          <p:val>
                                            <p:strVal val="#ppt_x"/>
                                          </p:val>
                                        </p:tav>
                                      </p:tavLst>
                                    </p:anim>
                                    <p:anim calcmode="lin" valueType="num">
                                      <p:cBhvr additive="base">
                                        <p:cTn id="14" dur="500" fill="hold"/>
                                        <p:tgtEl>
                                          <p:spTgt spid="10253"/>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0247"/>
                                        </p:tgtEl>
                                        <p:attrNameLst>
                                          <p:attrName>style.visibility</p:attrName>
                                        </p:attrNameLst>
                                      </p:cBhvr>
                                      <p:to>
                                        <p:strVal val="visible"/>
                                      </p:to>
                                    </p:set>
                                    <p:anim calcmode="lin" valueType="num">
                                      <p:cBhvr additive="base">
                                        <p:cTn id="17" dur="500" fill="hold"/>
                                        <p:tgtEl>
                                          <p:spTgt spid="10247"/>
                                        </p:tgtEl>
                                        <p:attrNameLst>
                                          <p:attrName>ppt_x</p:attrName>
                                        </p:attrNameLst>
                                      </p:cBhvr>
                                      <p:tavLst>
                                        <p:tav tm="0">
                                          <p:val>
                                            <p:strVal val="#ppt_x"/>
                                          </p:val>
                                        </p:tav>
                                        <p:tav tm="100000">
                                          <p:val>
                                            <p:strVal val="#ppt_x"/>
                                          </p:val>
                                        </p:tav>
                                      </p:tavLst>
                                    </p:anim>
                                    <p:anim calcmode="lin" valueType="num">
                                      <p:cBhvr additive="base">
                                        <p:cTn id="18" dur="500" fill="hold"/>
                                        <p:tgtEl>
                                          <p:spTgt spid="1024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0254"/>
                                        </p:tgtEl>
                                        <p:attrNameLst>
                                          <p:attrName>style.visibility</p:attrName>
                                        </p:attrNameLst>
                                      </p:cBhvr>
                                      <p:to>
                                        <p:strVal val="visible"/>
                                      </p:to>
                                    </p:set>
                                    <p:anim calcmode="lin" valueType="num">
                                      <p:cBhvr additive="base">
                                        <p:cTn id="23" dur="500" fill="hold"/>
                                        <p:tgtEl>
                                          <p:spTgt spid="10254"/>
                                        </p:tgtEl>
                                        <p:attrNameLst>
                                          <p:attrName>ppt_x</p:attrName>
                                        </p:attrNameLst>
                                      </p:cBhvr>
                                      <p:tavLst>
                                        <p:tav tm="0">
                                          <p:val>
                                            <p:strVal val="#ppt_x"/>
                                          </p:val>
                                        </p:tav>
                                        <p:tav tm="100000">
                                          <p:val>
                                            <p:strVal val="#ppt_x"/>
                                          </p:val>
                                        </p:tav>
                                      </p:tavLst>
                                    </p:anim>
                                    <p:anim calcmode="lin" valueType="num">
                                      <p:cBhvr additive="base">
                                        <p:cTn id="24" dur="500" fill="hold"/>
                                        <p:tgtEl>
                                          <p:spTgt spid="1025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0255"/>
                                        </p:tgtEl>
                                        <p:attrNameLst>
                                          <p:attrName>style.visibility</p:attrName>
                                        </p:attrNameLst>
                                      </p:cBhvr>
                                      <p:to>
                                        <p:strVal val="visible"/>
                                      </p:to>
                                    </p:set>
                                    <p:anim calcmode="lin" valueType="num">
                                      <p:cBhvr additive="base">
                                        <p:cTn id="29" dur="500" fill="hold"/>
                                        <p:tgtEl>
                                          <p:spTgt spid="10255"/>
                                        </p:tgtEl>
                                        <p:attrNameLst>
                                          <p:attrName>ppt_x</p:attrName>
                                        </p:attrNameLst>
                                      </p:cBhvr>
                                      <p:tavLst>
                                        <p:tav tm="0">
                                          <p:val>
                                            <p:strVal val="#ppt_x"/>
                                          </p:val>
                                        </p:tav>
                                        <p:tav tm="100000">
                                          <p:val>
                                            <p:strVal val="#ppt_x"/>
                                          </p:val>
                                        </p:tav>
                                      </p:tavLst>
                                    </p:anim>
                                    <p:anim calcmode="lin" valueType="num">
                                      <p:cBhvr additive="base">
                                        <p:cTn id="30" dur="500" fill="hold"/>
                                        <p:tgtEl>
                                          <p:spTgt spid="1025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0248"/>
                                        </p:tgtEl>
                                        <p:attrNameLst>
                                          <p:attrName>style.visibility</p:attrName>
                                        </p:attrNameLst>
                                      </p:cBhvr>
                                      <p:to>
                                        <p:strVal val="visible"/>
                                      </p:to>
                                    </p:set>
                                    <p:anim calcmode="lin" valueType="num">
                                      <p:cBhvr additive="base">
                                        <p:cTn id="33" dur="500" fill="hold"/>
                                        <p:tgtEl>
                                          <p:spTgt spid="10248"/>
                                        </p:tgtEl>
                                        <p:attrNameLst>
                                          <p:attrName>ppt_x</p:attrName>
                                        </p:attrNameLst>
                                      </p:cBhvr>
                                      <p:tavLst>
                                        <p:tav tm="0">
                                          <p:val>
                                            <p:strVal val="#ppt_x"/>
                                          </p:val>
                                        </p:tav>
                                        <p:tav tm="100000">
                                          <p:val>
                                            <p:strVal val="#ppt_x"/>
                                          </p:val>
                                        </p:tav>
                                      </p:tavLst>
                                    </p:anim>
                                    <p:anim calcmode="lin" valueType="num">
                                      <p:cBhvr additive="base">
                                        <p:cTn id="34" dur="500" fill="hold"/>
                                        <p:tgtEl>
                                          <p:spTgt spid="10248"/>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0256"/>
                                        </p:tgtEl>
                                        <p:attrNameLst>
                                          <p:attrName>style.visibility</p:attrName>
                                        </p:attrNameLst>
                                      </p:cBhvr>
                                      <p:to>
                                        <p:strVal val="visible"/>
                                      </p:to>
                                    </p:set>
                                    <p:anim calcmode="lin" valueType="num">
                                      <p:cBhvr additive="base">
                                        <p:cTn id="39" dur="500" fill="hold"/>
                                        <p:tgtEl>
                                          <p:spTgt spid="10256"/>
                                        </p:tgtEl>
                                        <p:attrNameLst>
                                          <p:attrName>ppt_x</p:attrName>
                                        </p:attrNameLst>
                                      </p:cBhvr>
                                      <p:tavLst>
                                        <p:tav tm="0">
                                          <p:val>
                                            <p:strVal val="#ppt_x"/>
                                          </p:val>
                                        </p:tav>
                                        <p:tav tm="100000">
                                          <p:val>
                                            <p:strVal val="#ppt_x"/>
                                          </p:val>
                                        </p:tav>
                                      </p:tavLst>
                                    </p:anim>
                                    <p:anim calcmode="lin" valueType="num">
                                      <p:cBhvr additive="base">
                                        <p:cTn id="40" dur="500" fill="hold"/>
                                        <p:tgtEl>
                                          <p:spTgt spid="10256"/>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0257"/>
                                        </p:tgtEl>
                                        <p:attrNameLst>
                                          <p:attrName>style.visibility</p:attrName>
                                        </p:attrNameLst>
                                      </p:cBhvr>
                                      <p:to>
                                        <p:strVal val="visible"/>
                                      </p:to>
                                    </p:set>
                                    <p:anim calcmode="lin" valueType="num">
                                      <p:cBhvr additive="base">
                                        <p:cTn id="43" dur="500" fill="hold"/>
                                        <p:tgtEl>
                                          <p:spTgt spid="10257"/>
                                        </p:tgtEl>
                                        <p:attrNameLst>
                                          <p:attrName>ppt_x</p:attrName>
                                        </p:attrNameLst>
                                      </p:cBhvr>
                                      <p:tavLst>
                                        <p:tav tm="0">
                                          <p:val>
                                            <p:strVal val="#ppt_x"/>
                                          </p:val>
                                        </p:tav>
                                        <p:tav tm="100000">
                                          <p:val>
                                            <p:strVal val="#ppt_x"/>
                                          </p:val>
                                        </p:tav>
                                      </p:tavLst>
                                    </p:anim>
                                    <p:anim calcmode="lin" valueType="num">
                                      <p:cBhvr additive="base">
                                        <p:cTn id="44" dur="500" fill="hold"/>
                                        <p:tgtEl>
                                          <p:spTgt spid="1025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0259"/>
                                        </p:tgtEl>
                                        <p:attrNameLst>
                                          <p:attrName>style.visibility</p:attrName>
                                        </p:attrNameLst>
                                      </p:cBhvr>
                                      <p:to>
                                        <p:strVal val="visible"/>
                                      </p:to>
                                    </p:set>
                                    <p:anim calcmode="lin" valueType="num">
                                      <p:cBhvr additive="base">
                                        <p:cTn id="49" dur="500" fill="hold"/>
                                        <p:tgtEl>
                                          <p:spTgt spid="10259"/>
                                        </p:tgtEl>
                                        <p:attrNameLst>
                                          <p:attrName>ppt_x</p:attrName>
                                        </p:attrNameLst>
                                      </p:cBhvr>
                                      <p:tavLst>
                                        <p:tav tm="0">
                                          <p:val>
                                            <p:strVal val="#ppt_x"/>
                                          </p:val>
                                        </p:tav>
                                        <p:tav tm="100000">
                                          <p:val>
                                            <p:strVal val="#ppt_x"/>
                                          </p:val>
                                        </p:tav>
                                      </p:tavLst>
                                    </p:anim>
                                    <p:anim calcmode="lin" valueType="num">
                                      <p:cBhvr additive="base">
                                        <p:cTn id="50" dur="500" fill="hold"/>
                                        <p:tgtEl>
                                          <p:spTgt spid="1025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0260"/>
                                        </p:tgtEl>
                                        <p:attrNameLst>
                                          <p:attrName>style.visibility</p:attrName>
                                        </p:attrNameLst>
                                      </p:cBhvr>
                                      <p:to>
                                        <p:strVal val="visible"/>
                                      </p:to>
                                    </p:set>
                                    <p:anim calcmode="lin" valueType="num">
                                      <p:cBhvr additive="base">
                                        <p:cTn id="55" dur="500" fill="hold"/>
                                        <p:tgtEl>
                                          <p:spTgt spid="10260"/>
                                        </p:tgtEl>
                                        <p:attrNameLst>
                                          <p:attrName>ppt_x</p:attrName>
                                        </p:attrNameLst>
                                      </p:cBhvr>
                                      <p:tavLst>
                                        <p:tav tm="0">
                                          <p:val>
                                            <p:strVal val="#ppt_x"/>
                                          </p:val>
                                        </p:tav>
                                        <p:tav tm="100000">
                                          <p:val>
                                            <p:strVal val="#ppt_x"/>
                                          </p:val>
                                        </p:tav>
                                      </p:tavLst>
                                    </p:anim>
                                    <p:anim calcmode="lin" valueType="num">
                                      <p:cBhvr additive="base">
                                        <p:cTn id="56" dur="500" fill="hold"/>
                                        <p:tgtEl>
                                          <p:spTgt spid="102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7" grpId="0"/>
      <p:bldP spid="10248" grpId="0"/>
      <p:bldP spid="10249" grpId="0"/>
      <p:bldP spid="10254" grpId="0"/>
      <p:bldP spid="10256" grpId="0"/>
      <p:bldP spid="10259" grpId="0"/>
      <p:bldP spid="1026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33424577-C144-4B96-A391-BD1326AFD377}" type="datetime1">
              <a:rPr lang="en-IN" smtClean="0"/>
              <a:pPr>
                <a:defRPr/>
              </a:pPr>
              <a:t>23-12-2024</a:t>
            </a:fld>
            <a:endParaRPr lang="en-US" dirty="0"/>
          </a:p>
        </p:txBody>
      </p:sp>
      <p:sp>
        <p:nvSpPr>
          <p:cNvPr id="11267"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6" name="Slide Number Placeholder 5"/>
          <p:cNvSpPr>
            <a:spLocks noGrp="1"/>
          </p:cNvSpPr>
          <p:nvPr>
            <p:ph type="sldNum" sz="quarter" idx="12"/>
          </p:nvPr>
        </p:nvSpPr>
        <p:spPr/>
        <p:txBody>
          <a:bodyPr/>
          <a:lstStyle/>
          <a:p>
            <a:pPr>
              <a:defRPr/>
            </a:pPr>
            <a:fld id="{D26940CC-A058-48CE-B6F6-F7486BEDAAA9}" type="slidenum">
              <a:rPr lang="en-US" smtClean="0"/>
              <a:pPr>
                <a:defRPr/>
              </a:pPr>
              <a:t>76</a:t>
            </a:fld>
            <a:endParaRPr lang="en-US" dirty="0"/>
          </a:p>
        </p:txBody>
      </p:sp>
      <p:sp>
        <p:nvSpPr>
          <p:cNvPr id="11269" name="Rectangle 9"/>
          <p:cNvSpPr>
            <a:spLocks noChangeArrowheads="1"/>
          </p:cNvSpPr>
          <p:nvPr/>
        </p:nvSpPr>
        <p:spPr bwMode="auto">
          <a:xfrm>
            <a:off x="1555319" y="990420"/>
            <a:ext cx="8895646" cy="499025"/>
          </a:xfrm>
          <a:prstGeom prst="rect">
            <a:avLst/>
          </a:prstGeom>
          <a:solidFill>
            <a:srgbClr val="FFFF00"/>
          </a:solidFill>
          <a:ln w="9525">
            <a:solidFill>
              <a:srgbClr val="C00000"/>
            </a:solidFill>
            <a:miter lim="800000"/>
            <a:headEnd/>
            <a:tailEnd/>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buFont typeface="Arial" panose="020B0604020202020204" pitchFamily="34" charset="0"/>
              <a:buNone/>
            </a:pPr>
            <a:r>
              <a:rPr lang="en-US" altLang="hi-IN" sz="2860" b="1">
                <a:latin typeface="Times New Roman" panose="02020603050405020304" pitchFamily="18" charset="0"/>
                <a:cs typeface="Times New Roman" panose="02020603050405020304" pitchFamily="18" charset="0"/>
              </a:rPr>
              <a:t>The Use of a Cascode Current Source</a:t>
            </a:r>
            <a:endParaRPr lang="en-US" altLang="hi-IN" sz="2452">
              <a:latin typeface="Times New Roman" panose="02020603050405020304" pitchFamily="18" charset="0"/>
              <a:cs typeface="Times New Roman" panose="02020603050405020304" pitchFamily="18" charset="0"/>
            </a:endParaRPr>
          </a:p>
        </p:txBody>
      </p:sp>
      <p:sp>
        <p:nvSpPr>
          <p:cNvPr id="11270" name="Rectangle 1"/>
          <p:cNvSpPr>
            <a:spLocks noChangeArrowheads="1"/>
          </p:cNvSpPr>
          <p:nvPr/>
        </p:nvSpPr>
        <p:spPr bwMode="auto">
          <a:xfrm>
            <a:off x="272465" y="1670180"/>
            <a:ext cx="10871014" cy="865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Wingdings" panose="05000000000000000000" pitchFamily="2" charset="2"/>
              <a:buChar char="Ø"/>
            </a:pPr>
            <a:r>
              <a:rPr lang="en-US" altLang="hi-IN" sz="2452" dirty="0">
                <a:latin typeface="Times New Roman" panose="02020603050405020304" pitchFamily="18" charset="0"/>
                <a:cs typeface="Times New Roman" panose="02020603050405020304" pitchFamily="18" charset="0"/>
              </a:rPr>
              <a:t>To realize a gain of the order of </a:t>
            </a:r>
            <a:r>
              <a:rPr lang="en-US" altLang="hi-IN" sz="2452" i="1" dirty="0">
                <a:latin typeface="Times New Roman" panose="02020603050405020304" pitchFamily="18" charset="0"/>
                <a:cs typeface="Times New Roman" panose="02020603050405020304" pitchFamily="18" charset="0"/>
              </a:rPr>
              <a:t>A</a:t>
            </a:r>
            <a:r>
              <a:rPr lang="en-US" altLang="hi-IN" sz="2452" baseline="30000" dirty="0">
                <a:latin typeface="Times New Roman" panose="02020603050405020304" pitchFamily="18" charset="0"/>
                <a:cs typeface="Times New Roman" panose="02020603050405020304" pitchFamily="18" charset="0"/>
              </a:rPr>
              <a:t>2</a:t>
            </a:r>
            <a:r>
              <a:rPr lang="en-IN" altLang="hi-IN" sz="2452" baseline="-25000" dirty="0">
                <a:latin typeface="Times New Roman" panose="02020603050405020304" pitchFamily="18" charset="0"/>
                <a:cs typeface="Times New Roman" panose="02020603050405020304" pitchFamily="18" charset="0"/>
              </a:rPr>
              <a:t>0</a:t>
            </a:r>
            <a:r>
              <a:rPr lang="en-IN" altLang="hi-IN" sz="2452" dirty="0">
                <a:latin typeface="Times New Roman" panose="02020603050405020304" pitchFamily="18" charset="0"/>
                <a:cs typeface="Times New Roman" panose="02020603050405020304" pitchFamily="18" charset="0"/>
              </a:rPr>
              <a:t>, the load </a:t>
            </a:r>
            <a:r>
              <a:rPr lang="en-US" altLang="hi-IN" sz="2452" dirty="0">
                <a:latin typeface="Times New Roman" panose="02020603050405020304" pitchFamily="18" charset="0"/>
                <a:cs typeface="Times New Roman" panose="02020603050405020304" pitchFamily="18" charset="0"/>
              </a:rPr>
              <a:t>resistance </a:t>
            </a:r>
            <a:r>
              <a:rPr lang="en-US" altLang="hi-IN" sz="2452" i="1" dirty="0">
                <a:latin typeface="Times New Roman" panose="02020603050405020304" pitchFamily="18" charset="0"/>
                <a:cs typeface="Times New Roman" panose="02020603050405020304" pitchFamily="18" charset="0"/>
              </a:rPr>
              <a:t>R</a:t>
            </a:r>
            <a:r>
              <a:rPr lang="en-US" altLang="hi-IN" sz="2452" i="1" baseline="-25000" dirty="0">
                <a:latin typeface="Times New Roman" panose="02020603050405020304" pitchFamily="18" charset="0"/>
                <a:cs typeface="Times New Roman" panose="02020603050405020304" pitchFamily="18" charset="0"/>
              </a:rPr>
              <a:t>L</a:t>
            </a:r>
            <a:r>
              <a:rPr lang="en-US" altLang="hi-IN" sz="2452" i="1" dirty="0">
                <a:latin typeface="Times New Roman" panose="02020603050405020304" pitchFamily="18" charset="0"/>
                <a:cs typeface="Times New Roman" panose="02020603050405020304" pitchFamily="18" charset="0"/>
              </a:rPr>
              <a:t> </a:t>
            </a:r>
            <a:r>
              <a:rPr lang="en-US" altLang="hi-IN" sz="2452" dirty="0">
                <a:latin typeface="Times New Roman" panose="02020603050405020304" pitchFamily="18" charset="0"/>
                <a:cs typeface="Times New Roman" panose="02020603050405020304" pitchFamily="18" charset="0"/>
              </a:rPr>
              <a:t>must be of the same order as </a:t>
            </a:r>
            <a:r>
              <a:rPr lang="en-US" altLang="hi-IN" sz="2452" i="1" dirty="0">
                <a:latin typeface="Times New Roman" panose="02020603050405020304" pitchFamily="18" charset="0"/>
                <a:cs typeface="Times New Roman" panose="02020603050405020304" pitchFamily="18" charset="0"/>
              </a:rPr>
              <a:t>R</a:t>
            </a:r>
            <a:r>
              <a:rPr lang="en-US" altLang="hi-IN" sz="2452" i="1" baseline="-25000" dirty="0">
                <a:latin typeface="Times New Roman" panose="02020603050405020304" pitchFamily="18" charset="0"/>
                <a:cs typeface="Times New Roman" panose="02020603050405020304" pitchFamily="18" charset="0"/>
              </a:rPr>
              <a:t>o</a:t>
            </a:r>
            <a:r>
              <a:rPr lang="en-US" altLang="hi-IN" sz="2452" i="1" dirty="0">
                <a:latin typeface="Times New Roman" panose="02020603050405020304" pitchFamily="18" charset="0"/>
                <a:cs typeface="Times New Roman" panose="02020603050405020304" pitchFamily="18" charset="0"/>
              </a:rPr>
              <a:t> </a:t>
            </a:r>
            <a:r>
              <a:rPr lang="en-US" altLang="hi-IN" sz="2452" dirty="0">
                <a:latin typeface="Times New Roman" panose="02020603050405020304" pitchFamily="18" charset="0"/>
                <a:cs typeface="Times New Roman" panose="02020603050405020304" pitchFamily="18" charset="0"/>
              </a:rPr>
              <a:t>of the </a:t>
            </a:r>
            <a:r>
              <a:rPr lang="en-US" altLang="hi-IN" sz="2452" dirty="0" err="1">
                <a:latin typeface="Times New Roman" panose="02020603050405020304" pitchFamily="18" charset="0"/>
                <a:cs typeface="Times New Roman" panose="02020603050405020304" pitchFamily="18" charset="0"/>
              </a:rPr>
              <a:t>cascode</a:t>
            </a:r>
            <a:r>
              <a:rPr lang="en-US" altLang="hi-IN" sz="2452" dirty="0">
                <a:latin typeface="Times New Roman" panose="02020603050405020304" pitchFamily="18" charset="0"/>
                <a:cs typeface="Times New Roman" panose="02020603050405020304" pitchFamily="18" charset="0"/>
              </a:rPr>
              <a:t> amplifier. </a:t>
            </a:r>
          </a:p>
        </p:txBody>
      </p:sp>
      <p:pic>
        <p:nvPicPr>
          <p:cNvPr id="1127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473974" y="2970874"/>
            <a:ext cx="3681516" cy="3692868"/>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pic>
      <p:sp>
        <p:nvSpPr>
          <p:cNvPr id="11272" name="Rectangle 4"/>
          <p:cNvSpPr>
            <a:spLocks noChangeArrowheads="1"/>
          </p:cNvSpPr>
          <p:nvPr/>
        </p:nvSpPr>
        <p:spPr bwMode="auto">
          <a:xfrm>
            <a:off x="272464" y="3110350"/>
            <a:ext cx="8006892" cy="865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Wingdings" panose="05000000000000000000" pitchFamily="2" charset="2"/>
              <a:buChar char="Ø"/>
            </a:pPr>
            <a:r>
              <a:rPr lang="en-US" altLang="hi-IN" sz="2452" dirty="0">
                <a:latin typeface="Times New Roman" panose="02020603050405020304" pitchFamily="18" charset="0"/>
                <a:cs typeface="Times New Roman" panose="02020603050405020304" pitchFamily="18" charset="0"/>
              </a:rPr>
              <a:t>Here </a:t>
            </a:r>
            <a:r>
              <a:rPr lang="en-US" altLang="hi-IN" sz="2452" i="1" dirty="0">
                <a:latin typeface="Times New Roman" panose="02020603050405020304" pitchFamily="18" charset="0"/>
                <a:cs typeface="Times New Roman" panose="02020603050405020304" pitchFamily="18" charset="0"/>
              </a:rPr>
              <a:t>Q</a:t>
            </a:r>
            <a:r>
              <a:rPr lang="en-US" altLang="hi-IN" sz="2452" baseline="-25000" dirty="0">
                <a:latin typeface="Times New Roman" panose="02020603050405020304" pitchFamily="18" charset="0"/>
                <a:cs typeface="Times New Roman" panose="02020603050405020304" pitchFamily="18" charset="0"/>
              </a:rPr>
              <a:t>4</a:t>
            </a:r>
            <a:r>
              <a:rPr lang="en-US" altLang="hi-IN" sz="2452" dirty="0">
                <a:latin typeface="Times New Roman" panose="02020603050405020304" pitchFamily="18" charset="0"/>
                <a:cs typeface="Times New Roman" panose="02020603050405020304" pitchFamily="18" charset="0"/>
              </a:rPr>
              <a:t> is the current-source transistor, and </a:t>
            </a:r>
            <a:r>
              <a:rPr lang="en-US" altLang="hi-IN" sz="2452" i="1" dirty="0">
                <a:latin typeface="Times New Roman" panose="02020603050405020304" pitchFamily="18" charset="0"/>
                <a:cs typeface="Times New Roman" panose="02020603050405020304" pitchFamily="18" charset="0"/>
              </a:rPr>
              <a:t>Q</a:t>
            </a:r>
            <a:r>
              <a:rPr lang="en-US" altLang="hi-IN" sz="2452" baseline="-25000" dirty="0">
                <a:latin typeface="Times New Roman" panose="02020603050405020304" pitchFamily="18" charset="0"/>
                <a:cs typeface="Times New Roman" panose="02020603050405020304" pitchFamily="18" charset="0"/>
              </a:rPr>
              <a:t>3</a:t>
            </a:r>
            <a:r>
              <a:rPr lang="en-US" altLang="hi-IN" sz="2452" dirty="0">
                <a:latin typeface="Times New Roman" panose="02020603050405020304" pitchFamily="18" charset="0"/>
                <a:cs typeface="Times New Roman" panose="02020603050405020304" pitchFamily="18" charset="0"/>
              </a:rPr>
              <a:t> is the CG </a:t>
            </a:r>
            <a:r>
              <a:rPr lang="en-US" altLang="hi-IN" sz="2452" dirty="0" err="1">
                <a:latin typeface="Times New Roman" panose="02020603050405020304" pitchFamily="18" charset="0"/>
                <a:cs typeface="Times New Roman" panose="02020603050405020304" pitchFamily="18" charset="0"/>
              </a:rPr>
              <a:t>cascode</a:t>
            </a:r>
            <a:r>
              <a:rPr lang="en-US" altLang="hi-IN" sz="2452" dirty="0">
                <a:latin typeface="Times New Roman" panose="02020603050405020304" pitchFamily="18" charset="0"/>
                <a:cs typeface="Times New Roman" panose="02020603050405020304" pitchFamily="18" charset="0"/>
              </a:rPr>
              <a:t> transistor.</a:t>
            </a:r>
          </a:p>
        </p:txBody>
      </p:sp>
      <p:sp>
        <p:nvSpPr>
          <p:cNvPr id="11273" name="Rectangle 6"/>
          <p:cNvSpPr>
            <a:spLocks noChangeArrowheads="1"/>
          </p:cNvSpPr>
          <p:nvPr/>
        </p:nvSpPr>
        <p:spPr bwMode="auto">
          <a:xfrm>
            <a:off x="272465" y="2533313"/>
            <a:ext cx="11461354"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Wingdings" panose="05000000000000000000" pitchFamily="2" charset="2"/>
              <a:buChar char="Ø"/>
            </a:pPr>
            <a:r>
              <a:rPr lang="en-US" altLang="hi-IN" sz="2452" dirty="0">
                <a:latin typeface="Times New Roman" panose="02020603050405020304" pitchFamily="18" charset="0"/>
                <a:cs typeface="Times New Roman" panose="02020603050405020304" pitchFamily="18" charset="0"/>
              </a:rPr>
              <a:t>This can be achieved by using a </a:t>
            </a:r>
            <a:r>
              <a:rPr lang="en-US" altLang="hi-IN" sz="2452" dirty="0" err="1">
                <a:latin typeface="Times New Roman" panose="02020603050405020304" pitchFamily="18" charset="0"/>
                <a:cs typeface="Times New Roman" panose="02020603050405020304" pitchFamily="18" charset="0"/>
              </a:rPr>
              <a:t>cascode</a:t>
            </a:r>
            <a:r>
              <a:rPr lang="en-US" altLang="hi-IN" sz="2452" dirty="0">
                <a:latin typeface="Times New Roman" panose="02020603050405020304" pitchFamily="18" charset="0"/>
                <a:cs typeface="Times New Roman" panose="02020603050405020304" pitchFamily="18" charset="0"/>
              </a:rPr>
              <a:t> current source as shown in Fig. 4.</a:t>
            </a:r>
          </a:p>
        </p:txBody>
      </p:sp>
      <p:sp>
        <p:nvSpPr>
          <p:cNvPr id="11274" name="Rectangle 12"/>
          <p:cNvSpPr>
            <a:spLocks noChangeArrowheads="1"/>
          </p:cNvSpPr>
          <p:nvPr/>
        </p:nvSpPr>
        <p:spPr bwMode="auto">
          <a:xfrm>
            <a:off x="7465206" y="6610222"/>
            <a:ext cx="5173584" cy="672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hi-IN" sz="1839" b="1">
                <a:solidFill>
                  <a:srgbClr val="0000CC"/>
                </a:solidFill>
                <a:latin typeface="Times New Roman" panose="02020603050405020304" pitchFamily="18" charset="0"/>
                <a:cs typeface="Times New Roman" panose="02020603050405020304" pitchFamily="18" charset="0"/>
              </a:rPr>
              <a:t>Figure 4 </a:t>
            </a:r>
            <a:r>
              <a:rPr lang="en-US" altLang="hi-IN" sz="1839">
                <a:solidFill>
                  <a:srgbClr val="000000"/>
                </a:solidFill>
                <a:latin typeface="Times New Roman" panose="02020603050405020304" pitchFamily="18" charset="0"/>
                <a:cs typeface="Times New Roman" panose="02020603050405020304" pitchFamily="18" charset="0"/>
              </a:rPr>
              <a:t>Employing a cascode transistor </a:t>
            </a:r>
            <a:r>
              <a:rPr lang="en-US" altLang="hi-IN" sz="1839" i="1">
                <a:solidFill>
                  <a:srgbClr val="000000"/>
                </a:solidFill>
                <a:latin typeface="Times New Roman" panose="02020603050405020304" pitchFamily="18" charset="0"/>
                <a:cs typeface="Times New Roman" panose="02020603050405020304" pitchFamily="18" charset="0"/>
              </a:rPr>
              <a:t>Q</a:t>
            </a:r>
            <a:r>
              <a:rPr lang="en-US" altLang="hi-IN" sz="817">
                <a:solidFill>
                  <a:srgbClr val="000000"/>
                </a:solidFill>
                <a:latin typeface="Times New Roman" panose="02020603050405020304" pitchFamily="18" charset="0"/>
                <a:cs typeface="Times New Roman" panose="02020603050405020304" pitchFamily="18" charset="0"/>
              </a:rPr>
              <a:t>3 </a:t>
            </a:r>
            <a:r>
              <a:rPr lang="en-US" altLang="hi-IN" sz="1839">
                <a:solidFill>
                  <a:srgbClr val="000000"/>
                </a:solidFill>
                <a:latin typeface="Times New Roman" panose="02020603050405020304" pitchFamily="18" charset="0"/>
                <a:cs typeface="Times New Roman" panose="02020603050405020304" pitchFamily="18" charset="0"/>
              </a:rPr>
              <a:t>to raise the output resistance of the current source </a:t>
            </a:r>
            <a:r>
              <a:rPr lang="en-US" altLang="hi-IN" sz="1839" i="1">
                <a:solidFill>
                  <a:srgbClr val="000000"/>
                </a:solidFill>
                <a:latin typeface="Times New Roman" panose="02020603050405020304" pitchFamily="18" charset="0"/>
                <a:cs typeface="Times New Roman" panose="02020603050405020304" pitchFamily="18" charset="0"/>
              </a:rPr>
              <a:t>Q</a:t>
            </a:r>
            <a:r>
              <a:rPr lang="en-US" altLang="hi-IN" sz="817">
                <a:solidFill>
                  <a:srgbClr val="000000"/>
                </a:solidFill>
                <a:latin typeface="Times New Roman" panose="02020603050405020304" pitchFamily="18" charset="0"/>
                <a:cs typeface="Times New Roman" panose="02020603050405020304" pitchFamily="18" charset="0"/>
              </a:rPr>
              <a:t>4</a:t>
            </a:r>
            <a:r>
              <a:rPr lang="en-US" altLang="hi-IN" sz="1839">
                <a:solidFill>
                  <a:srgbClr val="000000"/>
                </a:solidFill>
                <a:latin typeface="Times New Roman" panose="02020603050405020304" pitchFamily="18" charset="0"/>
                <a:cs typeface="Times New Roman" panose="02020603050405020304" pitchFamily="18" charset="0"/>
              </a:rPr>
              <a:t>.</a:t>
            </a:r>
            <a:endParaRPr lang="hi-IN" altLang="hi-IN" sz="1839">
              <a:latin typeface="Times New Roman" panose="02020603050405020304" pitchFamily="18" charset="0"/>
            </a:endParaRPr>
          </a:p>
        </p:txBody>
      </p:sp>
      <p:pic>
        <p:nvPicPr>
          <p:cNvPr id="11275" name="Picture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41382" y="6282616"/>
            <a:ext cx="2935482" cy="554660"/>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pic>
      <p:sp>
        <p:nvSpPr>
          <p:cNvPr id="11276" name="Rectangle 7"/>
          <p:cNvSpPr>
            <a:spLocks noChangeArrowheads="1"/>
          </p:cNvSpPr>
          <p:nvPr/>
        </p:nvSpPr>
        <p:spPr bwMode="auto">
          <a:xfrm>
            <a:off x="272464" y="4156418"/>
            <a:ext cx="6227763"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Wingdings" panose="05000000000000000000" pitchFamily="2" charset="2"/>
              <a:buChar char="Ø"/>
            </a:pPr>
            <a:r>
              <a:rPr lang="en-US" altLang="hi-IN" sz="2452" dirty="0">
                <a:latin typeface="Times New Roman" panose="02020603050405020304" pitchFamily="18" charset="0"/>
                <a:cs typeface="Times New Roman" panose="02020603050405020304" pitchFamily="18" charset="0"/>
              </a:rPr>
              <a:t>Voltages </a:t>
            </a:r>
            <a:r>
              <a:rPr lang="en-US" altLang="hi-IN" sz="2452" i="1" dirty="0">
                <a:latin typeface="Times New Roman" panose="02020603050405020304" pitchFamily="18" charset="0"/>
                <a:cs typeface="Times New Roman" panose="02020603050405020304" pitchFamily="18" charset="0"/>
              </a:rPr>
              <a:t>V</a:t>
            </a:r>
            <a:r>
              <a:rPr lang="en-US" altLang="hi-IN" sz="2452" i="1" baseline="-25000" dirty="0">
                <a:latin typeface="Times New Roman" panose="02020603050405020304" pitchFamily="18" charset="0"/>
                <a:cs typeface="Times New Roman" panose="02020603050405020304" pitchFamily="18" charset="0"/>
              </a:rPr>
              <a:t>G</a:t>
            </a:r>
            <a:r>
              <a:rPr lang="en-US" altLang="hi-IN" sz="2452" baseline="-25000" dirty="0">
                <a:latin typeface="Times New Roman" panose="02020603050405020304" pitchFamily="18" charset="0"/>
                <a:cs typeface="Times New Roman" panose="02020603050405020304" pitchFamily="18" charset="0"/>
              </a:rPr>
              <a:t>3</a:t>
            </a:r>
            <a:r>
              <a:rPr lang="en-US" altLang="hi-IN" sz="2452" dirty="0">
                <a:latin typeface="Times New Roman" panose="02020603050405020304" pitchFamily="18" charset="0"/>
                <a:cs typeface="Times New Roman" panose="02020603050405020304" pitchFamily="18" charset="0"/>
              </a:rPr>
              <a:t> and </a:t>
            </a:r>
            <a:r>
              <a:rPr lang="en-US" altLang="hi-IN" sz="2452" i="1" dirty="0">
                <a:latin typeface="Times New Roman" panose="02020603050405020304" pitchFamily="18" charset="0"/>
                <a:cs typeface="Times New Roman" panose="02020603050405020304" pitchFamily="18" charset="0"/>
              </a:rPr>
              <a:t>V</a:t>
            </a:r>
            <a:r>
              <a:rPr lang="en-US" altLang="hi-IN" sz="2452" i="1" baseline="-25000" dirty="0">
                <a:latin typeface="Times New Roman" panose="02020603050405020304" pitchFamily="18" charset="0"/>
                <a:cs typeface="Times New Roman" panose="02020603050405020304" pitchFamily="18" charset="0"/>
              </a:rPr>
              <a:t>G</a:t>
            </a:r>
            <a:r>
              <a:rPr lang="en-US" altLang="hi-IN" sz="2452" baseline="-25000" dirty="0">
                <a:latin typeface="Times New Roman" panose="02020603050405020304" pitchFamily="18" charset="0"/>
                <a:cs typeface="Times New Roman" panose="02020603050405020304" pitchFamily="18" charset="0"/>
              </a:rPr>
              <a:t>4</a:t>
            </a:r>
            <a:r>
              <a:rPr lang="en-US" altLang="hi-IN" sz="2452" dirty="0">
                <a:latin typeface="Times New Roman" panose="02020603050405020304" pitchFamily="18" charset="0"/>
                <a:cs typeface="Times New Roman" panose="02020603050405020304" pitchFamily="18" charset="0"/>
              </a:rPr>
              <a:t> are dc bias voltages.</a:t>
            </a:r>
          </a:p>
        </p:txBody>
      </p:sp>
      <p:sp>
        <p:nvSpPr>
          <p:cNvPr id="11277" name="Rectangle 8"/>
          <p:cNvSpPr>
            <a:spLocks noChangeArrowheads="1"/>
          </p:cNvSpPr>
          <p:nvPr/>
        </p:nvSpPr>
        <p:spPr bwMode="auto">
          <a:xfrm>
            <a:off x="272464" y="4951107"/>
            <a:ext cx="8006892" cy="12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Wingdings" panose="05000000000000000000" pitchFamily="2" charset="2"/>
              <a:buChar char="Ø"/>
            </a:pPr>
            <a:r>
              <a:rPr lang="en-US" altLang="hi-IN" sz="2452" dirty="0">
                <a:latin typeface="Times New Roman" panose="02020603050405020304" pitchFamily="18" charset="0"/>
                <a:cs typeface="Times New Roman" panose="02020603050405020304" pitchFamily="18" charset="0"/>
              </a:rPr>
              <a:t>The </a:t>
            </a:r>
            <a:r>
              <a:rPr lang="en-US" altLang="hi-IN" sz="2452" dirty="0" err="1">
                <a:latin typeface="Times New Roman" panose="02020603050405020304" pitchFamily="18" charset="0"/>
                <a:cs typeface="Times New Roman" panose="02020603050405020304" pitchFamily="18" charset="0"/>
              </a:rPr>
              <a:t>cascode</a:t>
            </a:r>
            <a:r>
              <a:rPr lang="en-US" altLang="hi-IN" sz="2452" dirty="0">
                <a:latin typeface="Times New Roman" panose="02020603050405020304" pitchFamily="18" charset="0"/>
                <a:cs typeface="Times New Roman" panose="02020603050405020304" pitchFamily="18" charset="0"/>
              </a:rPr>
              <a:t> transistor </a:t>
            </a:r>
            <a:r>
              <a:rPr lang="en-US" altLang="hi-IN" sz="2452" i="1" dirty="0">
                <a:latin typeface="Times New Roman" panose="02020603050405020304" pitchFamily="18" charset="0"/>
                <a:cs typeface="Times New Roman" panose="02020603050405020304" pitchFamily="18" charset="0"/>
              </a:rPr>
              <a:t>Q</a:t>
            </a:r>
            <a:r>
              <a:rPr lang="en-US" altLang="hi-IN" sz="2452" baseline="-25000" dirty="0">
                <a:latin typeface="Times New Roman" panose="02020603050405020304" pitchFamily="18" charset="0"/>
                <a:cs typeface="Times New Roman" panose="02020603050405020304" pitchFamily="18" charset="0"/>
              </a:rPr>
              <a:t>3</a:t>
            </a:r>
            <a:r>
              <a:rPr lang="en-US" altLang="hi-IN" sz="2452" dirty="0">
                <a:latin typeface="Times New Roman" panose="02020603050405020304" pitchFamily="18" charset="0"/>
                <a:cs typeface="Times New Roman" panose="02020603050405020304" pitchFamily="18" charset="0"/>
              </a:rPr>
              <a:t> multiplies the output resistance of </a:t>
            </a:r>
            <a:r>
              <a:rPr lang="en-US" altLang="hi-IN" sz="2452" i="1" dirty="0">
                <a:latin typeface="Times New Roman" panose="02020603050405020304" pitchFamily="18" charset="0"/>
                <a:cs typeface="Times New Roman" panose="02020603050405020304" pitchFamily="18" charset="0"/>
              </a:rPr>
              <a:t>Q</a:t>
            </a:r>
            <a:r>
              <a:rPr lang="en-US" altLang="hi-IN" sz="2452" baseline="-25000" dirty="0">
                <a:latin typeface="Times New Roman" panose="02020603050405020304" pitchFamily="18" charset="0"/>
                <a:cs typeface="Times New Roman" panose="02020603050405020304" pitchFamily="18" charset="0"/>
              </a:rPr>
              <a:t>4</a:t>
            </a:r>
            <a:r>
              <a:rPr lang="en-US" altLang="hi-IN" sz="2452" dirty="0">
                <a:latin typeface="Times New Roman" panose="02020603050405020304" pitchFamily="18" charset="0"/>
                <a:cs typeface="Times New Roman" panose="02020603050405020304" pitchFamily="18" charset="0"/>
              </a:rPr>
              <a:t>, </a:t>
            </a:r>
            <a:r>
              <a:rPr lang="en-US" altLang="hi-IN" sz="2452" i="1" dirty="0">
                <a:latin typeface="Times New Roman" panose="02020603050405020304" pitchFamily="18" charset="0"/>
                <a:cs typeface="Times New Roman" panose="02020603050405020304" pitchFamily="18" charset="0"/>
              </a:rPr>
              <a:t>r</a:t>
            </a:r>
            <a:r>
              <a:rPr lang="en-US" altLang="hi-IN" sz="2452" i="1" baseline="-25000" dirty="0">
                <a:latin typeface="Times New Roman" panose="02020603050405020304" pitchFamily="18" charset="0"/>
                <a:cs typeface="Times New Roman" panose="02020603050405020304" pitchFamily="18" charset="0"/>
              </a:rPr>
              <a:t>o</a:t>
            </a:r>
            <a:r>
              <a:rPr lang="en-US" altLang="hi-IN" sz="2452" baseline="-25000" dirty="0">
                <a:latin typeface="Times New Roman" panose="02020603050405020304" pitchFamily="18" charset="0"/>
                <a:cs typeface="Times New Roman" panose="02020603050405020304" pitchFamily="18" charset="0"/>
              </a:rPr>
              <a:t>4</a:t>
            </a:r>
            <a:r>
              <a:rPr lang="en-US" altLang="hi-IN" sz="2452" dirty="0">
                <a:latin typeface="Times New Roman" panose="02020603050405020304" pitchFamily="18" charset="0"/>
                <a:cs typeface="Times New Roman" panose="02020603050405020304" pitchFamily="18" charset="0"/>
              </a:rPr>
              <a:t> by (</a:t>
            </a:r>
            <a:r>
              <a:rPr lang="en-US" altLang="hi-IN" sz="2452" i="1" dirty="0">
                <a:latin typeface="Times New Roman" panose="02020603050405020304" pitchFamily="18" charset="0"/>
                <a:cs typeface="Times New Roman" panose="02020603050405020304" pitchFamily="18" charset="0"/>
              </a:rPr>
              <a:t>g</a:t>
            </a:r>
            <a:r>
              <a:rPr lang="en-US" altLang="hi-IN" sz="2452" i="1" baseline="-25000" dirty="0">
                <a:latin typeface="Times New Roman" panose="02020603050405020304" pitchFamily="18" charset="0"/>
                <a:cs typeface="Times New Roman" panose="02020603050405020304" pitchFamily="18" charset="0"/>
              </a:rPr>
              <a:t>m</a:t>
            </a:r>
            <a:r>
              <a:rPr lang="en-US" altLang="hi-IN" sz="2452" baseline="-25000" dirty="0">
                <a:latin typeface="Times New Roman" panose="02020603050405020304" pitchFamily="18" charset="0"/>
                <a:cs typeface="Times New Roman" panose="02020603050405020304" pitchFamily="18" charset="0"/>
              </a:rPr>
              <a:t>3</a:t>
            </a:r>
            <a:r>
              <a:rPr lang="en-US" altLang="hi-IN" sz="2452" i="1" dirty="0">
                <a:latin typeface="Times New Roman" panose="02020603050405020304" pitchFamily="18" charset="0"/>
                <a:cs typeface="Times New Roman" panose="02020603050405020304" pitchFamily="18" charset="0"/>
              </a:rPr>
              <a:t>r</a:t>
            </a:r>
            <a:r>
              <a:rPr lang="en-US" altLang="hi-IN" sz="2452" i="1" baseline="-25000" dirty="0">
                <a:latin typeface="Times New Roman" panose="02020603050405020304" pitchFamily="18" charset="0"/>
                <a:cs typeface="Times New Roman" panose="02020603050405020304" pitchFamily="18" charset="0"/>
              </a:rPr>
              <a:t>o</a:t>
            </a:r>
            <a:r>
              <a:rPr lang="en-US" altLang="hi-IN" sz="2452" baseline="-25000" dirty="0">
                <a:latin typeface="Times New Roman" panose="02020603050405020304" pitchFamily="18" charset="0"/>
                <a:cs typeface="Times New Roman" panose="02020603050405020304" pitchFamily="18" charset="0"/>
              </a:rPr>
              <a:t>3</a:t>
            </a:r>
            <a:r>
              <a:rPr lang="en-US" altLang="hi-IN" sz="2452" dirty="0">
                <a:latin typeface="Times New Roman" panose="02020603050405020304" pitchFamily="18" charset="0"/>
                <a:cs typeface="Times New Roman" panose="02020603050405020304" pitchFamily="18" charset="0"/>
              </a:rPr>
              <a:t>) to provide an output resistance for the </a:t>
            </a:r>
            <a:r>
              <a:rPr lang="en-US" altLang="hi-IN" sz="2452" dirty="0" err="1">
                <a:latin typeface="Times New Roman" panose="02020603050405020304" pitchFamily="18" charset="0"/>
                <a:cs typeface="Times New Roman" panose="02020603050405020304" pitchFamily="18" charset="0"/>
              </a:rPr>
              <a:t>cascode</a:t>
            </a:r>
            <a:r>
              <a:rPr lang="en-US" altLang="hi-IN" sz="2452" dirty="0">
                <a:latin typeface="Times New Roman" panose="02020603050405020304" pitchFamily="18" charset="0"/>
                <a:cs typeface="Times New Roman" panose="02020603050405020304" pitchFamily="18" charset="0"/>
              </a:rPr>
              <a:t> current source of</a:t>
            </a:r>
            <a:endParaRPr lang="hi-IN" altLang="hi-IN" sz="2452" dirty="0">
              <a:latin typeface="Times New Roman" panose="02020603050405020304" pitchFamily="18" charset="0"/>
            </a:endParaRPr>
          </a:p>
        </p:txBody>
      </p:sp>
      <p:sp>
        <p:nvSpPr>
          <p:cNvPr id="11278" name="Rectangle 15"/>
          <p:cNvSpPr>
            <a:spLocks noChangeArrowheads="1"/>
          </p:cNvSpPr>
          <p:nvPr/>
        </p:nvSpPr>
        <p:spPr bwMode="auto">
          <a:xfrm>
            <a:off x="6790532" y="6373438"/>
            <a:ext cx="530927"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hi-IN" sz="1839">
                <a:latin typeface="Times New Roman" panose="02020603050405020304" pitchFamily="18" charset="0"/>
                <a:cs typeface="Times New Roman" panose="02020603050405020304" pitchFamily="18" charset="0"/>
              </a:rPr>
              <a:t>(8) </a:t>
            </a:r>
            <a:endParaRPr lang="hi-IN" altLang="hi-IN" sz="1839">
              <a:latin typeface="Times New Roman" panose="02020603050405020304" pitchFamily="18" charset="0"/>
            </a:endParaRPr>
          </a:p>
        </p:txBody>
      </p:sp>
    </p:spTree>
    <p:extLst>
      <p:ext uri="{BB962C8B-B14F-4D97-AF65-F5344CB8AC3E}">
        <p14:creationId xmlns:p14="http://schemas.microsoft.com/office/powerpoint/2010/main" val="3463333506"/>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270"/>
                                        </p:tgtEl>
                                        <p:attrNameLst>
                                          <p:attrName>style.visibility</p:attrName>
                                        </p:attrNameLst>
                                      </p:cBhvr>
                                      <p:to>
                                        <p:strVal val="visible"/>
                                      </p:to>
                                    </p:set>
                                    <p:anim calcmode="lin" valueType="num">
                                      <p:cBhvr additive="base">
                                        <p:cTn id="7" dur="500" fill="hold"/>
                                        <p:tgtEl>
                                          <p:spTgt spid="11270"/>
                                        </p:tgtEl>
                                        <p:attrNameLst>
                                          <p:attrName>ppt_x</p:attrName>
                                        </p:attrNameLst>
                                      </p:cBhvr>
                                      <p:tavLst>
                                        <p:tav tm="0">
                                          <p:val>
                                            <p:strVal val="#ppt_x"/>
                                          </p:val>
                                        </p:tav>
                                        <p:tav tm="100000">
                                          <p:val>
                                            <p:strVal val="#ppt_x"/>
                                          </p:val>
                                        </p:tav>
                                      </p:tavLst>
                                    </p:anim>
                                    <p:anim calcmode="lin" valueType="num">
                                      <p:cBhvr additive="base">
                                        <p:cTn id="8" dur="500" fill="hold"/>
                                        <p:tgtEl>
                                          <p:spTgt spid="112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273"/>
                                        </p:tgtEl>
                                        <p:attrNameLst>
                                          <p:attrName>style.visibility</p:attrName>
                                        </p:attrNameLst>
                                      </p:cBhvr>
                                      <p:to>
                                        <p:strVal val="visible"/>
                                      </p:to>
                                    </p:set>
                                    <p:anim calcmode="lin" valueType="num">
                                      <p:cBhvr additive="base">
                                        <p:cTn id="13" dur="500" fill="hold"/>
                                        <p:tgtEl>
                                          <p:spTgt spid="11273"/>
                                        </p:tgtEl>
                                        <p:attrNameLst>
                                          <p:attrName>ppt_x</p:attrName>
                                        </p:attrNameLst>
                                      </p:cBhvr>
                                      <p:tavLst>
                                        <p:tav tm="0">
                                          <p:val>
                                            <p:strVal val="#ppt_x"/>
                                          </p:val>
                                        </p:tav>
                                        <p:tav tm="100000">
                                          <p:val>
                                            <p:strVal val="#ppt_x"/>
                                          </p:val>
                                        </p:tav>
                                      </p:tavLst>
                                    </p:anim>
                                    <p:anim calcmode="lin" valueType="num">
                                      <p:cBhvr additive="base">
                                        <p:cTn id="14" dur="500" fill="hold"/>
                                        <p:tgtEl>
                                          <p:spTgt spid="1127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272"/>
                                        </p:tgtEl>
                                        <p:attrNameLst>
                                          <p:attrName>style.visibility</p:attrName>
                                        </p:attrNameLst>
                                      </p:cBhvr>
                                      <p:to>
                                        <p:strVal val="visible"/>
                                      </p:to>
                                    </p:set>
                                    <p:anim calcmode="lin" valueType="num">
                                      <p:cBhvr additive="base">
                                        <p:cTn id="19" dur="500" fill="hold"/>
                                        <p:tgtEl>
                                          <p:spTgt spid="11272"/>
                                        </p:tgtEl>
                                        <p:attrNameLst>
                                          <p:attrName>ppt_x</p:attrName>
                                        </p:attrNameLst>
                                      </p:cBhvr>
                                      <p:tavLst>
                                        <p:tav tm="0">
                                          <p:val>
                                            <p:strVal val="#ppt_x"/>
                                          </p:val>
                                        </p:tav>
                                        <p:tav tm="100000">
                                          <p:val>
                                            <p:strVal val="#ppt_x"/>
                                          </p:val>
                                        </p:tav>
                                      </p:tavLst>
                                    </p:anim>
                                    <p:anim calcmode="lin" valueType="num">
                                      <p:cBhvr additive="base">
                                        <p:cTn id="20" dur="500" fill="hold"/>
                                        <p:tgtEl>
                                          <p:spTgt spid="1127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276"/>
                                        </p:tgtEl>
                                        <p:attrNameLst>
                                          <p:attrName>style.visibility</p:attrName>
                                        </p:attrNameLst>
                                      </p:cBhvr>
                                      <p:to>
                                        <p:strVal val="visible"/>
                                      </p:to>
                                    </p:set>
                                    <p:anim calcmode="lin" valueType="num">
                                      <p:cBhvr additive="base">
                                        <p:cTn id="25" dur="500" fill="hold"/>
                                        <p:tgtEl>
                                          <p:spTgt spid="11276"/>
                                        </p:tgtEl>
                                        <p:attrNameLst>
                                          <p:attrName>ppt_x</p:attrName>
                                        </p:attrNameLst>
                                      </p:cBhvr>
                                      <p:tavLst>
                                        <p:tav tm="0">
                                          <p:val>
                                            <p:strVal val="#ppt_x"/>
                                          </p:val>
                                        </p:tav>
                                        <p:tav tm="100000">
                                          <p:val>
                                            <p:strVal val="#ppt_x"/>
                                          </p:val>
                                        </p:tav>
                                      </p:tavLst>
                                    </p:anim>
                                    <p:anim calcmode="lin" valueType="num">
                                      <p:cBhvr additive="base">
                                        <p:cTn id="26" dur="500" fill="hold"/>
                                        <p:tgtEl>
                                          <p:spTgt spid="1127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277"/>
                                        </p:tgtEl>
                                        <p:attrNameLst>
                                          <p:attrName>style.visibility</p:attrName>
                                        </p:attrNameLst>
                                      </p:cBhvr>
                                      <p:to>
                                        <p:strVal val="visible"/>
                                      </p:to>
                                    </p:set>
                                    <p:anim calcmode="lin" valueType="num">
                                      <p:cBhvr additive="base">
                                        <p:cTn id="31" dur="500" fill="hold"/>
                                        <p:tgtEl>
                                          <p:spTgt spid="11277"/>
                                        </p:tgtEl>
                                        <p:attrNameLst>
                                          <p:attrName>ppt_x</p:attrName>
                                        </p:attrNameLst>
                                      </p:cBhvr>
                                      <p:tavLst>
                                        <p:tav tm="0">
                                          <p:val>
                                            <p:strVal val="#ppt_x"/>
                                          </p:val>
                                        </p:tav>
                                        <p:tav tm="100000">
                                          <p:val>
                                            <p:strVal val="#ppt_x"/>
                                          </p:val>
                                        </p:tav>
                                      </p:tavLst>
                                    </p:anim>
                                    <p:anim calcmode="lin" valueType="num">
                                      <p:cBhvr additive="base">
                                        <p:cTn id="32" dur="500" fill="hold"/>
                                        <p:tgtEl>
                                          <p:spTgt spid="1127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275"/>
                                        </p:tgtEl>
                                        <p:attrNameLst>
                                          <p:attrName>style.visibility</p:attrName>
                                        </p:attrNameLst>
                                      </p:cBhvr>
                                      <p:to>
                                        <p:strVal val="visible"/>
                                      </p:to>
                                    </p:set>
                                    <p:anim calcmode="lin" valueType="num">
                                      <p:cBhvr additive="base">
                                        <p:cTn id="37" dur="500" fill="hold"/>
                                        <p:tgtEl>
                                          <p:spTgt spid="11275"/>
                                        </p:tgtEl>
                                        <p:attrNameLst>
                                          <p:attrName>ppt_x</p:attrName>
                                        </p:attrNameLst>
                                      </p:cBhvr>
                                      <p:tavLst>
                                        <p:tav tm="0">
                                          <p:val>
                                            <p:strVal val="#ppt_x"/>
                                          </p:val>
                                        </p:tav>
                                        <p:tav tm="100000">
                                          <p:val>
                                            <p:strVal val="#ppt_x"/>
                                          </p:val>
                                        </p:tav>
                                      </p:tavLst>
                                    </p:anim>
                                    <p:anim calcmode="lin" valueType="num">
                                      <p:cBhvr additive="base">
                                        <p:cTn id="38" dur="500" fill="hold"/>
                                        <p:tgtEl>
                                          <p:spTgt spid="11275"/>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1278"/>
                                        </p:tgtEl>
                                        <p:attrNameLst>
                                          <p:attrName>style.visibility</p:attrName>
                                        </p:attrNameLst>
                                      </p:cBhvr>
                                      <p:to>
                                        <p:strVal val="visible"/>
                                      </p:to>
                                    </p:set>
                                    <p:anim calcmode="lin" valueType="num">
                                      <p:cBhvr additive="base">
                                        <p:cTn id="41" dur="500" fill="hold"/>
                                        <p:tgtEl>
                                          <p:spTgt spid="11278"/>
                                        </p:tgtEl>
                                        <p:attrNameLst>
                                          <p:attrName>ppt_x</p:attrName>
                                        </p:attrNameLst>
                                      </p:cBhvr>
                                      <p:tavLst>
                                        <p:tav tm="0">
                                          <p:val>
                                            <p:strVal val="#ppt_x"/>
                                          </p:val>
                                        </p:tav>
                                        <p:tav tm="100000">
                                          <p:val>
                                            <p:strVal val="#ppt_x"/>
                                          </p:val>
                                        </p:tav>
                                      </p:tavLst>
                                    </p:anim>
                                    <p:anim calcmode="lin" valueType="num">
                                      <p:cBhvr additive="base">
                                        <p:cTn id="42" dur="500" fill="hold"/>
                                        <p:tgtEl>
                                          <p:spTgt spid="112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p:bldP spid="11272" grpId="0"/>
      <p:bldP spid="11273" grpId="0"/>
      <p:bldP spid="11276" grpId="0"/>
      <p:bldP spid="11277" grpId="0"/>
      <p:bldP spid="11278"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33424577-C144-4B96-A391-BD1326AFD377}" type="datetime1">
              <a:rPr lang="en-IN" smtClean="0"/>
              <a:pPr>
                <a:defRPr/>
              </a:pPr>
              <a:t>23-12-2024</a:t>
            </a:fld>
            <a:endParaRPr lang="en-US" dirty="0"/>
          </a:p>
        </p:txBody>
      </p:sp>
      <p:sp>
        <p:nvSpPr>
          <p:cNvPr id="12291"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6" name="Slide Number Placeholder 5"/>
          <p:cNvSpPr>
            <a:spLocks noGrp="1"/>
          </p:cNvSpPr>
          <p:nvPr>
            <p:ph type="sldNum" sz="quarter" idx="12"/>
          </p:nvPr>
        </p:nvSpPr>
        <p:spPr/>
        <p:txBody>
          <a:bodyPr/>
          <a:lstStyle/>
          <a:p>
            <a:pPr>
              <a:defRPr/>
            </a:pPr>
            <a:fld id="{E28C21DB-A6AD-4C1F-B475-B27441A6A1F1}" type="slidenum">
              <a:rPr lang="en-US" smtClean="0"/>
              <a:pPr>
                <a:defRPr/>
              </a:pPr>
              <a:t>77</a:t>
            </a:fld>
            <a:endParaRPr lang="en-US" dirty="0"/>
          </a:p>
        </p:txBody>
      </p:sp>
      <p:sp>
        <p:nvSpPr>
          <p:cNvPr id="12293" name="Rectangle 9"/>
          <p:cNvSpPr>
            <a:spLocks noChangeArrowheads="1"/>
          </p:cNvSpPr>
          <p:nvPr/>
        </p:nvSpPr>
        <p:spPr bwMode="auto">
          <a:xfrm>
            <a:off x="551416" y="1099301"/>
            <a:ext cx="8895646" cy="499025"/>
          </a:xfrm>
          <a:prstGeom prst="rect">
            <a:avLst/>
          </a:prstGeom>
          <a:solidFill>
            <a:srgbClr val="FFFF00"/>
          </a:solidFill>
          <a:ln w="9525">
            <a:solidFill>
              <a:srgbClr val="C00000"/>
            </a:solidFill>
            <a:miter lim="800000"/>
            <a:headEnd/>
            <a:tailEnd/>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buFont typeface="Arial" panose="020B0604020202020204" pitchFamily="34" charset="0"/>
              <a:buNone/>
            </a:pPr>
            <a:r>
              <a:rPr lang="en-US" altLang="hi-IN" sz="2860" b="1">
                <a:latin typeface="Times New Roman" panose="02020603050405020304" pitchFamily="18" charset="0"/>
                <a:cs typeface="Times New Roman" panose="02020603050405020304" pitchFamily="18" charset="0"/>
              </a:rPr>
              <a:t>The Use of a Cascode Current Source</a:t>
            </a:r>
            <a:endParaRPr lang="en-US" altLang="hi-IN" sz="2452">
              <a:latin typeface="Times New Roman" panose="02020603050405020304" pitchFamily="18" charset="0"/>
              <a:cs typeface="Times New Roman" panose="02020603050405020304" pitchFamily="18" charset="0"/>
            </a:endParaRPr>
          </a:p>
        </p:txBody>
      </p:sp>
      <p:sp>
        <p:nvSpPr>
          <p:cNvPr id="12294" name="Rectangle 12"/>
          <p:cNvSpPr>
            <a:spLocks noChangeArrowheads="1"/>
          </p:cNvSpPr>
          <p:nvPr/>
        </p:nvSpPr>
        <p:spPr bwMode="auto">
          <a:xfrm>
            <a:off x="10011453" y="4900831"/>
            <a:ext cx="2444072" cy="1250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en-US" altLang="hi-IN" sz="1839" b="1">
                <a:solidFill>
                  <a:srgbClr val="0000CC"/>
                </a:solidFill>
                <a:latin typeface="Times New Roman" panose="02020603050405020304" pitchFamily="18" charset="0"/>
                <a:cs typeface="Times New Roman" panose="02020603050405020304" pitchFamily="18" charset="0"/>
              </a:rPr>
              <a:t>Figure 5 </a:t>
            </a:r>
            <a:r>
              <a:rPr lang="en-IN" altLang="hi-IN" sz="1839">
                <a:latin typeface="Times New Roman" panose="02020603050405020304" pitchFamily="18" charset="0"/>
                <a:cs typeface="Times New Roman" panose="02020603050405020304" pitchFamily="18" charset="0"/>
              </a:rPr>
              <a:t>A cascode amplifier with a cascode current-source load.</a:t>
            </a:r>
            <a:endParaRPr lang="hi-IN" altLang="hi-IN" sz="1839">
              <a:latin typeface="Times New Roman" panose="02020603050405020304" pitchFamily="18" charset="0"/>
            </a:endParaRPr>
          </a:p>
        </p:txBody>
      </p:sp>
      <p:pic>
        <p:nvPicPr>
          <p:cNvPr id="12295" name="Picture 1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4540" y="3350378"/>
            <a:ext cx="3613400" cy="731437"/>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sp>
        <p:nvSpPr>
          <p:cNvPr id="12296" name="Rectangle 15"/>
          <p:cNvSpPr>
            <a:spLocks noChangeArrowheads="1"/>
          </p:cNvSpPr>
          <p:nvPr/>
        </p:nvSpPr>
        <p:spPr bwMode="auto">
          <a:xfrm>
            <a:off x="205971" y="1593954"/>
            <a:ext cx="10875879" cy="1636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Wingdings" panose="05000000000000000000" pitchFamily="2" charset="2"/>
              <a:buChar char="Ø"/>
            </a:pPr>
            <a:r>
              <a:rPr lang="en-US" altLang="hi-IN" sz="2452">
                <a:solidFill>
                  <a:srgbClr val="0000CC"/>
                </a:solidFill>
                <a:latin typeface="Times New Roman" panose="02020603050405020304" pitchFamily="18" charset="0"/>
                <a:cs typeface="Times New Roman" panose="02020603050405020304" pitchFamily="18" charset="0"/>
              </a:rPr>
              <a:t>Combining a cascode amplifier </a:t>
            </a:r>
            <a:r>
              <a:rPr lang="en-US" altLang="hi-IN" sz="2452">
                <a:latin typeface="Times New Roman" panose="02020603050405020304" pitchFamily="18" charset="0"/>
                <a:cs typeface="Times New Roman" panose="02020603050405020304" pitchFamily="18" charset="0"/>
              </a:rPr>
              <a:t>with a </a:t>
            </a:r>
            <a:r>
              <a:rPr lang="en-US" altLang="hi-IN" sz="2452">
                <a:solidFill>
                  <a:srgbClr val="0000CC"/>
                </a:solidFill>
                <a:latin typeface="Times New Roman" panose="02020603050405020304" pitchFamily="18" charset="0"/>
                <a:cs typeface="Times New Roman" panose="02020603050405020304" pitchFamily="18" charset="0"/>
              </a:rPr>
              <a:t>cascode current source </a:t>
            </a:r>
            <a:r>
              <a:rPr lang="en-US" altLang="hi-IN" sz="2452">
                <a:latin typeface="Times New Roman" panose="02020603050405020304" pitchFamily="18" charset="0"/>
                <a:cs typeface="Times New Roman" panose="02020603050405020304" pitchFamily="18" charset="0"/>
              </a:rPr>
              <a:t>results in the circuit of Fig. 5(a). </a:t>
            </a:r>
          </a:p>
          <a:p>
            <a:pPr>
              <a:lnSpc>
                <a:spcPct val="100000"/>
              </a:lnSpc>
              <a:spcBef>
                <a:spcPct val="0"/>
              </a:spcBef>
              <a:buFont typeface="Wingdings" panose="05000000000000000000" pitchFamily="2" charset="2"/>
              <a:buChar char="Ø"/>
            </a:pPr>
            <a:r>
              <a:rPr lang="en-US" altLang="hi-IN" sz="2452">
                <a:latin typeface="Times New Roman" panose="02020603050405020304" pitchFamily="18" charset="0"/>
                <a:cs typeface="Times New Roman" panose="02020603050405020304" pitchFamily="18" charset="0"/>
              </a:rPr>
              <a:t>The equivalent circuit at the output side is shown in Fig. 5(b), from which the voltage gain can be easily found as</a:t>
            </a:r>
            <a:endParaRPr lang="hi-IN" altLang="hi-IN" sz="2452">
              <a:latin typeface="Times New Roman" panose="02020603050405020304" pitchFamily="18" charset="0"/>
            </a:endParaRPr>
          </a:p>
        </p:txBody>
      </p:sp>
      <p:grpSp>
        <p:nvGrpSpPr>
          <p:cNvPr id="12297" name="Group 20"/>
          <p:cNvGrpSpPr>
            <a:grpSpLocks/>
          </p:cNvGrpSpPr>
          <p:nvPr/>
        </p:nvGrpSpPr>
        <p:grpSpPr bwMode="auto">
          <a:xfrm>
            <a:off x="7356544" y="3000066"/>
            <a:ext cx="5079519" cy="4197252"/>
            <a:chOff x="7200156" y="2313506"/>
            <a:chExt cx="4972560" cy="4107913"/>
          </a:xfrm>
        </p:grpSpPr>
        <p:pic>
          <p:nvPicPr>
            <p:cNvPr id="12304"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00156" y="2313506"/>
              <a:ext cx="2599452" cy="4107913"/>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pic>
        <p:pic>
          <p:nvPicPr>
            <p:cNvPr id="12305" name="Picture 1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190550" y="2434801"/>
              <a:ext cx="2982166" cy="1352195"/>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grpSp>
      <p:sp>
        <p:nvSpPr>
          <p:cNvPr id="12298" name="Rectangle 33"/>
          <p:cNvSpPr>
            <a:spLocks noChangeArrowheads="1"/>
          </p:cNvSpPr>
          <p:nvPr/>
        </p:nvSpPr>
        <p:spPr bwMode="auto">
          <a:xfrm>
            <a:off x="6647812" y="3557970"/>
            <a:ext cx="530927"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hi-IN" sz="1839">
                <a:latin typeface="Times New Roman" panose="02020603050405020304" pitchFamily="18" charset="0"/>
                <a:cs typeface="Times New Roman" panose="02020603050405020304" pitchFamily="18" charset="0"/>
              </a:rPr>
              <a:t>(9) </a:t>
            </a:r>
            <a:endParaRPr lang="hi-IN" altLang="hi-IN" sz="1839">
              <a:latin typeface="Times New Roman" panose="02020603050405020304" pitchFamily="18" charset="0"/>
            </a:endParaRPr>
          </a:p>
        </p:txBody>
      </p:sp>
      <p:pic>
        <p:nvPicPr>
          <p:cNvPr id="12299" name="Picture 3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11459" y="4359146"/>
            <a:ext cx="5373067" cy="514114"/>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sp>
        <p:nvSpPr>
          <p:cNvPr id="12300" name="Rectangle 35"/>
          <p:cNvSpPr>
            <a:spLocks noChangeArrowheads="1"/>
          </p:cNvSpPr>
          <p:nvPr/>
        </p:nvSpPr>
        <p:spPr bwMode="auto">
          <a:xfrm>
            <a:off x="6589427" y="4469429"/>
            <a:ext cx="652113"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hi-IN" sz="1839">
                <a:latin typeface="Times New Roman" panose="02020603050405020304" pitchFamily="18" charset="0"/>
                <a:cs typeface="Times New Roman" panose="02020603050405020304" pitchFamily="18" charset="0"/>
              </a:rPr>
              <a:t>(10) </a:t>
            </a:r>
            <a:endParaRPr lang="hi-IN" altLang="hi-IN" sz="1839">
              <a:latin typeface="Times New Roman" panose="02020603050405020304" pitchFamily="18" charset="0"/>
            </a:endParaRPr>
          </a:p>
        </p:txBody>
      </p:sp>
      <p:sp>
        <p:nvSpPr>
          <p:cNvPr id="12301" name="Rectangle 32"/>
          <p:cNvSpPr>
            <a:spLocks noChangeArrowheads="1"/>
          </p:cNvSpPr>
          <p:nvPr/>
        </p:nvSpPr>
        <p:spPr bwMode="auto">
          <a:xfrm>
            <a:off x="463839" y="5148968"/>
            <a:ext cx="6460861"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hi-IN" sz="2452">
                <a:latin typeface="Times New Roman" panose="02020603050405020304" pitchFamily="18" charset="0"/>
                <a:cs typeface="Times New Roman" panose="02020603050405020304" pitchFamily="18" charset="0"/>
              </a:rPr>
              <a:t>For the case in which all transistors are identical,</a:t>
            </a:r>
            <a:endParaRPr lang="hi-IN" altLang="hi-IN" sz="2452">
              <a:latin typeface="Times New Roman" panose="02020603050405020304" pitchFamily="18" charset="0"/>
            </a:endParaRPr>
          </a:p>
        </p:txBody>
      </p:sp>
      <p:pic>
        <p:nvPicPr>
          <p:cNvPr id="12302" name="Picture 3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398661" y="5869053"/>
            <a:ext cx="2867366" cy="611424"/>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sp>
        <p:nvSpPr>
          <p:cNvPr id="12303" name="Rectangle 38"/>
          <p:cNvSpPr>
            <a:spLocks noChangeArrowheads="1"/>
          </p:cNvSpPr>
          <p:nvPr/>
        </p:nvSpPr>
        <p:spPr bwMode="auto">
          <a:xfrm>
            <a:off x="6613754" y="5985824"/>
            <a:ext cx="643204"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hi-IN" sz="1839">
                <a:latin typeface="Times New Roman" panose="02020603050405020304" pitchFamily="18" charset="0"/>
                <a:cs typeface="Times New Roman" panose="02020603050405020304" pitchFamily="18" charset="0"/>
              </a:rPr>
              <a:t>(11) </a:t>
            </a:r>
            <a:endParaRPr lang="hi-IN" altLang="hi-IN" sz="1839">
              <a:latin typeface="Times New Roman" panose="02020603050405020304" pitchFamily="18" charset="0"/>
            </a:endParaRPr>
          </a:p>
        </p:txBody>
      </p:sp>
    </p:spTree>
    <p:extLst>
      <p:ext uri="{BB962C8B-B14F-4D97-AF65-F5344CB8AC3E}">
        <p14:creationId xmlns:p14="http://schemas.microsoft.com/office/powerpoint/2010/main" val="3199485102"/>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33424577-C144-4B96-A391-BD1326AFD377}" type="datetime1">
              <a:rPr lang="en-IN" smtClean="0"/>
              <a:pPr>
                <a:defRPr/>
              </a:pPr>
              <a:t>23-12-2024</a:t>
            </a:fld>
            <a:endParaRPr lang="en-US" dirty="0"/>
          </a:p>
        </p:txBody>
      </p:sp>
      <p:sp>
        <p:nvSpPr>
          <p:cNvPr id="13315"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6" name="Slide Number Placeholder 5"/>
          <p:cNvSpPr>
            <a:spLocks noGrp="1"/>
          </p:cNvSpPr>
          <p:nvPr>
            <p:ph type="sldNum" sz="quarter" idx="12"/>
          </p:nvPr>
        </p:nvSpPr>
        <p:spPr/>
        <p:txBody>
          <a:bodyPr/>
          <a:lstStyle/>
          <a:p>
            <a:pPr>
              <a:defRPr/>
            </a:pPr>
            <a:fld id="{3C0CC1A1-DF8E-4189-9D3A-ABEE2E4C2F2A}" type="slidenum">
              <a:rPr lang="en-US" smtClean="0"/>
              <a:pPr>
                <a:defRPr/>
              </a:pPr>
              <a:t>78</a:t>
            </a:fld>
            <a:endParaRPr lang="en-US" dirty="0"/>
          </a:p>
        </p:txBody>
      </p:sp>
      <p:sp>
        <p:nvSpPr>
          <p:cNvPr id="13317" name="Rectangle 9"/>
          <p:cNvSpPr>
            <a:spLocks noChangeArrowheads="1"/>
          </p:cNvSpPr>
          <p:nvPr/>
        </p:nvSpPr>
        <p:spPr bwMode="auto">
          <a:xfrm>
            <a:off x="551416" y="1099301"/>
            <a:ext cx="8895646" cy="499025"/>
          </a:xfrm>
          <a:prstGeom prst="rect">
            <a:avLst/>
          </a:prstGeom>
          <a:solidFill>
            <a:srgbClr val="FFFF00"/>
          </a:solidFill>
          <a:ln w="9525">
            <a:solidFill>
              <a:srgbClr val="C00000"/>
            </a:solidFill>
            <a:miter lim="800000"/>
            <a:headEnd/>
            <a:tailEnd/>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buFont typeface="Arial" panose="020B0604020202020204" pitchFamily="34" charset="0"/>
              <a:buNone/>
            </a:pPr>
            <a:r>
              <a:rPr lang="en-US" altLang="hi-IN" sz="2860" b="1">
                <a:latin typeface="Times New Roman" panose="02020603050405020304" pitchFamily="18" charset="0"/>
                <a:cs typeface="Times New Roman" panose="02020603050405020304" pitchFamily="18" charset="0"/>
              </a:rPr>
              <a:t>Distribution of Voltage Gain in a Cascode Amplifier</a:t>
            </a:r>
            <a:endParaRPr lang="en-US" altLang="hi-IN" sz="2452">
              <a:latin typeface="Times New Roman" panose="02020603050405020304" pitchFamily="18" charset="0"/>
              <a:cs typeface="Times New Roman" panose="02020603050405020304" pitchFamily="18" charset="0"/>
            </a:endParaRPr>
          </a:p>
        </p:txBody>
      </p:sp>
      <p:sp>
        <p:nvSpPr>
          <p:cNvPr id="13318" name="Rectangle 1"/>
          <p:cNvSpPr>
            <a:spLocks noChangeArrowheads="1"/>
          </p:cNvSpPr>
          <p:nvPr/>
        </p:nvSpPr>
        <p:spPr bwMode="auto">
          <a:xfrm>
            <a:off x="95687" y="1663692"/>
            <a:ext cx="11093202" cy="84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Wingdings" panose="05000000000000000000" pitchFamily="2" charset="2"/>
              <a:buChar char="Ø"/>
            </a:pPr>
            <a:r>
              <a:rPr lang="en-US" altLang="hi-IN" sz="2452">
                <a:latin typeface="Times New Roman" panose="02020603050405020304" pitchFamily="18" charset="0"/>
                <a:cs typeface="Times New Roman" panose="02020603050405020304" pitchFamily="18" charset="0"/>
              </a:rPr>
              <a:t>It is often useful to know how much of the </a:t>
            </a:r>
            <a:r>
              <a:rPr lang="en-US" altLang="hi-IN" sz="2452">
                <a:solidFill>
                  <a:srgbClr val="0000CC"/>
                </a:solidFill>
                <a:latin typeface="Times New Roman" panose="02020603050405020304" pitchFamily="18" charset="0"/>
                <a:cs typeface="Times New Roman" panose="02020603050405020304" pitchFamily="18" charset="0"/>
              </a:rPr>
              <a:t>overall voltage gain </a:t>
            </a:r>
            <a:r>
              <a:rPr lang="en-US" altLang="hi-IN" sz="2452">
                <a:latin typeface="Times New Roman" panose="02020603050405020304" pitchFamily="18" charset="0"/>
                <a:cs typeface="Times New Roman" panose="02020603050405020304" pitchFamily="18" charset="0"/>
              </a:rPr>
              <a:t>of a cascode amplifier is realized in </a:t>
            </a:r>
            <a:r>
              <a:rPr lang="en-US" altLang="hi-IN" sz="2452">
                <a:solidFill>
                  <a:srgbClr val="0000CC"/>
                </a:solidFill>
                <a:latin typeface="Times New Roman" panose="02020603050405020304" pitchFamily="18" charset="0"/>
                <a:cs typeface="Times New Roman" panose="02020603050405020304" pitchFamily="18" charset="0"/>
              </a:rPr>
              <a:t>each of its two stages: </a:t>
            </a:r>
            <a:r>
              <a:rPr lang="en-US" altLang="hi-IN" sz="2452">
                <a:latin typeface="Times New Roman" panose="02020603050405020304" pitchFamily="18" charset="0"/>
                <a:cs typeface="Times New Roman" panose="02020603050405020304" pitchFamily="18" charset="0"/>
              </a:rPr>
              <a:t>the </a:t>
            </a:r>
            <a:r>
              <a:rPr lang="en-US" altLang="hi-IN" sz="2452">
                <a:solidFill>
                  <a:srgbClr val="0000CC"/>
                </a:solidFill>
                <a:latin typeface="Times New Roman" panose="02020603050405020304" pitchFamily="18" charset="0"/>
                <a:cs typeface="Times New Roman" panose="02020603050405020304" pitchFamily="18" charset="0"/>
              </a:rPr>
              <a:t>CS stage </a:t>
            </a:r>
            <a:r>
              <a:rPr lang="en-US" altLang="hi-IN" sz="2452" i="1">
                <a:solidFill>
                  <a:srgbClr val="0000CC"/>
                </a:solidFill>
                <a:latin typeface="Times New Roman" panose="02020603050405020304" pitchFamily="18" charset="0"/>
                <a:cs typeface="Times New Roman" panose="02020603050405020304" pitchFamily="18" charset="0"/>
              </a:rPr>
              <a:t>Q</a:t>
            </a:r>
            <a:r>
              <a:rPr lang="en-US" altLang="hi-IN" sz="2452">
                <a:solidFill>
                  <a:srgbClr val="0000CC"/>
                </a:solidFill>
                <a:latin typeface="Times New Roman" panose="02020603050405020304" pitchFamily="18" charset="0"/>
                <a:cs typeface="Times New Roman" panose="02020603050405020304" pitchFamily="18" charset="0"/>
              </a:rPr>
              <a:t>1</a:t>
            </a:r>
            <a:r>
              <a:rPr lang="en-US" altLang="hi-IN" sz="2452">
                <a:latin typeface="Times New Roman" panose="02020603050405020304" pitchFamily="18" charset="0"/>
                <a:cs typeface="Times New Roman" panose="02020603050405020304" pitchFamily="18" charset="0"/>
              </a:rPr>
              <a:t>, and the </a:t>
            </a:r>
            <a:r>
              <a:rPr lang="en-US" altLang="hi-IN" sz="2452">
                <a:solidFill>
                  <a:srgbClr val="0000CC"/>
                </a:solidFill>
                <a:latin typeface="Times New Roman" panose="02020603050405020304" pitchFamily="18" charset="0"/>
                <a:cs typeface="Times New Roman" panose="02020603050405020304" pitchFamily="18" charset="0"/>
              </a:rPr>
              <a:t>CG stage </a:t>
            </a:r>
            <a:r>
              <a:rPr lang="en-US" altLang="hi-IN" sz="2452" i="1">
                <a:solidFill>
                  <a:srgbClr val="0000CC"/>
                </a:solidFill>
                <a:latin typeface="Times New Roman" panose="02020603050405020304" pitchFamily="18" charset="0"/>
                <a:cs typeface="Times New Roman" panose="02020603050405020304" pitchFamily="18" charset="0"/>
              </a:rPr>
              <a:t>Q</a:t>
            </a:r>
            <a:r>
              <a:rPr lang="en-US" altLang="hi-IN" sz="2452">
                <a:solidFill>
                  <a:srgbClr val="0000CC"/>
                </a:solidFill>
                <a:latin typeface="Times New Roman" panose="02020603050405020304" pitchFamily="18" charset="0"/>
                <a:cs typeface="Times New Roman" panose="02020603050405020304" pitchFamily="18" charset="0"/>
              </a:rPr>
              <a:t>2</a:t>
            </a:r>
            <a:r>
              <a:rPr lang="en-US" altLang="hi-IN" sz="2452">
                <a:latin typeface="Times New Roman" panose="02020603050405020304" pitchFamily="18" charset="0"/>
                <a:cs typeface="Times New Roman" panose="02020603050405020304" pitchFamily="18" charset="0"/>
              </a:rPr>
              <a:t>.</a:t>
            </a:r>
            <a:endParaRPr lang="hi-IN" altLang="hi-IN" sz="2452">
              <a:latin typeface="Times New Roman" panose="02020603050405020304" pitchFamily="18" charset="0"/>
            </a:endParaRPr>
          </a:p>
        </p:txBody>
      </p:sp>
      <p:sp>
        <p:nvSpPr>
          <p:cNvPr id="13319" name="Rectangle 2"/>
          <p:cNvSpPr>
            <a:spLocks noChangeArrowheads="1"/>
          </p:cNvSpPr>
          <p:nvPr/>
        </p:nvSpPr>
        <p:spPr bwMode="auto">
          <a:xfrm>
            <a:off x="95688" y="2451893"/>
            <a:ext cx="12093860" cy="12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Wingdings" panose="05000000000000000000" pitchFamily="2" charset="2"/>
              <a:buChar char="Ø"/>
            </a:pPr>
            <a:r>
              <a:rPr lang="en-US" altLang="hi-IN" sz="2452">
                <a:latin typeface="Times New Roman" panose="02020603050405020304" pitchFamily="18" charset="0"/>
                <a:cs typeface="Times New Roman" panose="02020603050405020304" pitchFamily="18" charset="0"/>
              </a:rPr>
              <a:t>In Fig. 6(a),  we have included a load resistance </a:t>
            </a:r>
            <a:r>
              <a:rPr lang="en-US" altLang="hi-IN" sz="2452" i="1">
                <a:latin typeface="Times New Roman" panose="02020603050405020304" pitchFamily="18" charset="0"/>
                <a:cs typeface="Times New Roman" panose="02020603050405020304" pitchFamily="18" charset="0"/>
              </a:rPr>
              <a:t>R</a:t>
            </a:r>
            <a:r>
              <a:rPr lang="en-US" altLang="hi-IN" sz="2452" i="1" baseline="-25000">
                <a:latin typeface="Times New Roman" panose="02020603050405020304" pitchFamily="18" charset="0"/>
                <a:cs typeface="Times New Roman" panose="02020603050405020304" pitchFamily="18" charset="0"/>
              </a:rPr>
              <a:t>L</a:t>
            </a:r>
            <a:r>
              <a:rPr lang="en-US" altLang="hi-IN" sz="2452">
                <a:latin typeface="Times New Roman" panose="02020603050405020304" pitchFamily="18" charset="0"/>
                <a:cs typeface="Times New Roman" panose="02020603050405020304" pitchFamily="18" charset="0"/>
              </a:rPr>
              <a:t>, which represents the output resistance of the current-source load plus any additional resistance that may be connected to the output node. </a:t>
            </a:r>
            <a:endParaRPr lang="hi-IN" altLang="hi-IN" sz="2452">
              <a:solidFill>
                <a:srgbClr val="0000CC"/>
              </a:solidFill>
              <a:latin typeface="Times New Roman" panose="02020603050405020304" pitchFamily="18" charset="0"/>
            </a:endParaRPr>
          </a:p>
        </p:txBody>
      </p:sp>
      <p:pic>
        <p:nvPicPr>
          <p:cNvPr id="13320"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50220" y="3919634"/>
            <a:ext cx="3553392" cy="2896558"/>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pic>
        <p:nvPicPr>
          <p:cNvPr id="13321"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99300" y="3919633"/>
            <a:ext cx="4622167" cy="2148903"/>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pic>
      <p:sp>
        <p:nvSpPr>
          <p:cNvPr id="13322" name="Rectangle 7"/>
          <p:cNvSpPr>
            <a:spLocks noChangeArrowheads="1"/>
          </p:cNvSpPr>
          <p:nvPr/>
        </p:nvSpPr>
        <p:spPr bwMode="auto">
          <a:xfrm>
            <a:off x="7799300" y="6297212"/>
            <a:ext cx="4459986" cy="961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en-US" altLang="hi-IN" sz="1839" b="1">
                <a:solidFill>
                  <a:srgbClr val="0000CC"/>
                </a:solidFill>
                <a:latin typeface="Times New Roman" panose="02020603050405020304" pitchFamily="18" charset="0"/>
                <a:cs typeface="Times New Roman" panose="02020603050405020304" pitchFamily="18" charset="0"/>
              </a:rPr>
              <a:t>Figure 6 </a:t>
            </a:r>
            <a:r>
              <a:rPr lang="en-US" altLang="hi-IN" sz="1839">
                <a:solidFill>
                  <a:srgbClr val="000000"/>
                </a:solidFill>
                <a:latin typeface="Times New Roman" panose="02020603050405020304" pitchFamily="18" charset="0"/>
                <a:cs typeface="Times New Roman" panose="02020603050405020304" pitchFamily="18" charset="0"/>
              </a:rPr>
              <a:t>(</a:t>
            </a:r>
            <a:r>
              <a:rPr lang="en-US" altLang="hi-IN" sz="1839" b="1">
                <a:solidFill>
                  <a:srgbClr val="000000"/>
                </a:solidFill>
                <a:latin typeface="Times New Roman" panose="02020603050405020304" pitchFamily="18" charset="0"/>
                <a:cs typeface="Times New Roman" panose="02020603050405020304" pitchFamily="18" charset="0"/>
              </a:rPr>
              <a:t>a</a:t>
            </a:r>
            <a:r>
              <a:rPr lang="en-US" altLang="hi-IN" sz="1839">
                <a:solidFill>
                  <a:srgbClr val="000000"/>
                </a:solidFill>
                <a:latin typeface="Times New Roman" panose="02020603050405020304" pitchFamily="18" charset="0"/>
                <a:cs typeface="Times New Roman" panose="02020603050405020304" pitchFamily="18" charset="0"/>
              </a:rPr>
              <a:t>) The cascode amplifier with a load resistance </a:t>
            </a:r>
            <a:r>
              <a:rPr lang="en-US" altLang="hi-IN" sz="1839" i="1">
                <a:solidFill>
                  <a:srgbClr val="000000"/>
                </a:solidFill>
                <a:latin typeface="Times New Roman" panose="02020603050405020304" pitchFamily="18" charset="0"/>
                <a:cs typeface="Times New Roman" panose="02020603050405020304" pitchFamily="18" charset="0"/>
              </a:rPr>
              <a:t>R</a:t>
            </a:r>
            <a:r>
              <a:rPr lang="en-US" altLang="hi-IN" sz="1839" i="1" baseline="-25000">
                <a:solidFill>
                  <a:srgbClr val="000000"/>
                </a:solidFill>
                <a:latin typeface="Times New Roman" panose="02020603050405020304" pitchFamily="18" charset="0"/>
                <a:cs typeface="Times New Roman" panose="02020603050405020304" pitchFamily="18" charset="0"/>
              </a:rPr>
              <a:t>L</a:t>
            </a:r>
            <a:r>
              <a:rPr lang="en-US" altLang="hi-IN" sz="1839">
                <a:solidFill>
                  <a:srgbClr val="000000"/>
                </a:solidFill>
                <a:latin typeface="Times New Roman" panose="02020603050405020304" pitchFamily="18" charset="0"/>
                <a:cs typeface="Times New Roman" panose="02020603050405020304" pitchFamily="18" charset="0"/>
              </a:rPr>
              <a:t>. Only signal quantities are shown. </a:t>
            </a:r>
            <a:r>
              <a:rPr lang="en-IN" altLang="hi-IN" sz="1839">
                <a:solidFill>
                  <a:srgbClr val="000000"/>
                </a:solidFill>
                <a:latin typeface="Times New Roman" panose="02020603050405020304" pitchFamily="18" charset="0"/>
                <a:cs typeface="Times New Roman" panose="02020603050405020304" pitchFamily="18" charset="0"/>
              </a:rPr>
              <a:t>(</a:t>
            </a:r>
            <a:r>
              <a:rPr lang="en-IN" altLang="hi-IN" sz="1839" b="1">
                <a:solidFill>
                  <a:srgbClr val="000000"/>
                </a:solidFill>
                <a:latin typeface="Times New Roman" panose="02020603050405020304" pitchFamily="18" charset="0"/>
                <a:cs typeface="Times New Roman" panose="02020603050405020304" pitchFamily="18" charset="0"/>
              </a:rPr>
              <a:t>b</a:t>
            </a:r>
            <a:r>
              <a:rPr lang="en-IN" altLang="hi-IN" sz="1839">
                <a:solidFill>
                  <a:srgbClr val="000000"/>
                </a:solidFill>
                <a:latin typeface="Times New Roman" panose="02020603050405020304" pitchFamily="18" charset="0"/>
                <a:cs typeface="Times New Roman" panose="02020603050405020304" pitchFamily="18" charset="0"/>
              </a:rPr>
              <a:t>) Determining </a:t>
            </a:r>
            <a:r>
              <a:rPr lang="en-IN" altLang="hi-IN" sz="1839" i="1">
                <a:solidFill>
                  <a:srgbClr val="000000"/>
                </a:solidFill>
                <a:latin typeface="Times New Roman" panose="02020603050405020304" pitchFamily="18" charset="0"/>
                <a:cs typeface="Times New Roman" panose="02020603050405020304" pitchFamily="18" charset="0"/>
              </a:rPr>
              <a:t>v</a:t>
            </a:r>
            <a:r>
              <a:rPr lang="en-IN" altLang="hi-IN" sz="1839" i="1" baseline="-25000">
                <a:solidFill>
                  <a:srgbClr val="000000"/>
                </a:solidFill>
                <a:latin typeface="Times New Roman" panose="02020603050405020304" pitchFamily="18" charset="0"/>
                <a:cs typeface="Times New Roman" panose="02020603050405020304" pitchFamily="18" charset="0"/>
              </a:rPr>
              <a:t>o</a:t>
            </a:r>
            <a:r>
              <a:rPr lang="en-IN" altLang="hi-IN" sz="1839" baseline="-25000">
                <a:solidFill>
                  <a:srgbClr val="000000"/>
                </a:solidFill>
                <a:latin typeface="Times New Roman" panose="02020603050405020304" pitchFamily="18" charset="0"/>
                <a:cs typeface="Times New Roman" panose="02020603050405020304" pitchFamily="18" charset="0"/>
              </a:rPr>
              <a:t>1</a:t>
            </a:r>
            <a:r>
              <a:rPr lang="en-IN" altLang="hi-IN" sz="1839">
                <a:solidFill>
                  <a:srgbClr val="000000"/>
                </a:solidFill>
                <a:latin typeface="Times New Roman" panose="02020603050405020304" pitchFamily="18" charset="0"/>
                <a:cs typeface="Times New Roman" panose="02020603050405020304" pitchFamily="18" charset="0"/>
              </a:rPr>
              <a:t>.</a:t>
            </a:r>
            <a:endParaRPr lang="hi-IN" altLang="hi-IN" sz="1839">
              <a:latin typeface="Times New Roman" panose="02020603050405020304" pitchFamily="18" charset="0"/>
            </a:endParaRPr>
          </a:p>
        </p:txBody>
      </p:sp>
      <p:sp>
        <p:nvSpPr>
          <p:cNvPr id="13323" name="Rectangle 8"/>
          <p:cNvSpPr>
            <a:spLocks noChangeArrowheads="1"/>
          </p:cNvSpPr>
          <p:nvPr/>
        </p:nvSpPr>
        <p:spPr bwMode="auto">
          <a:xfrm>
            <a:off x="6187217" y="6135031"/>
            <a:ext cx="530927"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hi-IN" sz="1839">
                <a:solidFill>
                  <a:srgbClr val="0000CC"/>
                </a:solidFill>
                <a:latin typeface="Times New Roman" panose="02020603050405020304" pitchFamily="18" charset="0"/>
                <a:cs typeface="Times New Roman" panose="02020603050405020304" pitchFamily="18" charset="0"/>
              </a:rPr>
              <a:t>(</a:t>
            </a:r>
            <a:r>
              <a:rPr lang="en-US" altLang="hi-IN" sz="1839" b="1">
                <a:solidFill>
                  <a:srgbClr val="0000CC"/>
                </a:solidFill>
                <a:latin typeface="Times New Roman" panose="02020603050405020304" pitchFamily="18" charset="0"/>
                <a:cs typeface="Times New Roman" panose="02020603050405020304" pitchFamily="18" charset="0"/>
              </a:rPr>
              <a:t>a</a:t>
            </a:r>
            <a:r>
              <a:rPr lang="en-US" altLang="hi-IN" sz="1839">
                <a:solidFill>
                  <a:srgbClr val="0000CC"/>
                </a:solidFill>
                <a:latin typeface="Times New Roman" panose="02020603050405020304" pitchFamily="18" charset="0"/>
                <a:cs typeface="Times New Roman" panose="02020603050405020304" pitchFamily="18" charset="0"/>
              </a:rPr>
              <a:t>) </a:t>
            </a:r>
            <a:endParaRPr lang="hi-IN" altLang="hi-IN" sz="1839">
              <a:solidFill>
                <a:srgbClr val="0000CC"/>
              </a:solidFill>
            </a:endParaRPr>
          </a:p>
        </p:txBody>
      </p:sp>
      <p:sp>
        <p:nvSpPr>
          <p:cNvPr id="13324" name="Rectangle 9"/>
          <p:cNvSpPr>
            <a:spLocks noChangeArrowheads="1"/>
          </p:cNvSpPr>
          <p:nvPr/>
        </p:nvSpPr>
        <p:spPr bwMode="auto">
          <a:xfrm>
            <a:off x="9570319" y="6016639"/>
            <a:ext cx="544028"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hi-IN" sz="1839">
                <a:solidFill>
                  <a:srgbClr val="0000CC"/>
                </a:solidFill>
                <a:latin typeface="Times New Roman" panose="02020603050405020304" pitchFamily="18" charset="0"/>
                <a:cs typeface="Times New Roman" panose="02020603050405020304" pitchFamily="18" charset="0"/>
              </a:rPr>
              <a:t>(</a:t>
            </a:r>
            <a:r>
              <a:rPr lang="en-US" altLang="hi-IN" sz="1839" b="1">
                <a:solidFill>
                  <a:srgbClr val="0000CC"/>
                </a:solidFill>
                <a:latin typeface="Times New Roman" panose="02020603050405020304" pitchFamily="18" charset="0"/>
                <a:cs typeface="Times New Roman" panose="02020603050405020304" pitchFamily="18" charset="0"/>
              </a:rPr>
              <a:t>b</a:t>
            </a:r>
            <a:r>
              <a:rPr lang="en-US" altLang="hi-IN" sz="1839">
                <a:solidFill>
                  <a:srgbClr val="0000CC"/>
                </a:solidFill>
                <a:latin typeface="Times New Roman" panose="02020603050405020304" pitchFamily="18" charset="0"/>
                <a:cs typeface="Times New Roman" panose="02020603050405020304" pitchFamily="18" charset="0"/>
              </a:rPr>
              <a:t>) </a:t>
            </a:r>
            <a:endParaRPr lang="hi-IN" altLang="hi-IN" sz="1839">
              <a:solidFill>
                <a:srgbClr val="0000CC"/>
              </a:solidFill>
            </a:endParaRPr>
          </a:p>
        </p:txBody>
      </p:sp>
      <p:pic>
        <p:nvPicPr>
          <p:cNvPr id="13325"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501" y="4994896"/>
            <a:ext cx="2773300" cy="397344"/>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pic>
      <p:pic>
        <p:nvPicPr>
          <p:cNvPr id="13326"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3555" y="5963119"/>
            <a:ext cx="3209569" cy="394101"/>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pic>
      <p:sp>
        <p:nvSpPr>
          <p:cNvPr id="13327" name="Rectangle 18"/>
          <p:cNvSpPr>
            <a:spLocks noChangeArrowheads="1"/>
          </p:cNvSpPr>
          <p:nvPr/>
        </p:nvSpPr>
        <p:spPr bwMode="auto">
          <a:xfrm>
            <a:off x="95688" y="3807729"/>
            <a:ext cx="3843697" cy="84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Wingdings" panose="05000000000000000000" pitchFamily="2" charset="2"/>
              <a:buChar char="Ø"/>
            </a:pPr>
            <a:r>
              <a:rPr lang="en-US" altLang="hi-IN" sz="2452">
                <a:solidFill>
                  <a:srgbClr val="0000CC"/>
                </a:solidFill>
                <a:latin typeface="Times New Roman" panose="02020603050405020304" pitchFamily="18" charset="0"/>
                <a:cs typeface="Times New Roman" panose="02020603050405020304" pitchFamily="18" charset="0"/>
              </a:rPr>
              <a:t>The voltage gain </a:t>
            </a:r>
            <a:r>
              <a:rPr lang="en-US" altLang="hi-IN" sz="2452" i="1">
                <a:solidFill>
                  <a:srgbClr val="0000CC"/>
                </a:solidFill>
                <a:latin typeface="Times New Roman" panose="02020603050405020304" pitchFamily="18" charset="0"/>
                <a:cs typeface="Times New Roman" panose="02020603050405020304" pitchFamily="18" charset="0"/>
              </a:rPr>
              <a:t>Av </a:t>
            </a:r>
            <a:r>
              <a:rPr lang="en-US" altLang="hi-IN" sz="2452">
                <a:solidFill>
                  <a:srgbClr val="0000CC"/>
                </a:solidFill>
                <a:latin typeface="Times New Roman" panose="02020603050405020304" pitchFamily="18" charset="0"/>
                <a:cs typeface="Times New Roman" panose="02020603050405020304" pitchFamily="18" charset="0"/>
              </a:rPr>
              <a:t>of the amplifier can be found as</a:t>
            </a:r>
            <a:endParaRPr lang="hi-IN" altLang="hi-IN" sz="2452">
              <a:solidFill>
                <a:srgbClr val="0000CC"/>
              </a:solidFill>
              <a:latin typeface="Times New Roman" panose="02020603050405020304" pitchFamily="18" charset="0"/>
            </a:endParaRPr>
          </a:p>
        </p:txBody>
      </p:sp>
      <p:sp>
        <p:nvSpPr>
          <p:cNvPr id="13328" name="Rectangle 29"/>
          <p:cNvSpPr>
            <a:spLocks noChangeArrowheads="1"/>
          </p:cNvSpPr>
          <p:nvPr/>
        </p:nvSpPr>
        <p:spPr bwMode="auto">
          <a:xfrm>
            <a:off x="3618265" y="5004628"/>
            <a:ext cx="652113"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hi-IN" sz="1839">
                <a:latin typeface="Times New Roman" panose="02020603050405020304" pitchFamily="18" charset="0"/>
                <a:cs typeface="Times New Roman" panose="02020603050405020304" pitchFamily="18" charset="0"/>
              </a:rPr>
              <a:t>(12) </a:t>
            </a:r>
            <a:endParaRPr lang="hi-IN" altLang="hi-IN" sz="1839">
              <a:latin typeface="Times New Roman" panose="02020603050405020304" pitchFamily="18" charset="0"/>
            </a:endParaRPr>
          </a:p>
        </p:txBody>
      </p:sp>
      <p:sp>
        <p:nvSpPr>
          <p:cNvPr id="13329" name="Rectangle 30"/>
          <p:cNvSpPr>
            <a:spLocks noChangeArrowheads="1"/>
          </p:cNvSpPr>
          <p:nvPr/>
        </p:nvSpPr>
        <p:spPr bwMode="auto">
          <a:xfrm>
            <a:off x="3618265" y="5980959"/>
            <a:ext cx="652113"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hi-IN" sz="1839">
                <a:latin typeface="Times New Roman" panose="02020603050405020304" pitchFamily="18" charset="0"/>
                <a:cs typeface="Times New Roman" panose="02020603050405020304" pitchFamily="18" charset="0"/>
              </a:rPr>
              <a:t>(13) </a:t>
            </a:r>
            <a:endParaRPr lang="hi-IN" altLang="hi-IN" sz="1839">
              <a:latin typeface="Times New Roman" panose="02020603050405020304" pitchFamily="18" charset="0"/>
            </a:endParaRPr>
          </a:p>
        </p:txBody>
      </p:sp>
    </p:spTree>
    <p:extLst>
      <p:ext uri="{BB962C8B-B14F-4D97-AF65-F5344CB8AC3E}">
        <p14:creationId xmlns:p14="http://schemas.microsoft.com/office/powerpoint/2010/main" val="899115599"/>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33424577-C144-4B96-A391-BD1326AFD377}" type="datetime1">
              <a:rPr lang="en-IN" smtClean="0"/>
              <a:pPr>
                <a:defRPr/>
              </a:pPr>
              <a:t>23-12-2024</a:t>
            </a:fld>
            <a:endParaRPr lang="en-US" dirty="0"/>
          </a:p>
        </p:txBody>
      </p:sp>
      <p:sp>
        <p:nvSpPr>
          <p:cNvPr id="14339"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6" name="Slide Number Placeholder 5"/>
          <p:cNvSpPr>
            <a:spLocks noGrp="1"/>
          </p:cNvSpPr>
          <p:nvPr>
            <p:ph type="sldNum" sz="quarter" idx="12"/>
          </p:nvPr>
        </p:nvSpPr>
        <p:spPr/>
        <p:txBody>
          <a:bodyPr/>
          <a:lstStyle/>
          <a:p>
            <a:pPr>
              <a:defRPr/>
            </a:pPr>
            <a:fld id="{E7979E9C-94A7-4521-8E87-DBB3B3464E0B}" type="slidenum">
              <a:rPr lang="en-US" smtClean="0"/>
              <a:pPr>
                <a:defRPr/>
              </a:pPr>
              <a:t>79</a:t>
            </a:fld>
            <a:endParaRPr lang="en-US" dirty="0"/>
          </a:p>
        </p:txBody>
      </p:sp>
      <p:sp>
        <p:nvSpPr>
          <p:cNvPr id="14341" name="Rectangle 9"/>
          <p:cNvSpPr>
            <a:spLocks noChangeArrowheads="1"/>
          </p:cNvSpPr>
          <p:nvPr/>
        </p:nvSpPr>
        <p:spPr bwMode="auto">
          <a:xfrm>
            <a:off x="551416" y="1099301"/>
            <a:ext cx="8895646" cy="499025"/>
          </a:xfrm>
          <a:prstGeom prst="rect">
            <a:avLst/>
          </a:prstGeom>
          <a:solidFill>
            <a:srgbClr val="FFFF00"/>
          </a:solidFill>
          <a:ln w="9525">
            <a:solidFill>
              <a:srgbClr val="C00000"/>
            </a:solidFill>
            <a:miter lim="800000"/>
            <a:headEnd/>
            <a:tailEnd/>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buFont typeface="Arial" panose="020B0604020202020204" pitchFamily="34" charset="0"/>
              <a:buNone/>
            </a:pPr>
            <a:r>
              <a:rPr lang="en-US" altLang="hi-IN" sz="2860" b="1">
                <a:latin typeface="Times New Roman" panose="02020603050405020304" pitchFamily="18" charset="0"/>
                <a:cs typeface="Times New Roman" panose="02020603050405020304" pitchFamily="18" charset="0"/>
              </a:rPr>
              <a:t>Distribution of Voltage Gain in a Cascode Amplifier</a:t>
            </a:r>
            <a:endParaRPr lang="en-US" altLang="hi-IN" sz="2452">
              <a:latin typeface="Times New Roman" panose="02020603050405020304" pitchFamily="18" charset="0"/>
              <a:cs typeface="Times New Roman" panose="02020603050405020304" pitchFamily="18" charset="0"/>
            </a:endParaRPr>
          </a:p>
        </p:txBody>
      </p:sp>
      <p:sp>
        <p:nvSpPr>
          <p:cNvPr id="14342" name="Rectangle 13"/>
          <p:cNvSpPr>
            <a:spLocks noChangeArrowheads="1"/>
          </p:cNvSpPr>
          <p:nvPr/>
        </p:nvSpPr>
        <p:spPr bwMode="auto">
          <a:xfrm>
            <a:off x="272464" y="1640987"/>
            <a:ext cx="10407176" cy="865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 typeface="Wingdings" panose="05000000000000000000" pitchFamily="2" charset="2"/>
              <a:buChar char="Ø"/>
            </a:pPr>
            <a:r>
              <a:rPr lang="en-US" altLang="hi-IN" sz="2452">
                <a:latin typeface="Times New Roman" panose="02020603050405020304" pitchFamily="18" charset="0"/>
                <a:cs typeface="Times New Roman" panose="02020603050405020304" pitchFamily="18" charset="0"/>
              </a:rPr>
              <a:t>The overall gain </a:t>
            </a:r>
            <a:r>
              <a:rPr lang="en-US" altLang="hi-IN" sz="2452" i="1">
                <a:latin typeface="Times New Roman" panose="02020603050405020304" pitchFamily="18" charset="0"/>
                <a:cs typeface="Times New Roman" panose="02020603050405020304" pitchFamily="18" charset="0"/>
              </a:rPr>
              <a:t>A</a:t>
            </a:r>
            <a:r>
              <a:rPr lang="en-US" altLang="hi-IN" sz="2452" i="1" baseline="-25000">
                <a:latin typeface="Times New Roman" panose="02020603050405020304" pitchFamily="18" charset="0"/>
                <a:cs typeface="Times New Roman" panose="02020603050405020304" pitchFamily="18" charset="0"/>
              </a:rPr>
              <a:t>v</a:t>
            </a:r>
            <a:r>
              <a:rPr lang="en-US" altLang="hi-IN" sz="2452" i="1">
                <a:latin typeface="Times New Roman" panose="02020603050405020304" pitchFamily="18" charset="0"/>
                <a:cs typeface="Times New Roman" panose="02020603050405020304" pitchFamily="18" charset="0"/>
              </a:rPr>
              <a:t> </a:t>
            </a:r>
            <a:r>
              <a:rPr lang="en-US" altLang="hi-IN" sz="2452">
                <a:latin typeface="Times New Roman" panose="02020603050405020304" pitchFamily="18" charset="0"/>
                <a:cs typeface="Times New Roman" panose="02020603050405020304" pitchFamily="18" charset="0"/>
              </a:rPr>
              <a:t>can be expressed as the product of the voltage gains of </a:t>
            </a:r>
            <a:r>
              <a:rPr lang="en-US" altLang="hi-IN" sz="2452" i="1">
                <a:latin typeface="Times New Roman" panose="02020603050405020304" pitchFamily="18" charset="0"/>
                <a:cs typeface="Times New Roman" panose="02020603050405020304" pitchFamily="18" charset="0"/>
              </a:rPr>
              <a:t>Q</a:t>
            </a:r>
            <a:r>
              <a:rPr lang="en-US" altLang="hi-IN" sz="2452" baseline="-25000">
                <a:latin typeface="Times New Roman" panose="02020603050405020304" pitchFamily="18" charset="0"/>
                <a:cs typeface="Times New Roman" panose="02020603050405020304" pitchFamily="18" charset="0"/>
              </a:rPr>
              <a:t>1</a:t>
            </a:r>
            <a:r>
              <a:rPr lang="en-US" altLang="hi-IN" sz="2452">
                <a:latin typeface="Times New Roman" panose="02020603050405020304" pitchFamily="18" charset="0"/>
                <a:cs typeface="Times New Roman" panose="02020603050405020304" pitchFamily="18" charset="0"/>
              </a:rPr>
              <a:t> and </a:t>
            </a:r>
            <a:r>
              <a:rPr lang="en-US" altLang="hi-IN" sz="2452" i="1">
                <a:latin typeface="Times New Roman" panose="02020603050405020304" pitchFamily="18" charset="0"/>
                <a:cs typeface="Times New Roman" panose="02020603050405020304" pitchFamily="18" charset="0"/>
              </a:rPr>
              <a:t>Q</a:t>
            </a:r>
            <a:r>
              <a:rPr lang="en-US" altLang="hi-IN" sz="2452" baseline="-25000">
                <a:latin typeface="Times New Roman" panose="02020603050405020304" pitchFamily="18" charset="0"/>
                <a:cs typeface="Times New Roman" panose="02020603050405020304" pitchFamily="18" charset="0"/>
              </a:rPr>
              <a:t>2</a:t>
            </a:r>
            <a:r>
              <a:rPr lang="en-US" altLang="hi-IN" sz="2452">
                <a:latin typeface="Times New Roman" panose="02020603050405020304" pitchFamily="18" charset="0"/>
                <a:cs typeface="Times New Roman" panose="02020603050405020304" pitchFamily="18" charset="0"/>
              </a:rPr>
              <a:t> as</a:t>
            </a:r>
            <a:endParaRPr lang="hi-IN" altLang="hi-IN" sz="2452">
              <a:latin typeface="Times New Roman" panose="02020603050405020304" pitchFamily="18" charset="0"/>
            </a:endParaRPr>
          </a:p>
        </p:txBody>
      </p:sp>
      <p:pic>
        <p:nvPicPr>
          <p:cNvPr id="14343" name="Picture 1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67954" y="2224840"/>
            <a:ext cx="2661395" cy="528711"/>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pic>
      <p:sp>
        <p:nvSpPr>
          <p:cNvPr id="14344" name="Rectangle 18"/>
          <p:cNvSpPr>
            <a:spLocks noChangeArrowheads="1"/>
          </p:cNvSpPr>
          <p:nvPr/>
        </p:nvSpPr>
        <p:spPr bwMode="auto">
          <a:xfrm>
            <a:off x="7213824" y="2254032"/>
            <a:ext cx="652113"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hi-IN" sz="1839">
                <a:latin typeface="Times New Roman" panose="02020603050405020304" pitchFamily="18" charset="0"/>
                <a:cs typeface="Times New Roman" panose="02020603050405020304" pitchFamily="18" charset="0"/>
              </a:rPr>
              <a:t>(14) </a:t>
            </a:r>
            <a:endParaRPr lang="hi-IN" altLang="hi-IN" sz="1839">
              <a:latin typeface="Times New Roman" panose="02020603050405020304" pitchFamily="18" charset="0"/>
            </a:endParaRPr>
          </a:p>
        </p:txBody>
      </p:sp>
      <p:sp>
        <p:nvSpPr>
          <p:cNvPr id="14345" name="Rectangle 14"/>
          <p:cNvSpPr>
            <a:spLocks noChangeArrowheads="1"/>
          </p:cNvSpPr>
          <p:nvPr/>
        </p:nvSpPr>
        <p:spPr bwMode="auto">
          <a:xfrm>
            <a:off x="170291" y="2750307"/>
            <a:ext cx="12183060" cy="84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Wingdings" panose="05000000000000000000" pitchFamily="2" charset="2"/>
              <a:buChar char="Ø"/>
            </a:pPr>
            <a:r>
              <a:rPr lang="en-IN" altLang="hi-IN" sz="2452">
                <a:solidFill>
                  <a:srgbClr val="0000CC"/>
                </a:solidFill>
                <a:latin typeface="Times New Roman" panose="02020603050405020304" pitchFamily="18" charset="0"/>
                <a:cs typeface="Times New Roman" panose="02020603050405020304" pitchFamily="18" charset="0"/>
              </a:rPr>
              <a:t>To obtain </a:t>
            </a:r>
            <a:r>
              <a:rPr lang="en-IN" altLang="hi-IN" sz="2452" i="1">
                <a:solidFill>
                  <a:srgbClr val="0000CC"/>
                </a:solidFill>
                <a:latin typeface="Times New Roman" panose="02020603050405020304" pitchFamily="18" charset="0"/>
                <a:cs typeface="Times New Roman" panose="02020603050405020304" pitchFamily="18" charset="0"/>
              </a:rPr>
              <a:t>A</a:t>
            </a:r>
            <a:r>
              <a:rPr lang="en-IN" altLang="hi-IN" sz="2452" i="1" baseline="-25000">
                <a:solidFill>
                  <a:srgbClr val="0000CC"/>
                </a:solidFill>
                <a:latin typeface="Times New Roman" panose="02020603050405020304" pitchFamily="18" charset="0"/>
                <a:cs typeface="Times New Roman" panose="02020603050405020304" pitchFamily="18" charset="0"/>
              </a:rPr>
              <a:t>v</a:t>
            </a:r>
            <a:r>
              <a:rPr lang="en-IN" altLang="hi-IN" sz="2452" baseline="-25000">
                <a:solidFill>
                  <a:srgbClr val="0000CC"/>
                </a:solidFill>
                <a:latin typeface="Times New Roman" panose="02020603050405020304" pitchFamily="18" charset="0"/>
                <a:cs typeface="Times New Roman" panose="02020603050405020304" pitchFamily="18" charset="0"/>
              </a:rPr>
              <a:t>1</a:t>
            </a:r>
            <a:r>
              <a:rPr lang="en-IN" altLang="hi-IN" sz="2452">
                <a:solidFill>
                  <a:srgbClr val="0000CC"/>
                </a:solidFill>
                <a:latin typeface="Times New Roman" panose="02020603050405020304" pitchFamily="18" charset="0"/>
                <a:cs typeface="Times New Roman" panose="02020603050405020304" pitchFamily="18" charset="0"/>
              </a:rPr>
              <a:t> </a:t>
            </a:r>
            <a:r>
              <a:rPr lang="en-US" altLang="hi-IN" sz="2452">
                <a:solidFill>
                  <a:srgbClr val="0000CC"/>
                </a:solidFill>
                <a:latin typeface="Times New Roman" panose="02020603050405020304" pitchFamily="18" charset="0"/>
                <a:cs typeface="Times New Roman" panose="02020603050405020304" pitchFamily="18" charset="0"/>
              </a:rPr>
              <a:t>≡ </a:t>
            </a:r>
            <a:r>
              <a:rPr lang="en-US" altLang="hi-IN" sz="2452" i="1">
                <a:solidFill>
                  <a:srgbClr val="0000CC"/>
                </a:solidFill>
                <a:latin typeface="Times New Roman" panose="02020603050405020304" pitchFamily="18" charset="0"/>
                <a:cs typeface="Times New Roman" panose="02020603050405020304" pitchFamily="18" charset="0"/>
              </a:rPr>
              <a:t>v</a:t>
            </a:r>
            <a:r>
              <a:rPr lang="en-US" altLang="hi-IN" sz="2452" i="1" baseline="-25000">
                <a:solidFill>
                  <a:srgbClr val="0000CC"/>
                </a:solidFill>
                <a:latin typeface="Times New Roman" panose="02020603050405020304" pitchFamily="18" charset="0"/>
                <a:cs typeface="Times New Roman" panose="02020603050405020304" pitchFamily="18" charset="0"/>
              </a:rPr>
              <a:t>o</a:t>
            </a:r>
            <a:r>
              <a:rPr lang="en-US" altLang="hi-IN" sz="2452" baseline="-25000">
                <a:solidFill>
                  <a:srgbClr val="0000CC"/>
                </a:solidFill>
                <a:latin typeface="Times New Roman" panose="02020603050405020304" pitchFamily="18" charset="0"/>
                <a:cs typeface="Times New Roman" panose="02020603050405020304" pitchFamily="18" charset="0"/>
              </a:rPr>
              <a:t>1</a:t>
            </a:r>
            <a:r>
              <a:rPr lang="en-US" altLang="hi-IN" sz="2452">
                <a:solidFill>
                  <a:srgbClr val="0000CC"/>
                </a:solidFill>
                <a:latin typeface="Times New Roman" panose="02020603050405020304" pitchFamily="18" charset="0"/>
                <a:cs typeface="Times New Roman" panose="02020603050405020304" pitchFamily="18" charset="0"/>
              </a:rPr>
              <a:t>/</a:t>
            </a:r>
            <a:r>
              <a:rPr lang="en-US" altLang="hi-IN" sz="2452" i="1">
                <a:solidFill>
                  <a:srgbClr val="0000CC"/>
                </a:solidFill>
                <a:latin typeface="Times New Roman" panose="02020603050405020304" pitchFamily="18" charset="0"/>
                <a:cs typeface="Times New Roman" panose="02020603050405020304" pitchFamily="18" charset="0"/>
              </a:rPr>
              <a:t>v</a:t>
            </a:r>
            <a:r>
              <a:rPr lang="en-US" altLang="hi-IN" sz="2452" i="1" baseline="-25000">
                <a:solidFill>
                  <a:srgbClr val="0000CC"/>
                </a:solidFill>
                <a:latin typeface="Times New Roman" panose="02020603050405020304" pitchFamily="18" charset="0"/>
                <a:cs typeface="Times New Roman" panose="02020603050405020304" pitchFamily="18" charset="0"/>
              </a:rPr>
              <a:t>i</a:t>
            </a:r>
            <a:r>
              <a:rPr lang="en-US" altLang="hi-IN" sz="2452" i="1">
                <a:solidFill>
                  <a:srgbClr val="0000CC"/>
                </a:solidFill>
                <a:latin typeface="Times New Roman" panose="02020603050405020304" pitchFamily="18" charset="0"/>
                <a:cs typeface="Times New Roman" panose="02020603050405020304" pitchFamily="18" charset="0"/>
              </a:rPr>
              <a:t> </a:t>
            </a:r>
            <a:r>
              <a:rPr lang="en-US" altLang="hi-IN" sz="2452">
                <a:latin typeface="Times New Roman" panose="02020603050405020304" pitchFamily="18" charset="0"/>
                <a:cs typeface="Times New Roman" panose="02020603050405020304" pitchFamily="18" charset="0"/>
              </a:rPr>
              <a:t>we need to </a:t>
            </a:r>
            <a:r>
              <a:rPr lang="en-US" altLang="hi-IN" sz="2452">
                <a:solidFill>
                  <a:srgbClr val="0000CC"/>
                </a:solidFill>
                <a:latin typeface="Times New Roman" panose="02020603050405020304" pitchFamily="18" charset="0"/>
                <a:cs typeface="Times New Roman" panose="02020603050405020304" pitchFamily="18" charset="0"/>
              </a:rPr>
              <a:t>find the total resistance </a:t>
            </a:r>
            <a:r>
              <a:rPr lang="en-US" altLang="hi-IN" sz="2452">
                <a:latin typeface="Times New Roman" panose="02020603050405020304" pitchFamily="18" charset="0"/>
                <a:cs typeface="Times New Roman" panose="02020603050405020304" pitchFamily="18" charset="0"/>
              </a:rPr>
              <a:t>between the drain of </a:t>
            </a:r>
            <a:r>
              <a:rPr lang="en-US" altLang="hi-IN" sz="2452" i="1">
                <a:latin typeface="Times New Roman" panose="02020603050405020304" pitchFamily="18" charset="0"/>
                <a:cs typeface="Times New Roman" panose="02020603050405020304" pitchFamily="18" charset="0"/>
              </a:rPr>
              <a:t>Q</a:t>
            </a:r>
            <a:r>
              <a:rPr lang="en-US" altLang="hi-IN" sz="2452">
                <a:latin typeface="Times New Roman" panose="02020603050405020304" pitchFamily="18" charset="0"/>
                <a:cs typeface="Times New Roman" panose="02020603050405020304" pitchFamily="18" charset="0"/>
              </a:rPr>
              <a:t>1 and ground.</a:t>
            </a:r>
          </a:p>
          <a:p>
            <a:pPr>
              <a:lnSpc>
                <a:spcPct val="100000"/>
              </a:lnSpc>
              <a:spcBef>
                <a:spcPct val="0"/>
              </a:spcBef>
              <a:buFont typeface="Wingdings" panose="05000000000000000000" pitchFamily="2" charset="2"/>
              <a:buChar char="Ø"/>
            </a:pPr>
            <a:r>
              <a:rPr lang="en-US" altLang="hi-IN" sz="2452">
                <a:latin typeface="Times New Roman" panose="02020603050405020304" pitchFamily="18" charset="0"/>
                <a:cs typeface="Times New Roman" panose="02020603050405020304" pitchFamily="18" charset="0"/>
              </a:rPr>
              <a:t>Referring to Fig. 6(b) and denoting this resistance </a:t>
            </a:r>
            <a:r>
              <a:rPr lang="en-US" altLang="hi-IN" sz="2452" i="1">
                <a:latin typeface="Times New Roman" panose="02020603050405020304" pitchFamily="18" charset="0"/>
                <a:cs typeface="Times New Roman" panose="02020603050405020304" pitchFamily="18" charset="0"/>
              </a:rPr>
              <a:t>R</a:t>
            </a:r>
            <a:r>
              <a:rPr lang="en-US" altLang="hi-IN" sz="2452" i="1" baseline="-25000">
                <a:latin typeface="Times New Roman" panose="02020603050405020304" pitchFamily="18" charset="0"/>
                <a:cs typeface="Times New Roman" panose="02020603050405020304" pitchFamily="18" charset="0"/>
              </a:rPr>
              <a:t>d</a:t>
            </a:r>
            <a:r>
              <a:rPr lang="en-US" altLang="hi-IN" sz="2452" baseline="-25000">
                <a:latin typeface="Times New Roman" panose="02020603050405020304" pitchFamily="18" charset="0"/>
                <a:cs typeface="Times New Roman" panose="02020603050405020304" pitchFamily="18" charset="0"/>
              </a:rPr>
              <a:t>1</a:t>
            </a:r>
            <a:r>
              <a:rPr lang="en-US" altLang="hi-IN" sz="2452">
                <a:latin typeface="Times New Roman" panose="02020603050405020304" pitchFamily="18" charset="0"/>
                <a:cs typeface="Times New Roman" panose="02020603050405020304" pitchFamily="18" charset="0"/>
              </a:rPr>
              <a:t>, we can express </a:t>
            </a:r>
            <a:r>
              <a:rPr lang="en-US" altLang="hi-IN" sz="2452" i="1">
                <a:latin typeface="Times New Roman" panose="02020603050405020304" pitchFamily="18" charset="0"/>
                <a:cs typeface="Times New Roman" panose="02020603050405020304" pitchFamily="18" charset="0"/>
              </a:rPr>
              <a:t>A</a:t>
            </a:r>
            <a:r>
              <a:rPr lang="en-US" altLang="hi-IN" sz="2452" i="1" baseline="-25000">
                <a:latin typeface="Times New Roman" panose="02020603050405020304" pitchFamily="18" charset="0"/>
                <a:cs typeface="Times New Roman" panose="02020603050405020304" pitchFamily="18" charset="0"/>
              </a:rPr>
              <a:t>v</a:t>
            </a:r>
            <a:r>
              <a:rPr lang="en-US" altLang="hi-IN" sz="2452" baseline="-25000">
                <a:latin typeface="Times New Roman" panose="02020603050405020304" pitchFamily="18" charset="0"/>
                <a:cs typeface="Times New Roman" panose="02020603050405020304" pitchFamily="18" charset="0"/>
              </a:rPr>
              <a:t>1</a:t>
            </a:r>
            <a:r>
              <a:rPr lang="en-US" altLang="hi-IN" sz="2452">
                <a:latin typeface="Times New Roman" panose="02020603050405020304" pitchFamily="18" charset="0"/>
                <a:cs typeface="Times New Roman" panose="02020603050405020304" pitchFamily="18" charset="0"/>
              </a:rPr>
              <a:t> as</a:t>
            </a:r>
            <a:endParaRPr lang="hi-IN" altLang="hi-IN" sz="2452">
              <a:latin typeface="Times New Roman" panose="02020603050405020304" pitchFamily="18" charset="0"/>
            </a:endParaRPr>
          </a:p>
        </p:txBody>
      </p:sp>
      <p:pic>
        <p:nvPicPr>
          <p:cNvPr id="14346" name="Picture 1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99816" y="4642962"/>
            <a:ext cx="4820029" cy="2241346"/>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pic>
      <p:sp>
        <p:nvSpPr>
          <p:cNvPr id="14347" name="Rectangle 20"/>
          <p:cNvSpPr>
            <a:spLocks noChangeArrowheads="1"/>
          </p:cNvSpPr>
          <p:nvPr/>
        </p:nvSpPr>
        <p:spPr bwMode="auto">
          <a:xfrm>
            <a:off x="8329632" y="6830789"/>
            <a:ext cx="3551771"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en-US" altLang="hi-IN" sz="1839" b="1">
                <a:solidFill>
                  <a:srgbClr val="0000CC"/>
                </a:solidFill>
                <a:latin typeface="Times New Roman" panose="02020603050405020304" pitchFamily="18" charset="0"/>
                <a:cs typeface="Times New Roman" panose="02020603050405020304" pitchFamily="18" charset="0"/>
              </a:rPr>
              <a:t>Figure 6 </a:t>
            </a:r>
            <a:r>
              <a:rPr lang="en-IN" altLang="hi-IN" sz="1839">
                <a:solidFill>
                  <a:srgbClr val="000000"/>
                </a:solidFill>
                <a:latin typeface="Times New Roman" panose="02020603050405020304" pitchFamily="18" charset="0"/>
                <a:cs typeface="Times New Roman" panose="02020603050405020304" pitchFamily="18" charset="0"/>
              </a:rPr>
              <a:t>(</a:t>
            </a:r>
            <a:r>
              <a:rPr lang="en-IN" altLang="hi-IN" sz="1839" b="1">
                <a:solidFill>
                  <a:srgbClr val="000000"/>
                </a:solidFill>
                <a:latin typeface="Times New Roman" panose="02020603050405020304" pitchFamily="18" charset="0"/>
                <a:cs typeface="Times New Roman" panose="02020603050405020304" pitchFamily="18" charset="0"/>
              </a:rPr>
              <a:t>b</a:t>
            </a:r>
            <a:r>
              <a:rPr lang="en-IN" altLang="hi-IN" sz="1839">
                <a:solidFill>
                  <a:srgbClr val="000000"/>
                </a:solidFill>
                <a:latin typeface="Times New Roman" panose="02020603050405020304" pitchFamily="18" charset="0"/>
                <a:cs typeface="Times New Roman" panose="02020603050405020304" pitchFamily="18" charset="0"/>
              </a:rPr>
              <a:t>) Determining </a:t>
            </a:r>
            <a:r>
              <a:rPr lang="en-IN" altLang="hi-IN" sz="1839" i="1">
                <a:solidFill>
                  <a:srgbClr val="000000"/>
                </a:solidFill>
                <a:latin typeface="Times New Roman" panose="02020603050405020304" pitchFamily="18" charset="0"/>
                <a:cs typeface="Times New Roman" panose="02020603050405020304" pitchFamily="18" charset="0"/>
              </a:rPr>
              <a:t>v</a:t>
            </a:r>
            <a:r>
              <a:rPr lang="en-IN" altLang="hi-IN" sz="1839" i="1" baseline="-25000">
                <a:solidFill>
                  <a:srgbClr val="000000"/>
                </a:solidFill>
                <a:latin typeface="Times New Roman" panose="02020603050405020304" pitchFamily="18" charset="0"/>
                <a:cs typeface="Times New Roman" panose="02020603050405020304" pitchFamily="18" charset="0"/>
              </a:rPr>
              <a:t>o</a:t>
            </a:r>
            <a:r>
              <a:rPr lang="en-IN" altLang="hi-IN" sz="1839" baseline="-25000">
                <a:solidFill>
                  <a:srgbClr val="000000"/>
                </a:solidFill>
                <a:latin typeface="Times New Roman" panose="02020603050405020304" pitchFamily="18" charset="0"/>
                <a:cs typeface="Times New Roman" panose="02020603050405020304" pitchFamily="18" charset="0"/>
              </a:rPr>
              <a:t>1</a:t>
            </a:r>
            <a:r>
              <a:rPr lang="en-IN" altLang="hi-IN" sz="1839">
                <a:solidFill>
                  <a:srgbClr val="000000"/>
                </a:solidFill>
                <a:latin typeface="Times New Roman" panose="02020603050405020304" pitchFamily="18" charset="0"/>
                <a:cs typeface="Times New Roman" panose="02020603050405020304" pitchFamily="18" charset="0"/>
              </a:rPr>
              <a:t>.</a:t>
            </a:r>
            <a:endParaRPr lang="hi-IN" altLang="hi-IN" sz="1839">
              <a:latin typeface="Times New Roman" panose="02020603050405020304" pitchFamily="18" charset="0"/>
            </a:endParaRPr>
          </a:p>
        </p:txBody>
      </p:sp>
      <p:sp>
        <p:nvSpPr>
          <p:cNvPr id="14348" name="Rectangle 21"/>
          <p:cNvSpPr>
            <a:spLocks noChangeArrowheads="1"/>
          </p:cNvSpPr>
          <p:nvPr/>
        </p:nvSpPr>
        <p:spPr bwMode="auto">
          <a:xfrm>
            <a:off x="9808726" y="6451285"/>
            <a:ext cx="544028"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hi-IN" sz="1839">
                <a:solidFill>
                  <a:srgbClr val="0000CC"/>
                </a:solidFill>
                <a:latin typeface="Times New Roman" panose="02020603050405020304" pitchFamily="18" charset="0"/>
                <a:cs typeface="Times New Roman" panose="02020603050405020304" pitchFamily="18" charset="0"/>
              </a:rPr>
              <a:t>(</a:t>
            </a:r>
            <a:r>
              <a:rPr lang="en-US" altLang="hi-IN" sz="1839" b="1">
                <a:solidFill>
                  <a:srgbClr val="0000CC"/>
                </a:solidFill>
                <a:latin typeface="Times New Roman" panose="02020603050405020304" pitchFamily="18" charset="0"/>
                <a:cs typeface="Times New Roman" panose="02020603050405020304" pitchFamily="18" charset="0"/>
              </a:rPr>
              <a:t>b</a:t>
            </a:r>
            <a:r>
              <a:rPr lang="en-US" altLang="hi-IN" sz="1839">
                <a:solidFill>
                  <a:srgbClr val="0000CC"/>
                </a:solidFill>
                <a:latin typeface="Times New Roman" panose="02020603050405020304" pitchFamily="18" charset="0"/>
                <a:cs typeface="Times New Roman" panose="02020603050405020304" pitchFamily="18" charset="0"/>
              </a:rPr>
              <a:t>) </a:t>
            </a:r>
            <a:endParaRPr lang="hi-IN" altLang="hi-IN" sz="1839">
              <a:solidFill>
                <a:srgbClr val="0000CC"/>
              </a:solidFill>
            </a:endParaRPr>
          </a:p>
        </p:txBody>
      </p:sp>
      <p:pic>
        <p:nvPicPr>
          <p:cNvPr id="14349" name="Picture 1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10121" y="3556347"/>
            <a:ext cx="2577061" cy="661700"/>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pic>
      <p:pic>
        <p:nvPicPr>
          <p:cNvPr id="14350" name="Picture 1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74922" y="5658217"/>
            <a:ext cx="1686686" cy="553039"/>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pic>
      <p:sp>
        <p:nvSpPr>
          <p:cNvPr id="14351" name="Rectangle 22"/>
          <p:cNvSpPr>
            <a:spLocks noChangeArrowheads="1"/>
          </p:cNvSpPr>
          <p:nvPr/>
        </p:nvSpPr>
        <p:spPr bwMode="auto">
          <a:xfrm>
            <a:off x="170290" y="4569981"/>
            <a:ext cx="3872890" cy="4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Wingdings" panose="05000000000000000000" pitchFamily="2" charset="2"/>
              <a:buChar char="Ø"/>
            </a:pPr>
            <a:r>
              <a:rPr lang="en-US" altLang="hi-IN" sz="2043">
                <a:latin typeface="Times New Roman" panose="02020603050405020304" pitchFamily="18" charset="0"/>
                <a:cs typeface="Times New Roman" panose="02020603050405020304" pitchFamily="18" charset="0"/>
              </a:rPr>
              <a:t>From previous expression</a:t>
            </a:r>
            <a:endParaRPr lang="hi-IN" altLang="hi-IN" sz="2043">
              <a:latin typeface="Times New Roman" panose="02020603050405020304" pitchFamily="18" charset="0"/>
            </a:endParaRPr>
          </a:p>
        </p:txBody>
      </p:sp>
      <p:pic>
        <p:nvPicPr>
          <p:cNvPr id="14352" name="Picture 2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85758" y="4928401"/>
            <a:ext cx="1263392" cy="518980"/>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pic>
      <p:sp>
        <p:nvSpPr>
          <p:cNvPr id="14353" name="Rectangle 24"/>
          <p:cNvSpPr>
            <a:spLocks noChangeArrowheads="1"/>
          </p:cNvSpPr>
          <p:nvPr/>
        </p:nvSpPr>
        <p:spPr bwMode="auto">
          <a:xfrm>
            <a:off x="418427" y="5463600"/>
            <a:ext cx="1713311"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Wingdings" panose="05000000000000000000" pitchFamily="2" charset="2"/>
              <a:buChar char="Ø"/>
            </a:pPr>
            <a:r>
              <a:rPr lang="en-US" altLang="hi-IN" sz="1839">
                <a:latin typeface="Times New Roman" panose="02020603050405020304" pitchFamily="18" charset="0"/>
                <a:cs typeface="Times New Roman" panose="02020603050405020304" pitchFamily="18" charset="0"/>
              </a:rPr>
              <a:t>we can write</a:t>
            </a:r>
            <a:endParaRPr lang="hi-IN" altLang="hi-IN" sz="1839">
              <a:latin typeface="Times New Roman" panose="02020603050405020304" pitchFamily="18" charset="0"/>
            </a:endParaRPr>
          </a:p>
        </p:txBody>
      </p:sp>
      <p:sp>
        <p:nvSpPr>
          <p:cNvPr id="14354" name="TextBox 25"/>
          <p:cNvSpPr txBox="1">
            <a:spLocks noChangeArrowheads="1"/>
          </p:cNvSpPr>
          <p:nvPr/>
        </p:nvSpPr>
        <p:spPr bwMode="auto">
          <a:xfrm>
            <a:off x="4842734" y="4920293"/>
            <a:ext cx="1706147" cy="532453"/>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hi-IN" sz="1430">
                <a:latin typeface="Times New Roman" panose="02020603050405020304" pitchFamily="18" charset="0"/>
                <a:cs typeface="Times New Roman" panose="02020603050405020304" pitchFamily="18" charset="0"/>
              </a:rPr>
              <a:t>Old expression from previous lecture</a:t>
            </a:r>
            <a:endParaRPr lang="hi-IN" altLang="hi-IN" sz="1430">
              <a:latin typeface="Times New Roman" panose="02020603050405020304" pitchFamily="18" charset="0"/>
            </a:endParaRPr>
          </a:p>
        </p:txBody>
      </p:sp>
      <p:cxnSp>
        <p:nvCxnSpPr>
          <p:cNvPr id="28" name="Straight Arrow Connector 27"/>
          <p:cNvCxnSpPr>
            <a:stCxn id="14354" idx="1"/>
            <a:endCxn id="14352" idx="3"/>
          </p:cNvCxnSpPr>
          <p:nvPr/>
        </p:nvCxnSpPr>
        <p:spPr>
          <a:xfrm flipH="1">
            <a:off x="4249150" y="5187891"/>
            <a:ext cx="5935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356" name="Rectangle 36"/>
          <p:cNvSpPr>
            <a:spLocks noChangeArrowheads="1"/>
          </p:cNvSpPr>
          <p:nvPr/>
        </p:nvSpPr>
        <p:spPr bwMode="auto">
          <a:xfrm>
            <a:off x="51898" y="4188855"/>
            <a:ext cx="12403627" cy="406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Wingdings" panose="05000000000000000000" pitchFamily="2" charset="2"/>
              <a:buChar char="Ø"/>
            </a:pPr>
            <a:r>
              <a:rPr lang="en-US" altLang="hi-IN" sz="2043">
                <a:latin typeface="Times New Roman" panose="02020603050405020304" pitchFamily="18" charset="0"/>
                <a:cs typeface="Times New Roman" panose="02020603050405020304" pitchFamily="18" charset="0"/>
              </a:rPr>
              <a:t>Observe that </a:t>
            </a:r>
            <a:r>
              <a:rPr lang="en-US" altLang="hi-IN" sz="2043" i="1">
                <a:latin typeface="Times New Roman" panose="02020603050405020304" pitchFamily="18" charset="0"/>
                <a:cs typeface="Times New Roman" panose="02020603050405020304" pitchFamily="18" charset="0"/>
              </a:rPr>
              <a:t>R</a:t>
            </a:r>
            <a:r>
              <a:rPr lang="en-US" altLang="hi-IN" sz="2043" i="1" baseline="-25000">
                <a:latin typeface="Times New Roman" panose="02020603050405020304" pitchFamily="18" charset="0"/>
                <a:cs typeface="Times New Roman" panose="02020603050405020304" pitchFamily="18" charset="0"/>
              </a:rPr>
              <a:t>d</a:t>
            </a:r>
            <a:r>
              <a:rPr lang="en-US" altLang="hi-IN" sz="2043" baseline="-25000">
                <a:latin typeface="Times New Roman" panose="02020603050405020304" pitchFamily="18" charset="0"/>
                <a:cs typeface="Times New Roman" panose="02020603050405020304" pitchFamily="18" charset="0"/>
              </a:rPr>
              <a:t>1</a:t>
            </a:r>
            <a:r>
              <a:rPr lang="en-US" altLang="hi-IN" sz="2043">
                <a:latin typeface="Times New Roman" panose="02020603050405020304" pitchFamily="18" charset="0"/>
                <a:cs typeface="Times New Roman" panose="02020603050405020304" pitchFamily="18" charset="0"/>
              </a:rPr>
              <a:t> is the parallel equivalent of </a:t>
            </a:r>
            <a:r>
              <a:rPr lang="en-US" altLang="hi-IN" sz="2043" i="1">
                <a:latin typeface="Times New Roman" panose="02020603050405020304" pitchFamily="18" charset="0"/>
                <a:cs typeface="Times New Roman" panose="02020603050405020304" pitchFamily="18" charset="0"/>
              </a:rPr>
              <a:t>r</a:t>
            </a:r>
            <a:r>
              <a:rPr lang="en-US" altLang="hi-IN" sz="2043" i="1" baseline="-25000">
                <a:latin typeface="Times New Roman" panose="02020603050405020304" pitchFamily="18" charset="0"/>
                <a:cs typeface="Times New Roman" panose="02020603050405020304" pitchFamily="18" charset="0"/>
              </a:rPr>
              <a:t>o</a:t>
            </a:r>
            <a:r>
              <a:rPr lang="en-US" altLang="hi-IN" sz="2043" baseline="-25000">
                <a:latin typeface="Times New Roman" panose="02020603050405020304" pitchFamily="18" charset="0"/>
                <a:cs typeface="Times New Roman" panose="02020603050405020304" pitchFamily="18" charset="0"/>
              </a:rPr>
              <a:t>1</a:t>
            </a:r>
            <a:r>
              <a:rPr lang="en-US" altLang="hi-IN" sz="2043">
                <a:latin typeface="Times New Roman" panose="02020603050405020304" pitchFamily="18" charset="0"/>
                <a:cs typeface="Times New Roman" panose="02020603050405020304" pitchFamily="18" charset="0"/>
              </a:rPr>
              <a:t> and </a:t>
            </a:r>
            <a:r>
              <a:rPr lang="en-US" altLang="hi-IN" sz="2043" i="1">
                <a:latin typeface="Times New Roman" panose="02020603050405020304" pitchFamily="18" charset="0"/>
                <a:cs typeface="Times New Roman" panose="02020603050405020304" pitchFamily="18" charset="0"/>
              </a:rPr>
              <a:t>R</a:t>
            </a:r>
            <a:r>
              <a:rPr lang="en-US" altLang="hi-IN" sz="2043" baseline="-25000">
                <a:latin typeface="Times New Roman" panose="02020603050405020304" pitchFamily="18" charset="0"/>
                <a:cs typeface="Times New Roman" panose="02020603050405020304" pitchFamily="18" charset="0"/>
              </a:rPr>
              <a:t>in2</a:t>
            </a:r>
            <a:r>
              <a:rPr lang="en-US" altLang="hi-IN" sz="2043">
                <a:latin typeface="Times New Roman" panose="02020603050405020304" pitchFamily="18" charset="0"/>
                <a:cs typeface="Times New Roman" panose="02020603050405020304" pitchFamily="18" charset="0"/>
              </a:rPr>
              <a:t>, where </a:t>
            </a:r>
            <a:r>
              <a:rPr lang="en-US" altLang="hi-IN" sz="2043" i="1">
                <a:latin typeface="Times New Roman" panose="02020603050405020304" pitchFamily="18" charset="0"/>
                <a:cs typeface="Times New Roman" panose="02020603050405020304" pitchFamily="18" charset="0"/>
              </a:rPr>
              <a:t>R</a:t>
            </a:r>
            <a:r>
              <a:rPr lang="en-US" altLang="hi-IN" sz="2043" baseline="-25000">
                <a:latin typeface="Times New Roman" panose="02020603050405020304" pitchFamily="18" charset="0"/>
                <a:cs typeface="Times New Roman" panose="02020603050405020304" pitchFamily="18" charset="0"/>
              </a:rPr>
              <a:t>in2</a:t>
            </a:r>
            <a:r>
              <a:rPr lang="en-US" altLang="hi-IN" sz="2043">
                <a:latin typeface="Times New Roman" panose="02020603050405020304" pitchFamily="18" charset="0"/>
                <a:cs typeface="Times New Roman" panose="02020603050405020304" pitchFamily="18" charset="0"/>
              </a:rPr>
              <a:t> is the input resistance of the CG transistor </a:t>
            </a:r>
            <a:r>
              <a:rPr lang="en-US" altLang="hi-IN" sz="2043" i="1">
                <a:latin typeface="Times New Roman" panose="02020603050405020304" pitchFamily="18" charset="0"/>
                <a:cs typeface="Times New Roman" panose="02020603050405020304" pitchFamily="18" charset="0"/>
              </a:rPr>
              <a:t>Q</a:t>
            </a:r>
            <a:r>
              <a:rPr lang="en-US" altLang="hi-IN" sz="2043" baseline="-25000">
                <a:latin typeface="Times New Roman" panose="02020603050405020304" pitchFamily="18" charset="0"/>
                <a:cs typeface="Times New Roman" panose="02020603050405020304" pitchFamily="18" charset="0"/>
              </a:rPr>
              <a:t>2</a:t>
            </a:r>
            <a:r>
              <a:rPr lang="en-US" altLang="hi-IN" sz="2043">
                <a:latin typeface="Times New Roman" panose="02020603050405020304" pitchFamily="18" charset="0"/>
                <a:cs typeface="Times New Roman" panose="02020603050405020304" pitchFamily="18" charset="0"/>
              </a:rPr>
              <a:t>. </a:t>
            </a:r>
          </a:p>
        </p:txBody>
      </p:sp>
      <p:sp>
        <p:nvSpPr>
          <p:cNvPr id="14357" name="Rectangle 39"/>
          <p:cNvSpPr>
            <a:spLocks noChangeArrowheads="1"/>
          </p:cNvSpPr>
          <p:nvPr/>
        </p:nvSpPr>
        <p:spPr bwMode="auto">
          <a:xfrm>
            <a:off x="7126246" y="3676362"/>
            <a:ext cx="652113"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hi-IN" sz="1839">
                <a:latin typeface="Times New Roman" panose="02020603050405020304" pitchFamily="18" charset="0"/>
                <a:cs typeface="Times New Roman" panose="02020603050405020304" pitchFamily="18" charset="0"/>
              </a:rPr>
              <a:t>(15) </a:t>
            </a:r>
            <a:endParaRPr lang="hi-IN" altLang="hi-IN" sz="1839">
              <a:latin typeface="Times New Roman" panose="02020603050405020304" pitchFamily="18" charset="0"/>
            </a:endParaRPr>
          </a:p>
        </p:txBody>
      </p:sp>
      <p:sp>
        <p:nvSpPr>
          <p:cNvPr id="14358" name="Rectangle 37"/>
          <p:cNvSpPr>
            <a:spLocks noChangeArrowheads="1"/>
          </p:cNvSpPr>
          <p:nvPr/>
        </p:nvSpPr>
        <p:spPr bwMode="auto">
          <a:xfrm>
            <a:off x="551416" y="6224230"/>
            <a:ext cx="2966114" cy="4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hi-IN" sz="2043">
                <a:latin typeface="Times New Roman" panose="02020603050405020304" pitchFamily="18" charset="0"/>
                <a:cs typeface="Times New Roman" panose="02020603050405020304" pitchFamily="18" charset="0"/>
              </a:rPr>
              <a:t>Now we can obtain </a:t>
            </a:r>
            <a:r>
              <a:rPr lang="en-US" altLang="hi-IN" sz="2043" i="1">
                <a:latin typeface="Times New Roman" panose="02020603050405020304" pitchFamily="18" charset="0"/>
                <a:cs typeface="Times New Roman" panose="02020603050405020304" pitchFamily="18" charset="0"/>
              </a:rPr>
              <a:t>R</a:t>
            </a:r>
            <a:r>
              <a:rPr lang="en-US" altLang="hi-IN" sz="2043" i="1" baseline="-25000">
                <a:latin typeface="Times New Roman" panose="02020603050405020304" pitchFamily="18" charset="0"/>
                <a:cs typeface="Times New Roman" panose="02020603050405020304" pitchFamily="18" charset="0"/>
              </a:rPr>
              <a:t>d</a:t>
            </a:r>
            <a:r>
              <a:rPr lang="en-US" altLang="hi-IN" sz="2043" baseline="-25000">
                <a:latin typeface="Times New Roman" panose="02020603050405020304" pitchFamily="18" charset="0"/>
                <a:cs typeface="Times New Roman" panose="02020603050405020304" pitchFamily="18" charset="0"/>
              </a:rPr>
              <a:t>1</a:t>
            </a:r>
            <a:r>
              <a:rPr lang="en-US" altLang="hi-IN" sz="2043">
                <a:latin typeface="Times New Roman" panose="02020603050405020304" pitchFamily="18" charset="0"/>
                <a:cs typeface="Times New Roman" panose="02020603050405020304" pitchFamily="18" charset="0"/>
              </a:rPr>
              <a:t> as</a:t>
            </a:r>
            <a:endParaRPr lang="hi-IN" altLang="hi-IN" sz="2043">
              <a:latin typeface="Times New Roman" panose="02020603050405020304" pitchFamily="18" charset="0"/>
            </a:endParaRPr>
          </a:p>
        </p:txBody>
      </p:sp>
      <p:pic>
        <p:nvPicPr>
          <p:cNvPr id="14359" name="Picture 3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674370" y="6691313"/>
            <a:ext cx="1959150" cy="457351"/>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pic>
      <p:sp>
        <p:nvSpPr>
          <p:cNvPr id="14360" name="Rectangle 42"/>
          <p:cNvSpPr>
            <a:spLocks noChangeArrowheads="1"/>
          </p:cNvSpPr>
          <p:nvPr/>
        </p:nvSpPr>
        <p:spPr bwMode="auto">
          <a:xfrm>
            <a:off x="6892705" y="5742552"/>
            <a:ext cx="652113"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hi-IN" sz="1839">
                <a:latin typeface="Times New Roman" panose="02020603050405020304" pitchFamily="18" charset="0"/>
                <a:cs typeface="Times New Roman" panose="02020603050405020304" pitchFamily="18" charset="0"/>
              </a:rPr>
              <a:t>(16) </a:t>
            </a:r>
            <a:endParaRPr lang="hi-IN" altLang="hi-IN" sz="1839">
              <a:latin typeface="Times New Roman" panose="02020603050405020304" pitchFamily="18" charset="0"/>
            </a:endParaRPr>
          </a:p>
        </p:txBody>
      </p:sp>
      <p:sp>
        <p:nvSpPr>
          <p:cNvPr id="14361" name="Rectangle 43"/>
          <p:cNvSpPr>
            <a:spLocks noChangeArrowheads="1"/>
          </p:cNvSpPr>
          <p:nvPr/>
        </p:nvSpPr>
        <p:spPr bwMode="auto">
          <a:xfrm>
            <a:off x="6892705" y="6725371"/>
            <a:ext cx="652113"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hi-IN" sz="1839">
                <a:latin typeface="Times New Roman" panose="02020603050405020304" pitchFamily="18" charset="0"/>
                <a:cs typeface="Times New Roman" panose="02020603050405020304" pitchFamily="18" charset="0"/>
              </a:rPr>
              <a:t>(17) </a:t>
            </a:r>
            <a:endParaRPr lang="hi-IN" altLang="hi-IN" sz="1839">
              <a:latin typeface="Times New Roman" panose="02020603050405020304" pitchFamily="18" charset="0"/>
            </a:endParaRPr>
          </a:p>
        </p:txBody>
      </p:sp>
    </p:spTree>
    <p:extLst>
      <p:ext uri="{BB962C8B-B14F-4D97-AF65-F5344CB8AC3E}">
        <p14:creationId xmlns:p14="http://schemas.microsoft.com/office/powerpoint/2010/main" val="489886940"/>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reeform: Shape 117">
            <a:extLst>
              <a:ext uri="{FF2B5EF4-FFF2-40B4-BE49-F238E27FC236}">
                <a16:creationId xmlns:a16="http://schemas.microsoft.com/office/drawing/2014/main" id="{53F0FF1C-97C7-4F74-920A-77CAB625E8EE}"/>
              </a:ext>
            </a:extLst>
          </p:cNvPr>
          <p:cNvSpPr/>
          <p:nvPr/>
        </p:nvSpPr>
        <p:spPr>
          <a:xfrm>
            <a:off x="4860161" y="3406082"/>
            <a:ext cx="2578981" cy="142579"/>
          </a:xfrm>
          <a:custGeom>
            <a:avLst/>
            <a:gdLst>
              <a:gd name="connsiteX0" fmla="*/ 3038475 w 3048000"/>
              <a:gd name="connsiteY0" fmla="*/ 0 h 142578"/>
              <a:gd name="connsiteX1" fmla="*/ 3048000 w 3048000"/>
              <a:gd name="connsiteY1" fmla="*/ 9506 h 142578"/>
              <a:gd name="connsiteX2" fmla="*/ 3048000 w 3048000"/>
              <a:gd name="connsiteY2" fmla="*/ 133073 h 142578"/>
              <a:gd name="connsiteX3" fmla="*/ 3038475 w 3048000"/>
              <a:gd name="connsiteY3" fmla="*/ 142579 h 142578"/>
              <a:gd name="connsiteX4" fmla="*/ 9525 w 3048000"/>
              <a:gd name="connsiteY4" fmla="*/ 142579 h 142578"/>
              <a:gd name="connsiteX5" fmla="*/ 0 w 3048000"/>
              <a:gd name="connsiteY5" fmla="*/ 133073 h 142578"/>
              <a:gd name="connsiteX6" fmla="*/ 0 w 3048000"/>
              <a:gd name="connsiteY6" fmla="*/ 9506 h 142578"/>
              <a:gd name="connsiteX7" fmla="*/ 9525 w 3048000"/>
              <a:gd name="connsiteY7" fmla="*/ 0 h 14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8000" h="142578">
                <a:moveTo>
                  <a:pt x="3038475" y="0"/>
                </a:moveTo>
                <a:cubicBezTo>
                  <a:pt x="3043736" y="0"/>
                  <a:pt x="3048000" y="4256"/>
                  <a:pt x="3048000" y="9506"/>
                </a:cubicBezTo>
                <a:lnTo>
                  <a:pt x="3048000" y="133073"/>
                </a:lnTo>
                <a:cubicBezTo>
                  <a:pt x="3048000" y="138323"/>
                  <a:pt x="3043736" y="142579"/>
                  <a:pt x="3038475" y="142579"/>
                </a:cubicBezTo>
                <a:lnTo>
                  <a:pt x="9525" y="142579"/>
                </a:lnTo>
                <a:cubicBezTo>
                  <a:pt x="4265" y="142579"/>
                  <a:pt x="0" y="138323"/>
                  <a:pt x="0" y="133073"/>
                </a:cubicBezTo>
                <a:lnTo>
                  <a:pt x="0" y="9506"/>
                </a:lnTo>
                <a:cubicBezTo>
                  <a:pt x="0" y="4256"/>
                  <a:pt x="4265" y="0"/>
                  <a:pt x="9525" y="0"/>
                </a:cubicBezTo>
                <a:close/>
              </a:path>
            </a:pathLst>
          </a:custGeom>
          <a:solidFill>
            <a:srgbClr val="808080"/>
          </a:solidFill>
          <a:ln w="19050" cap="rnd">
            <a:noFill/>
            <a:prstDash val="solid"/>
            <a:round/>
          </a:ln>
        </p:spPr>
        <p:txBody>
          <a:bodyPr lIns="99532" tIns="49766" rIns="99532" bIns="49766" rtlCol="0" anchor="ctr"/>
          <a:lstStyle/>
          <a:p>
            <a:endParaRPr lang="en-IN" sz="1600" dirty="0"/>
          </a:p>
        </p:txBody>
      </p:sp>
      <p:sp>
        <p:nvSpPr>
          <p:cNvPr id="119" name="Freeform: Shape 118">
            <a:extLst>
              <a:ext uri="{FF2B5EF4-FFF2-40B4-BE49-F238E27FC236}">
                <a16:creationId xmlns:a16="http://schemas.microsoft.com/office/drawing/2014/main" id="{20E91A66-BBCC-42CF-90C9-9EC8FCDF2ADC}"/>
              </a:ext>
            </a:extLst>
          </p:cNvPr>
          <p:cNvSpPr/>
          <p:nvPr/>
        </p:nvSpPr>
        <p:spPr>
          <a:xfrm>
            <a:off x="4860161" y="3168451"/>
            <a:ext cx="2578981" cy="237631"/>
          </a:xfrm>
          <a:custGeom>
            <a:avLst/>
            <a:gdLst>
              <a:gd name="connsiteX0" fmla="*/ 3038475 w 3048000"/>
              <a:gd name="connsiteY0" fmla="*/ 0 h 237630"/>
              <a:gd name="connsiteX1" fmla="*/ 3048000 w 3048000"/>
              <a:gd name="connsiteY1" fmla="*/ 9506 h 237630"/>
              <a:gd name="connsiteX2" fmla="*/ 3048000 w 3048000"/>
              <a:gd name="connsiteY2" fmla="*/ 228125 h 237630"/>
              <a:gd name="connsiteX3" fmla="*/ 3038475 w 3048000"/>
              <a:gd name="connsiteY3" fmla="*/ 237631 h 237630"/>
              <a:gd name="connsiteX4" fmla="*/ 9525 w 3048000"/>
              <a:gd name="connsiteY4" fmla="*/ 237631 h 237630"/>
              <a:gd name="connsiteX5" fmla="*/ 0 w 3048000"/>
              <a:gd name="connsiteY5" fmla="*/ 228125 h 237630"/>
              <a:gd name="connsiteX6" fmla="*/ 0 w 3048000"/>
              <a:gd name="connsiteY6" fmla="*/ 9506 h 237630"/>
              <a:gd name="connsiteX7" fmla="*/ 9525 w 3048000"/>
              <a:gd name="connsiteY7" fmla="*/ 0 h 23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8000" h="237630">
                <a:moveTo>
                  <a:pt x="3038475" y="0"/>
                </a:moveTo>
                <a:cubicBezTo>
                  <a:pt x="3043736" y="0"/>
                  <a:pt x="3048000" y="4256"/>
                  <a:pt x="3048000" y="9506"/>
                </a:cubicBezTo>
                <a:lnTo>
                  <a:pt x="3048000" y="228125"/>
                </a:lnTo>
                <a:cubicBezTo>
                  <a:pt x="3048000" y="233375"/>
                  <a:pt x="3043736" y="237631"/>
                  <a:pt x="3038475" y="237631"/>
                </a:cubicBezTo>
                <a:lnTo>
                  <a:pt x="9525" y="237631"/>
                </a:lnTo>
                <a:cubicBezTo>
                  <a:pt x="4265" y="237631"/>
                  <a:pt x="0" y="233375"/>
                  <a:pt x="0" y="228125"/>
                </a:cubicBezTo>
                <a:lnTo>
                  <a:pt x="0" y="9506"/>
                </a:lnTo>
                <a:cubicBezTo>
                  <a:pt x="0" y="4256"/>
                  <a:pt x="4265" y="0"/>
                  <a:pt x="9525" y="0"/>
                </a:cubicBezTo>
                <a:close/>
              </a:path>
            </a:pathLst>
          </a:custGeom>
          <a:solidFill>
            <a:srgbClr val="FF2A2A"/>
          </a:solidFill>
          <a:ln w="19050" cap="rnd">
            <a:noFill/>
            <a:prstDash val="solid"/>
            <a:round/>
          </a:ln>
        </p:spPr>
        <p:txBody>
          <a:bodyPr lIns="99532" tIns="49766" rIns="99532" bIns="49766" rtlCol="0" anchor="ctr"/>
          <a:lstStyle/>
          <a:p>
            <a:endParaRPr lang="en-IN" sz="1600" dirty="0"/>
          </a:p>
        </p:txBody>
      </p:sp>
      <p:sp>
        <p:nvSpPr>
          <p:cNvPr id="3" name="TextBox 2">
            <a:extLst>
              <a:ext uri="{FF2B5EF4-FFF2-40B4-BE49-F238E27FC236}">
                <a16:creationId xmlns:a16="http://schemas.microsoft.com/office/drawing/2014/main" id="{612FD8E6-58A2-440F-A0B3-AB40F5814883}"/>
              </a:ext>
            </a:extLst>
          </p:cNvPr>
          <p:cNvSpPr txBox="1"/>
          <p:nvPr/>
        </p:nvSpPr>
        <p:spPr>
          <a:xfrm>
            <a:off x="6552610" y="1960532"/>
            <a:ext cx="1693025" cy="469836"/>
          </a:xfrm>
          <a:prstGeom prst="rect">
            <a:avLst/>
          </a:prstGeom>
          <a:noFill/>
        </p:spPr>
        <p:txBody>
          <a:bodyPr wrap="square" lIns="99532" tIns="49766" rIns="99532" bIns="49766" rtlCol="0">
            <a:spAutoFit/>
          </a:bodyPr>
          <a:lstStyle/>
          <a:p>
            <a:r>
              <a:rPr lang="en-IN" sz="2400" dirty="0">
                <a:latin typeface="Times" panose="02020603050405020304" pitchFamily="18" charset="0"/>
                <a:cs typeface="Times" panose="02020603050405020304" pitchFamily="18" charset="0"/>
              </a:rPr>
              <a:t>Vg &lt; 0</a:t>
            </a:r>
          </a:p>
        </p:txBody>
      </p:sp>
      <p:grpSp>
        <p:nvGrpSpPr>
          <p:cNvPr id="4" name="Graphic 5">
            <a:extLst>
              <a:ext uri="{FF2B5EF4-FFF2-40B4-BE49-F238E27FC236}">
                <a16:creationId xmlns:a16="http://schemas.microsoft.com/office/drawing/2014/main" id="{596F7897-E9C4-42F2-B903-E2CCCD131033}"/>
              </a:ext>
            </a:extLst>
          </p:cNvPr>
          <p:cNvGrpSpPr/>
          <p:nvPr/>
        </p:nvGrpSpPr>
        <p:grpSpPr>
          <a:xfrm>
            <a:off x="6048909" y="1623527"/>
            <a:ext cx="201483" cy="238125"/>
            <a:chOff x="5806044" y="1633069"/>
            <a:chExt cx="238125" cy="238125"/>
          </a:xfrm>
          <a:solidFill>
            <a:schemeClr val="accent1"/>
          </a:solidFill>
        </p:grpSpPr>
        <p:sp>
          <p:nvSpPr>
            <p:cNvPr id="9" name="Freeform: Shape 8">
              <a:extLst>
                <a:ext uri="{FF2B5EF4-FFF2-40B4-BE49-F238E27FC236}">
                  <a16:creationId xmlns:a16="http://schemas.microsoft.com/office/drawing/2014/main" id="{E1B03A64-CD97-4010-8441-970DFB661596}"/>
                </a:ext>
              </a:extLst>
            </p:cNvPr>
            <p:cNvSpPr/>
            <p:nvPr/>
          </p:nvSpPr>
          <p:spPr>
            <a:xfrm>
              <a:off x="5806044" y="1633069"/>
              <a:ext cx="238125" cy="238125"/>
            </a:xfrm>
            <a:custGeom>
              <a:avLst/>
              <a:gdLst>
                <a:gd name="connsiteX0" fmla="*/ 238126 w 238125"/>
                <a:gd name="connsiteY0" fmla="*/ 119063 h 238125"/>
                <a:gd name="connsiteX1" fmla="*/ 119062 w 238125"/>
                <a:gd name="connsiteY1" fmla="*/ 238125 h 238125"/>
                <a:gd name="connsiteX2" fmla="*/ -1 w 238125"/>
                <a:gd name="connsiteY2" fmla="*/ 119063 h 238125"/>
                <a:gd name="connsiteX3" fmla="*/ 119062 w 238125"/>
                <a:gd name="connsiteY3" fmla="*/ 0 h 238125"/>
                <a:gd name="connsiteX4" fmla="*/ 238126 w 238125"/>
                <a:gd name="connsiteY4" fmla="*/ 119063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6" y="119063"/>
                  </a:moveTo>
                  <a:cubicBezTo>
                    <a:pt x="238126" y="184819"/>
                    <a:pt x="184820" y="238125"/>
                    <a:pt x="119062" y="238125"/>
                  </a:cubicBezTo>
                  <a:cubicBezTo>
                    <a:pt x="53307" y="238125"/>
                    <a:pt x="-1" y="184819"/>
                    <a:pt x="-1" y="119063"/>
                  </a:cubicBezTo>
                  <a:cubicBezTo>
                    <a:pt x="-1" y="53306"/>
                    <a:pt x="53305" y="0"/>
                    <a:pt x="119062" y="0"/>
                  </a:cubicBezTo>
                  <a:cubicBezTo>
                    <a:pt x="184818" y="0"/>
                    <a:pt x="238126" y="53306"/>
                    <a:pt x="238126" y="119063"/>
                  </a:cubicBezTo>
                  <a:close/>
                </a:path>
              </a:pathLst>
            </a:custGeom>
            <a:solidFill>
              <a:srgbClr val="AACCFF"/>
            </a:solidFill>
            <a:ln w="19049" cap="rnd">
              <a:solidFill>
                <a:srgbClr val="000000"/>
              </a:solidFill>
              <a:prstDash val="solid"/>
              <a:round/>
            </a:ln>
          </p:spPr>
          <p:txBody>
            <a:bodyPr rtlCol="0" anchor="ctr"/>
            <a:lstStyle/>
            <a:p>
              <a:endParaRPr lang="en-IN" sz="1600" dirty="0"/>
            </a:p>
          </p:txBody>
        </p:sp>
        <p:sp>
          <p:nvSpPr>
            <p:cNvPr id="10" name="Freeform: Shape 9">
              <a:extLst>
                <a:ext uri="{FF2B5EF4-FFF2-40B4-BE49-F238E27FC236}">
                  <a16:creationId xmlns:a16="http://schemas.microsoft.com/office/drawing/2014/main" id="{908B9B28-CA73-4DDE-AAF1-5A1FA1F07638}"/>
                </a:ext>
              </a:extLst>
            </p:cNvPr>
            <p:cNvSpPr/>
            <p:nvPr/>
          </p:nvSpPr>
          <p:spPr>
            <a:xfrm>
              <a:off x="5877478" y="1752131"/>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28573" cap="flat">
              <a:solidFill>
                <a:srgbClr val="000000"/>
              </a:solidFill>
              <a:prstDash val="solid"/>
              <a:miter/>
            </a:ln>
          </p:spPr>
          <p:txBody>
            <a:bodyPr rtlCol="0" anchor="ctr"/>
            <a:lstStyle/>
            <a:p>
              <a:endParaRPr lang="en-IN" sz="1600" dirty="0"/>
            </a:p>
          </p:txBody>
        </p:sp>
      </p:grpSp>
      <p:grpSp>
        <p:nvGrpSpPr>
          <p:cNvPr id="5" name="Graphic 5">
            <a:extLst>
              <a:ext uri="{FF2B5EF4-FFF2-40B4-BE49-F238E27FC236}">
                <a16:creationId xmlns:a16="http://schemas.microsoft.com/office/drawing/2014/main" id="{596F7897-E9C4-42F2-B903-E2CCCD131033}"/>
              </a:ext>
            </a:extLst>
          </p:cNvPr>
          <p:cNvGrpSpPr/>
          <p:nvPr/>
        </p:nvGrpSpPr>
        <p:grpSpPr>
          <a:xfrm>
            <a:off x="6048906" y="1705977"/>
            <a:ext cx="201483" cy="238125"/>
            <a:chOff x="5806044" y="1703458"/>
            <a:chExt cx="238125" cy="238125"/>
          </a:xfrm>
          <a:solidFill>
            <a:schemeClr val="accent1"/>
          </a:solidFill>
        </p:grpSpPr>
        <p:sp>
          <p:nvSpPr>
            <p:cNvPr id="12" name="Freeform: Shape 11">
              <a:extLst>
                <a:ext uri="{FF2B5EF4-FFF2-40B4-BE49-F238E27FC236}">
                  <a16:creationId xmlns:a16="http://schemas.microsoft.com/office/drawing/2014/main" id="{5BED70AE-AA86-4880-9041-1D3300495545}"/>
                </a:ext>
              </a:extLst>
            </p:cNvPr>
            <p:cNvSpPr/>
            <p:nvPr/>
          </p:nvSpPr>
          <p:spPr>
            <a:xfrm>
              <a:off x="5806044" y="1703458"/>
              <a:ext cx="238125" cy="238125"/>
            </a:xfrm>
            <a:custGeom>
              <a:avLst/>
              <a:gdLst>
                <a:gd name="connsiteX0" fmla="*/ 238126 w 238125"/>
                <a:gd name="connsiteY0" fmla="*/ 119063 h 238125"/>
                <a:gd name="connsiteX1" fmla="*/ 119062 w 238125"/>
                <a:gd name="connsiteY1" fmla="*/ 238125 h 238125"/>
                <a:gd name="connsiteX2" fmla="*/ -1 w 238125"/>
                <a:gd name="connsiteY2" fmla="*/ 119063 h 238125"/>
                <a:gd name="connsiteX3" fmla="*/ 119062 w 238125"/>
                <a:gd name="connsiteY3" fmla="*/ 0 h 238125"/>
                <a:gd name="connsiteX4" fmla="*/ 238126 w 238125"/>
                <a:gd name="connsiteY4" fmla="*/ 119063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6" y="119063"/>
                  </a:moveTo>
                  <a:cubicBezTo>
                    <a:pt x="238126" y="184819"/>
                    <a:pt x="184820" y="238125"/>
                    <a:pt x="119062" y="238125"/>
                  </a:cubicBezTo>
                  <a:cubicBezTo>
                    <a:pt x="53307" y="238125"/>
                    <a:pt x="-1" y="184819"/>
                    <a:pt x="-1" y="119063"/>
                  </a:cubicBezTo>
                  <a:cubicBezTo>
                    <a:pt x="-1" y="53306"/>
                    <a:pt x="53305" y="0"/>
                    <a:pt x="119062" y="0"/>
                  </a:cubicBezTo>
                  <a:cubicBezTo>
                    <a:pt x="184818" y="0"/>
                    <a:pt x="238126" y="53306"/>
                    <a:pt x="238126" y="119063"/>
                  </a:cubicBezTo>
                  <a:close/>
                </a:path>
              </a:pathLst>
            </a:custGeom>
            <a:solidFill>
              <a:srgbClr val="AACCFF"/>
            </a:solidFill>
            <a:ln w="19049" cap="rnd">
              <a:solidFill>
                <a:srgbClr val="000000"/>
              </a:solidFill>
              <a:prstDash val="solid"/>
              <a:round/>
            </a:ln>
          </p:spPr>
          <p:txBody>
            <a:bodyPr rtlCol="0" anchor="ctr"/>
            <a:lstStyle/>
            <a:p>
              <a:endParaRPr lang="en-IN" sz="1600" dirty="0"/>
            </a:p>
          </p:txBody>
        </p:sp>
        <p:sp>
          <p:nvSpPr>
            <p:cNvPr id="13" name="Freeform: Shape 12">
              <a:extLst>
                <a:ext uri="{FF2B5EF4-FFF2-40B4-BE49-F238E27FC236}">
                  <a16:creationId xmlns:a16="http://schemas.microsoft.com/office/drawing/2014/main" id="{E0057EFF-9F8A-461D-B3EB-063B8FCCB30D}"/>
                </a:ext>
              </a:extLst>
            </p:cNvPr>
            <p:cNvSpPr/>
            <p:nvPr/>
          </p:nvSpPr>
          <p:spPr>
            <a:xfrm>
              <a:off x="5877478" y="1822521"/>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28573" cap="flat">
              <a:solidFill>
                <a:srgbClr val="000000"/>
              </a:solidFill>
              <a:prstDash val="solid"/>
              <a:miter/>
            </a:ln>
          </p:spPr>
          <p:txBody>
            <a:bodyPr rtlCol="0" anchor="ctr"/>
            <a:lstStyle/>
            <a:p>
              <a:endParaRPr lang="en-IN" sz="1600" dirty="0"/>
            </a:p>
          </p:txBody>
        </p:sp>
      </p:grpSp>
      <p:grpSp>
        <p:nvGrpSpPr>
          <p:cNvPr id="6" name="Graphic 5">
            <a:extLst>
              <a:ext uri="{FF2B5EF4-FFF2-40B4-BE49-F238E27FC236}">
                <a16:creationId xmlns:a16="http://schemas.microsoft.com/office/drawing/2014/main" id="{596F7897-E9C4-42F2-B903-E2CCCD131033}"/>
              </a:ext>
            </a:extLst>
          </p:cNvPr>
          <p:cNvGrpSpPr/>
          <p:nvPr/>
        </p:nvGrpSpPr>
        <p:grpSpPr>
          <a:xfrm>
            <a:off x="6048909" y="1789166"/>
            <a:ext cx="201483" cy="238125"/>
            <a:chOff x="5806044" y="1798708"/>
            <a:chExt cx="238125" cy="238125"/>
          </a:xfrm>
          <a:solidFill>
            <a:schemeClr val="accent1"/>
          </a:solidFill>
        </p:grpSpPr>
        <p:sp>
          <p:nvSpPr>
            <p:cNvPr id="15" name="Freeform: Shape 14">
              <a:extLst>
                <a:ext uri="{FF2B5EF4-FFF2-40B4-BE49-F238E27FC236}">
                  <a16:creationId xmlns:a16="http://schemas.microsoft.com/office/drawing/2014/main" id="{53BF9C4E-676C-4EF2-AE8F-F8B688EFAD20}"/>
                </a:ext>
              </a:extLst>
            </p:cNvPr>
            <p:cNvSpPr/>
            <p:nvPr/>
          </p:nvSpPr>
          <p:spPr>
            <a:xfrm>
              <a:off x="5806044" y="1798708"/>
              <a:ext cx="238125" cy="238125"/>
            </a:xfrm>
            <a:custGeom>
              <a:avLst/>
              <a:gdLst>
                <a:gd name="connsiteX0" fmla="*/ 238126 w 238125"/>
                <a:gd name="connsiteY0" fmla="*/ 119063 h 238125"/>
                <a:gd name="connsiteX1" fmla="*/ 119062 w 238125"/>
                <a:gd name="connsiteY1" fmla="*/ 238125 h 238125"/>
                <a:gd name="connsiteX2" fmla="*/ -1 w 238125"/>
                <a:gd name="connsiteY2" fmla="*/ 119063 h 238125"/>
                <a:gd name="connsiteX3" fmla="*/ 119062 w 238125"/>
                <a:gd name="connsiteY3" fmla="*/ 0 h 238125"/>
                <a:gd name="connsiteX4" fmla="*/ 238126 w 238125"/>
                <a:gd name="connsiteY4" fmla="*/ 119063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6" y="119063"/>
                  </a:moveTo>
                  <a:cubicBezTo>
                    <a:pt x="238126" y="184819"/>
                    <a:pt x="184820" y="238125"/>
                    <a:pt x="119062" y="238125"/>
                  </a:cubicBezTo>
                  <a:cubicBezTo>
                    <a:pt x="53307" y="238125"/>
                    <a:pt x="-1" y="184819"/>
                    <a:pt x="-1" y="119063"/>
                  </a:cubicBezTo>
                  <a:cubicBezTo>
                    <a:pt x="-1" y="53306"/>
                    <a:pt x="53305" y="0"/>
                    <a:pt x="119062" y="0"/>
                  </a:cubicBezTo>
                  <a:cubicBezTo>
                    <a:pt x="184818" y="0"/>
                    <a:pt x="238126" y="53306"/>
                    <a:pt x="238126" y="119063"/>
                  </a:cubicBezTo>
                  <a:close/>
                </a:path>
              </a:pathLst>
            </a:custGeom>
            <a:solidFill>
              <a:srgbClr val="AACCFF"/>
            </a:solidFill>
            <a:ln w="19049" cap="rnd">
              <a:solidFill>
                <a:srgbClr val="000000"/>
              </a:solidFill>
              <a:prstDash val="solid"/>
              <a:round/>
            </a:ln>
          </p:spPr>
          <p:txBody>
            <a:bodyPr rtlCol="0" anchor="ctr"/>
            <a:lstStyle/>
            <a:p>
              <a:endParaRPr lang="en-IN" sz="1600" dirty="0"/>
            </a:p>
          </p:txBody>
        </p:sp>
        <p:sp>
          <p:nvSpPr>
            <p:cNvPr id="16" name="Freeform: Shape 15">
              <a:extLst>
                <a:ext uri="{FF2B5EF4-FFF2-40B4-BE49-F238E27FC236}">
                  <a16:creationId xmlns:a16="http://schemas.microsoft.com/office/drawing/2014/main" id="{BBD0D5BC-5065-4181-9A50-74543ED3F512}"/>
                </a:ext>
              </a:extLst>
            </p:cNvPr>
            <p:cNvSpPr/>
            <p:nvPr/>
          </p:nvSpPr>
          <p:spPr>
            <a:xfrm>
              <a:off x="5877478" y="1917771"/>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28573" cap="flat">
              <a:solidFill>
                <a:srgbClr val="000000"/>
              </a:solidFill>
              <a:prstDash val="solid"/>
              <a:miter/>
            </a:ln>
          </p:spPr>
          <p:txBody>
            <a:bodyPr rtlCol="0" anchor="ctr"/>
            <a:lstStyle/>
            <a:p>
              <a:endParaRPr lang="en-IN" sz="1600" dirty="0"/>
            </a:p>
          </p:txBody>
        </p:sp>
      </p:grpSp>
      <p:grpSp>
        <p:nvGrpSpPr>
          <p:cNvPr id="7" name="Graphic 5">
            <a:extLst>
              <a:ext uri="{FF2B5EF4-FFF2-40B4-BE49-F238E27FC236}">
                <a16:creationId xmlns:a16="http://schemas.microsoft.com/office/drawing/2014/main" id="{596F7897-E9C4-42F2-B903-E2CCCD131033}"/>
              </a:ext>
            </a:extLst>
          </p:cNvPr>
          <p:cNvGrpSpPr/>
          <p:nvPr/>
        </p:nvGrpSpPr>
        <p:grpSpPr>
          <a:xfrm>
            <a:off x="6048909" y="1884416"/>
            <a:ext cx="201483" cy="238125"/>
            <a:chOff x="5806044" y="1893958"/>
            <a:chExt cx="238125" cy="238125"/>
          </a:xfrm>
          <a:solidFill>
            <a:schemeClr val="accent1"/>
          </a:solidFill>
        </p:grpSpPr>
        <p:sp>
          <p:nvSpPr>
            <p:cNvPr id="18" name="Freeform: Shape 17">
              <a:extLst>
                <a:ext uri="{FF2B5EF4-FFF2-40B4-BE49-F238E27FC236}">
                  <a16:creationId xmlns:a16="http://schemas.microsoft.com/office/drawing/2014/main" id="{F4950E14-6BFA-49AE-865D-D3E1F30BD51E}"/>
                </a:ext>
              </a:extLst>
            </p:cNvPr>
            <p:cNvSpPr/>
            <p:nvPr/>
          </p:nvSpPr>
          <p:spPr>
            <a:xfrm>
              <a:off x="5806044" y="1893958"/>
              <a:ext cx="238125" cy="238125"/>
            </a:xfrm>
            <a:custGeom>
              <a:avLst/>
              <a:gdLst>
                <a:gd name="connsiteX0" fmla="*/ 238126 w 238125"/>
                <a:gd name="connsiteY0" fmla="*/ 119063 h 238125"/>
                <a:gd name="connsiteX1" fmla="*/ 119062 w 238125"/>
                <a:gd name="connsiteY1" fmla="*/ 238125 h 238125"/>
                <a:gd name="connsiteX2" fmla="*/ -1 w 238125"/>
                <a:gd name="connsiteY2" fmla="*/ 119063 h 238125"/>
                <a:gd name="connsiteX3" fmla="*/ 119062 w 238125"/>
                <a:gd name="connsiteY3" fmla="*/ 0 h 238125"/>
                <a:gd name="connsiteX4" fmla="*/ 238126 w 238125"/>
                <a:gd name="connsiteY4" fmla="*/ 119063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6" y="119063"/>
                  </a:moveTo>
                  <a:cubicBezTo>
                    <a:pt x="238126" y="184819"/>
                    <a:pt x="184820" y="238125"/>
                    <a:pt x="119062" y="238125"/>
                  </a:cubicBezTo>
                  <a:cubicBezTo>
                    <a:pt x="53307" y="238125"/>
                    <a:pt x="-1" y="184819"/>
                    <a:pt x="-1" y="119063"/>
                  </a:cubicBezTo>
                  <a:cubicBezTo>
                    <a:pt x="-1" y="53306"/>
                    <a:pt x="53305" y="0"/>
                    <a:pt x="119062" y="0"/>
                  </a:cubicBezTo>
                  <a:cubicBezTo>
                    <a:pt x="184818" y="0"/>
                    <a:pt x="238126" y="53306"/>
                    <a:pt x="238126" y="119063"/>
                  </a:cubicBezTo>
                  <a:close/>
                </a:path>
              </a:pathLst>
            </a:custGeom>
            <a:solidFill>
              <a:srgbClr val="AACCFF"/>
            </a:solidFill>
            <a:ln w="19049" cap="rnd">
              <a:solidFill>
                <a:srgbClr val="000000"/>
              </a:solidFill>
              <a:prstDash val="solid"/>
              <a:round/>
            </a:ln>
          </p:spPr>
          <p:txBody>
            <a:bodyPr rtlCol="0" anchor="ctr"/>
            <a:lstStyle/>
            <a:p>
              <a:endParaRPr lang="en-IN" sz="1600" dirty="0"/>
            </a:p>
          </p:txBody>
        </p:sp>
        <p:sp>
          <p:nvSpPr>
            <p:cNvPr id="56" name="Freeform: Shape 55">
              <a:extLst>
                <a:ext uri="{FF2B5EF4-FFF2-40B4-BE49-F238E27FC236}">
                  <a16:creationId xmlns:a16="http://schemas.microsoft.com/office/drawing/2014/main" id="{741942CA-D277-4DFE-B7C6-8E9A82A87FC4}"/>
                </a:ext>
              </a:extLst>
            </p:cNvPr>
            <p:cNvSpPr/>
            <p:nvPr/>
          </p:nvSpPr>
          <p:spPr>
            <a:xfrm>
              <a:off x="5877478" y="2013021"/>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28573" cap="flat">
              <a:solidFill>
                <a:srgbClr val="000000"/>
              </a:solidFill>
              <a:prstDash val="solid"/>
              <a:miter/>
            </a:ln>
          </p:spPr>
          <p:txBody>
            <a:bodyPr rtlCol="0" anchor="ctr"/>
            <a:lstStyle/>
            <a:p>
              <a:endParaRPr lang="en-IN" sz="1600" dirty="0"/>
            </a:p>
          </p:txBody>
        </p:sp>
      </p:grpSp>
      <p:grpSp>
        <p:nvGrpSpPr>
          <p:cNvPr id="8" name="Graphic 5">
            <a:extLst>
              <a:ext uri="{FF2B5EF4-FFF2-40B4-BE49-F238E27FC236}">
                <a16:creationId xmlns:a16="http://schemas.microsoft.com/office/drawing/2014/main" id="{596F7897-E9C4-42F2-B903-E2CCCD131033}"/>
              </a:ext>
            </a:extLst>
          </p:cNvPr>
          <p:cNvGrpSpPr/>
          <p:nvPr/>
        </p:nvGrpSpPr>
        <p:grpSpPr>
          <a:xfrm>
            <a:off x="6048909" y="1932041"/>
            <a:ext cx="201483" cy="238125"/>
            <a:chOff x="5806044" y="1941583"/>
            <a:chExt cx="238125" cy="238125"/>
          </a:xfrm>
          <a:solidFill>
            <a:schemeClr val="accent1"/>
          </a:solidFill>
        </p:grpSpPr>
        <p:sp>
          <p:nvSpPr>
            <p:cNvPr id="59" name="Freeform: Shape 58">
              <a:extLst>
                <a:ext uri="{FF2B5EF4-FFF2-40B4-BE49-F238E27FC236}">
                  <a16:creationId xmlns:a16="http://schemas.microsoft.com/office/drawing/2014/main" id="{9B2125F0-978D-4BFF-AF13-A0D0281AA68D}"/>
                </a:ext>
              </a:extLst>
            </p:cNvPr>
            <p:cNvSpPr/>
            <p:nvPr/>
          </p:nvSpPr>
          <p:spPr>
            <a:xfrm>
              <a:off x="5806044" y="1941583"/>
              <a:ext cx="238125" cy="238125"/>
            </a:xfrm>
            <a:custGeom>
              <a:avLst/>
              <a:gdLst>
                <a:gd name="connsiteX0" fmla="*/ 238126 w 238125"/>
                <a:gd name="connsiteY0" fmla="*/ 119063 h 238125"/>
                <a:gd name="connsiteX1" fmla="*/ 119062 w 238125"/>
                <a:gd name="connsiteY1" fmla="*/ 238125 h 238125"/>
                <a:gd name="connsiteX2" fmla="*/ -1 w 238125"/>
                <a:gd name="connsiteY2" fmla="*/ 119063 h 238125"/>
                <a:gd name="connsiteX3" fmla="*/ 119062 w 238125"/>
                <a:gd name="connsiteY3" fmla="*/ 0 h 238125"/>
                <a:gd name="connsiteX4" fmla="*/ 238126 w 238125"/>
                <a:gd name="connsiteY4" fmla="*/ 119063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6" y="119063"/>
                  </a:moveTo>
                  <a:cubicBezTo>
                    <a:pt x="238126" y="184819"/>
                    <a:pt x="184820" y="238125"/>
                    <a:pt x="119062" y="238125"/>
                  </a:cubicBezTo>
                  <a:cubicBezTo>
                    <a:pt x="53307" y="238125"/>
                    <a:pt x="-1" y="184819"/>
                    <a:pt x="-1" y="119063"/>
                  </a:cubicBezTo>
                  <a:cubicBezTo>
                    <a:pt x="-1" y="53306"/>
                    <a:pt x="53305" y="0"/>
                    <a:pt x="119062" y="0"/>
                  </a:cubicBezTo>
                  <a:cubicBezTo>
                    <a:pt x="184818" y="0"/>
                    <a:pt x="238126" y="53306"/>
                    <a:pt x="238126" y="119063"/>
                  </a:cubicBezTo>
                  <a:close/>
                </a:path>
              </a:pathLst>
            </a:custGeom>
            <a:solidFill>
              <a:srgbClr val="AACCFF"/>
            </a:solidFill>
            <a:ln w="19049" cap="rnd">
              <a:solidFill>
                <a:srgbClr val="000000"/>
              </a:solidFill>
              <a:prstDash val="solid"/>
              <a:round/>
            </a:ln>
          </p:spPr>
          <p:txBody>
            <a:bodyPr rtlCol="0" anchor="ctr"/>
            <a:lstStyle/>
            <a:p>
              <a:endParaRPr lang="en-IN" sz="1600" dirty="0"/>
            </a:p>
          </p:txBody>
        </p:sp>
        <p:sp>
          <p:nvSpPr>
            <p:cNvPr id="60" name="Freeform: Shape 59">
              <a:extLst>
                <a:ext uri="{FF2B5EF4-FFF2-40B4-BE49-F238E27FC236}">
                  <a16:creationId xmlns:a16="http://schemas.microsoft.com/office/drawing/2014/main" id="{FE6CA300-C599-4534-99C1-B710F41A2C06}"/>
                </a:ext>
              </a:extLst>
            </p:cNvPr>
            <p:cNvSpPr/>
            <p:nvPr/>
          </p:nvSpPr>
          <p:spPr>
            <a:xfrm>
              <a:off x="5877478" y="2060646"/>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28573" cap="flat">
              <a:solidFill>
                <a:srgbClr val="000000"/>
              </a:solidFill>
              <a:prstDash val="solid"/>
              <a:miter/>
            </a:ln>
          </p:spPr>
          <p:txBody>
            <a:bodyPr rtlCol="0" anchor="ctr"/>
            <a:lstStyle/>
            <a:p>
              <a:endParaRPr lang="en-IN" sz="1600" dirty="0"/>
            </a:p>
          </p:txBody>
        </p:sp>
      </p:grpSp>
      <p:grpSp>
        <p:nvGrpSpPr>
          <p:cNvPr id="11" name="Graphic 5">
            <a:extLst>
              <a:ext uri="{FF2B5EF4-FFF2-40B4-BE49-F238E27FC236}">
                <a16:creationId xmlns:a16="http://schemas.microsoft.com/office/drawing/2014/main" id="{596F7897-E9C4-42F2-B903-E2CCCD131033}"/>
              </a:ext>
            </a:extLst>
          </p:cNvPr>
          <p:cNvGrpSpPr/>
          <p:nvPr/>
        </p:nvGrpSpPr>
        <p:grpSpPr>
          <a:xfrm>
            <a:off x="6048909" y="1979666"/>
            <a:ext cx="201483" cy="238125"/>
            <a:chOff x="5806044" y="1989208"/>
            <a:chExt cx="238125" cy="238125"/>
          </a:xfrm>
          <a:solidFill>
            <a:schemeClr val="accent1"/>
          </a:solidFill>
        </p:grpSpPr>
        <p:sp>
          <p:nvSpPr>
            <p:cNvPr id="62" name="Freeform: Shape 61">
              <a:extLst>
                <a:ext uri="{FF2B5EF4-FFF2-40B4-BE49-F238E27FC236}">
                  <a16:creationId xmlns:a16="http://schemas.microsoft.com/office/drawing/2014/main" id="{8AE3161D-5F25-4B77-85BC-C9C511ACA7B1}"/>
                </a:ext>
              </a:extLst>
            </p:cNvPr>
            <p:cNvSpPr/>
            <p:nvPr/>
          </p:nvSpPr>
          <p:spPr>
            <a:xfrm>
              <a:off x="5806044" y="1989208"/>
              <a:ext cx="238125" cy="238125"/>
            </a:xfrm>
            <a:custGeom>
              <a:avLst/>
              <a:gdLst>
                <a:gd name="connsiteX0" fmla="*/ 238126 w 238125"/>
                <a:gd name="connsiteY0" fmla="*/ 119063 h 238125"/>
                <a:gd name="connsiteX1" fmla="*/ 119062 w 238125"/>
                <a:gd name="connsiteY1" fmla="*/ 238125 h 238125"/>
                <a:gd name="connsiteX2" fmla="*/ -1 w 238125"/>
                <a:gd name="connsiteY2" fmla="*/ 119063 h 238125"/>
                <a:gd name="connsiteX3" fmla="*/ 119062 w 238125"/>
                <a:gd name="connsiteY3" fmla="*/ 0 h 238125"/>
                <a:gd name="connsiteX4" fmla="*/ 238126 w 238125"/>
                <a:gd name="connsiteY4" fmla="*/ 119063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6" y="119063"/>
                  </a:moveTo>
                  <a:cubicBezTo>
                    <a:pt x="238126" y="184819"/>
                    <a:pt x="184820" y="238125"/>
                    <a:pt x="119062" y="238125"/>
                  </a:cubicBezTo>
                  <a:cubicBezTo>
                    <a:pt x="53307" y="238125"/>
                    <a:pt x="-1" y="184819"/>
                    <a:pt x="-1" y="119063"/>
                  </a:cubicBezTo>
                  <a:cubicBezTo>
                    <a:pt x="-1" y="53306"/>
                    <a:pt x="53305" y="0"/>
                    <a:pt x="119062" y="0"/>
                  </a:cubicBezTo>
                  <a:cubicBezTo>
                    <a:pt x="184818" y="0"/>
                    <a:pt x="238126" y="53306"/>
                    <a:pt x="238126" y="119063"/>
                  </a:cubicBezTo>
                  <a:close/>
                </a:path>
              </a:pathLst>
            </a:custGeom>
            <a:solidFill>
              <a:srgbClr val="AACCFF"/>
            </a:solidFill>
            <a:ln w="19049" cap="rnd">
              <a:solidFill>
                <a:srgbClr val="000000"/>
              </a:solidFill>
              <a:prstDash val="solid"/>
              <a:round/>
            </a:ln>
          </p:spPr>
          <p:txBody>
            <a:bodyPr rtlCol="0" anchor="ctr"/>
            <a:lstStyle/>
            <a:p>
              <a:endParaRPr lang="en-IN" sz="1600" dirty="0"/>
            </a:p>
          </p:txBody>
        </p:sp>
        <p:sp>
          <p:nvSpPr>
            <p:cNvPr id="63" name="Freeform: Shape 62">
              <a:extLst>
                <a:ext uri="{FF2B5EF4-FFF2-40B4-BE49-F238E27FC236}">
                  <a16:creationId xmlns:a16="http://schemas.microsoft.com/office/drawing/2014/main" id="{719DAE69-B5A9-4105-88BF-F4FD720D45F6}"/>
                </a:ext>
              </a:extLst>
            </p:cNvPr>
            <p:cNvSpPr/>
            <p:nvPr/>
          </p:nvSpPr>
          <p:spPr>
            <a:xfrm>
              <a:off x="5877478" y="2108271"/>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28573" cap="flat">
              <a:solidFill>
                <a:srgbClr val="000000"/>
              </a:solidFill>
              <a:prstDash val="solid"/>
              <a:miter/>
            </a:ln>
          </p:spPr>
          <p:txBody>
            <a:bodyPr rtlCol="0" anchor="ctr"/>
            <a:lstStyle/>
            <a:p>
              <a:endParaRPr lang="en-IN" sz="1600" dirty="0"/>
            </a:p>
          </p:txBody>
        </p:sp>
      </p:grpSp>
      <p:grpSp>
        <p:nvGrpSpPr>
          <p:cNvPr id="14" name="Graphic 5">
            <a:extLst>
              <a:ext uri="{FF2B5EF4-FFF2-40B4-BE49-F238E27FC236}">
                <a16:creationId xmlns:a16="http://schemas.microsoft.com/office/drawing/2014/main" id="{596F7897-E9C4-42F2-B903-E2CCCD131033}"/>
              </a:ext>
            </a:extLst>
          </p:cNvPr>
          <p:cNvGrpSpPr/>
          <p:nvPr/>
        </p:nvGrpSpPr>
        <p:grpSpPr>
          <a:xfrm>
            <a:off x="6048899" y="2036756"/>
            <a:ext cx="201483" cy="238125"/>
            <a:chOff x="5806044" y="2084458"/>
            <a:chExt cx="238125" cy="238125"/>
          </a:xfrm>
          <a:solidFill>
            <a:schemeClr val="accent1"/>
          </a:solidFill>
        </p:grpSpPr>
        <p:sp>
          <p:nvSpPr>
            <p:cNvPr id="68" name="Freeform: Shape 67">
              <a:extLst>
                <a:ext uri="{FF2B5EF4-FFF2-40B4-BE49-F238E27FC236}">
                  <a16:creationId xmlns:a16="http://schemas.microsoft.com/office/drawing/2014/main" id="{387D0AFA-D38E-4005-A40D-040743F477F6}"/>
                </a:ext>
              </a:extLst>
            </p:cNvPr>
            <p:cNvSpPr/>
            <p:nvPr/>
          </p:nvSpPr>
          <p:spPr>
            <a:xfrm>
              <a:off x="5806044" y="2084458"/>
              <a:ext cx="238125" cy="238125"/>
            </a:xfrm>
            <a:custGeom>
              <a:avLst/>
              <a:gdLst>
                <a:gd name="connsiteX0" fmla="*/ 238126 w 238125"/>
                <a:gd name="connsiteY0" fmla="*/ 119063 h 238125"/>
                <a:gd name="connsiteX1" fmla="*/ 119062 w 238125"/>
                <a:gd name="connsiteY1" fmla="*/ 238125 h 238125"/>
                <a:gd name="connsiteX2" fmla="*/ -1 w 238125"/>
                <a:gd name="connsiteY2" fmla="*/ 119063 h 238125"/>
                <a:gd name="connsiteX3" fmla="*/ 119062 w 238125"/>
                <a:gd name="connsiteY3" fmla="*/ 0 h 238125"/>
                <a:gd name="connsiteX4" fmla="*/ 238126 w 238125"/>
                <a:gd name="connsiteY4" fmla="*/ 119063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6" y="119063"/>
                  </a:moveTo>
                  <a:cubicBezTo>
                    <a:pt x="238126" y="184819"/>
                    <a:pt x="184820" y="238125"/>
                    <a:pt x="119062" y="238125"/>
                  </a:cubicBezTo>
                  <a:cubicBezTo>
                    <a:pt x="53307" y="238125"/>
                    <a:pt x="-1" y="184819"/>
                    <a:pt x="-1" y="119063"/>
                  </a:cubicBezTo>
                  <a:cubicBezTo>
                    <a:pt x="-1" y="53306"/>
                    <a:pt x="53305" y="0"/>
                    <a:pt x="119062" y="0"/>
                  </a:cubicBezTo>
                  <a:cubicBezTo>
                    <a:pt x="184818" y="0"/>
                    <a:pt x="238126" y="53306"/>
                    <a:pt x="238126" y="119063"/>
                  </a:cubicBezTo>
                  <a:close/>
                </a:path>
              </a:pathLst>
            </a:custGeom>
            <a:solidFill>
              <a:srgbClr val="AACCFF"/>
            </a:solidFill>
            <a:ln w="19049" cap="rnd">
              <a:solidFill>
                <a:srgbClr val="000000"/>
              </a:solidFill>
              <a:prstDash val="solid"/>
              <a:round/>
            </a:ln>
          </p:spPr>
          <p:txBody>
            <a:bodyPr rtlCol="0" anchor="ctr"/>
            <a:lstStyle/>
            <a:p>
              <a:endParaRPr lang="en-IN" sz="1600" dirty="0"/>
            </a:p>
          </p:txBody>
        </p:sp>
        <p:sp>
          <p:nvSpPr>
            <p:cNvPr id="69" name="Freeform: Shape 68">
              <a:extLst>
                <a:ext uri="{FF2B5EF4-FFF2-40B4-BE49-F238E27FC236}">
                  <a16:creationId xmlns:a16="http://schemas.microsoft.com/office/drawing/2014/main" id="{4E73FF9F-A522-4A40-9C81-A3CD819097F8}"/>
                </a:ext>
              </a:extLst>
            </p:cNvPr>
            <p:cNvSpPr/>
            <p:nvPr/>
          </p:nvSpPr>
          <p:spPr>
            <a:xfrm>
              <a:off x="5877478" y="2203521"/>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28573" cap="flat">
              <a:solidFill>
                <a:srgbClr val="000000"/>
              </a:solidFill>
              <a:prstDash val="solid"/>
              <a:miter/>
            </a:ln>
          </p:spPr>
          <p:txBody>
            <a:bodyPr rtlCol="0" anchor="ctr"/>
            <a:lstStyle/>
            <a:p>
              <a:endParaRPr lang="en-IN" sz="1600" dirty="0"/>
            </a:p>
          </p:txBody>
        </p:sp>
      </p:grpSp>
      <p:grpSp>
        <p:nvGrpSpPr>
          <p:cNvPr id="17" name="Graphic 5">
            <a:extLst>
              <a:ext uri="{FF2B5EF4-FFF2-40B4-BE49-F238E27FC236}">
                <a16:creationId xmlns:a16="http://schemas.microsoft.com/office/drawing/2014/main" id="{596F7897-E9C4-42F2-B903-E2CCCD131033}"/>
              </a:ext>
            </a:extLst>
          </p:cNvPr>
          <p:cNvGrpSpPr/>
          <p:nvPr/>
        </p:nvGrpSpPr>
        <p:grpSpPr>
          <a:xfrm>
            <a:off x="6048909" y="2122541"/>
            <a:ext cx="201483" cy="238125"/>
            <a:chOff x="5806044" y="2132083"/>
            <a:chExt cx="238125" cy="238125"/>
          </a:xfrm>
          <a:solidFill>
            <a:schemeClr val="accent1"/>
          </a:solidFill>
        </p:grpSpPr>
        <p:sp>
          <p:nvSpPr>
            <p:cNvPr id="71" name="Freeform: Shape 70">
              <a:extLst>
                <a:ext uri="{FF2B5EF4-FFF2-40B4-BE49-F238E27FC236}">
                  <a16:creationId xmlns:a16="http://schemas.microsoft.com/office/drawing/2014/main" id="{E5B1A964-AE1D-48BE-9186-743D9B7A58BE}"/>
                </a:ext>
              </a:extLst>
            </p:cNvPr>
            <p:cNvSpPr/>
            <p:nvPr/>
          </p:nvSpPr>
          <p:spPr>
            <a:xfrm>
              <a:off x="5806044" y="2132083"/>
              <a:ext cx="238125" cy="238125"/>
            </a:xfrm>
            <a:custGeom>
              <a:avLst/>
              <a:gdLst>
                <a:gd name="connsiteX0" fmla="*/ 238126 w 238125"/>
                <a:gd name="connsiteY0" fmla="*/ 119063 h 238125"/>
                <a:gd name="connsiteX1" fmla="*/ 119062 w 238125"/>
                <a:gd name="connsiteY1" fmla="*/ 238125 h 238125"/>
                <a:gd name="connsiteX2" fmla="*/ -1 w 238125"/>
                <a:gd name="connsiteY2" fmla="*/ 119063 h 238125"/>
                <a:gd name="connsiteX3" fmla="*/ 119062 w 238125"/>
                <a:gd name="connsiteY3" fmla="*/ 0 h 238125"/>
                <a:gd name="connsiteX4" fmla="*/ 238126 w 238125"/>
                <a:gd name="connsiteY4" fmla="*/ 119063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6" y="119063"/>
                  </a:moveTo>
                  <a:cubicBezTo>
                    <a:pt x="238126" y="184819"/>
                    <a:pt x="184820" y="238125"/>
                    <a:pt x="119062" y="238125"/>
                  </a:cubicBezTo>
                  <a:cubicBezTo>
                    <a:pt x="53307" y="238125"/>
                    <a:pt x="-1" y="184819"/>
                    <a:pt x="-1" y="119063"/>
                  </a:cubicBezTo>
                  <a:cubicBezTo>
                    <a:pt x="-1" y="53306"/>
                    <a:pt x="53305" y="0"/>
                    <a:pt x="119062" y="0"/>
                  </a:cubicBezTo>
                  <a:cubicBezTo>
                    <a:pt x="184818" y="0"/>
                    <a:pt x="238126" y="53306"/>
                    <a:pt x="238126" y="119063"/>
                  </a:cubicBezTo>
                  <a:close/>
                </a:path>
              </a:pathLst>
            </a:custGeom>
            <a:solidFill>
              <a:srgbClr val="AACCFF"/>
            </a:solidFill>
            <a:ln w="19049" cap="rnd">
              <a:solidFill>
                <a:srgbClr val="000000"/>
              </a:solidFill>
              <a:prstDash val="solid"/>
              <a:round/>
            </a:ln>
          </p:spPr>
          <p:txBody>
            <a:bodyPr rtlCol="0" anchor="ctr"/>
            <a:lstStyle/>
            <a:p>
              <a:endParaRPr lang="en-IN" sz="1600" dirty="0"/>
            </a:p>
          </p:txBody>
        </p:sp>
        <p:sp>
          <p:nvSpPr>
            <p:cNvPr id="72" name="Freeform: Shape 71">
              <a:extLst>
                <a:ext uri="{FF2B5EF4-FFF2-40B4-BE49-F238E27FC236}">
                  <a16:creationId xmlns:a16="http://schemas.microsoft.com/office/drawing/2014/main" id="{E8BAC73D-33FD-4162-AFED-1E4C9AB8D5C3}"/>
                </a:ext>
              </a:extLst>
            </p:cNvPr>
            <p:cNvSpPr/>
            <p:nvPr/>
          </p:nvSpPr>
          <p:spPr>
            <a:xfrm>
              <a:off x="5877478" y="2251146"/>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28573" cap="flat">
              <a:solidFill>
                <a:srgbClr val="000000"/>
              </a:solidFill>
              <a:prstDash val="solid"/>
              <a:miter/>
            </a:ln>
          </p:spPr>
          <p:txBody>
            <a:bodyPr rtlCol="0" anchor="ctr"/>
            <a:lstStyle/>
            <a:p>
              <a:endParaRPr lang="en-IN" sz="1600" dirty="0"/>
            </a:p>
          </p:txBody>
        </p:sp>
      </p:grpSp>
      <p:grpSp>
        <p:nvGrpSpPr>
          <p:cNvPr id="19" name="Graphic 5">
            <a:extLst>
              <a:ext uri="{FF2B5EF4-FFF2-40B4-BE49-F238E27FC236}">
                <a16:creationId xmlns:a16="http://schemas.microsoft.com/office/drawing/2014/main" id="{596F7897-E9C4-42F2-B903-E2CCCD131033}"/>
              </a:ext>
            </a:extLst>
          </p:cNvPr>
          <p:cNvGrpSpPr/>
          <p:nvPr/>
        </p:nvGrpSpPr>
        <p:grpSpPr>
          <a:xfrm>
            <a:off x="6048909" y="2170166"/>
            <a:ext cx="201483" cy="238125"/>
            <a:chOff x="5806044" y="2179708"/>
            <a:chExt cx="238125" cy="238125"/>
          </a:xfrm>
          <a:solidFill>
            <a:schemeClr val="accent1"/>
          </a:solidFill>
        </p:grpSpPr>
        <p:sp>
          <p:nvSpPr>
            <p:cNvPr id="74" name="Freeform: Shape 73">
              <a:extLst>
                <a:ext uri="{FF2B5EF4-FFF2-40B4-BE49-F238E27FC236}">
                  <a16:creationId xmlns:a16="http://schemas.microsoft.com/office/drawing/2014/main" id="{AE5E6B9D-FC38-42C4-B669-F372A450C4DD}"/>
                </a:ext>
              </a:extLst>
            </p:cNvPr>
            <p:cNvSpPr/>
            <p:nvPr/>
          </p:nvSpPr>
          <p:spPr>
            <a:xfrm>
              <a:off x="5806044" y="2179708"/>
              <a:ext cx="238125" cy="238125"/>
            </a:xfrm>
            <a:custGeom>
              <a:avLst/>
              <a:gdLst>
                <a:gd name="connsiteX0" fmla="*/ 238126 w 238125"/>
                <a:gd name="connsiteY0" fmla="*/ 119063 h 238125"/>
                <a:gd name="connsiteX1" fmla="*/ 119062 w 238125"/>
                <a:gd name="connsiteY1" fmla="*/ 238125 h 238125"/>
                <a:gd name="connsiteX2" fmla="*/ -1 w 238125"/>
                <a:gd name="connsiteY2" fmla="*/ 119063 h 238125"/>
                <a:gd name="connsiteX3" fmla="*/ 119062 w 238125"/>
                <a:gd name="connsiteY3" fmla="*/ 0 h 238125"/>
                <a:gd name="connsiteX4" fmla="*/ 238126 w 238125"/>
                <a:gd name="connsiteY4" fmla="*/ 119063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6" y="119063"/>
                  </a:moveTo>
                  <a:cubicBezTo>
                    <a:pt x="238126" y="184819"/>
                    <a:pt x="184820" y="238125"/>
                    <a:pt x="119062" y="238125"/>
                  </a:cubicBezTo>
                  <a:cubicBezTo>
                    <a:pt x="53307" y="238125"/>
                    <a:pt x="-1" y="184819"/>
                    <a:pt x="-1" y="119063"/>
                  </a:cubicBezTo>
                  <a:cubicBezTo>
                    <a:pt x="-1" y="53306"/>
                    <a:pt x="53305" y="0"/>
                    <a:pt x="119062" y="0"/>
                  </a:cubicBezTo>
                  <a:cubicBezTo>
                    <a:pt x="184818" y="0"/>
                    <a:pt x="238126" y="53306"/>
                    <a:pt x="238126" y="119063"/>
                  </a:cubicBezTo>
                  <a:close/>
                </a:path>
              </a:pathLst>
            </a:custGeom>
            <a:solidFill>
              <a:srgbClr val="AACCFF"/>
            </a:solidFill>
            <a:ln w="19049" cap="rnd">
              <a:solidFill>
                <a:srgbClr val="000000"/>
              </a:solidFill>
              <a:prstDash val="solid"/>
              <a:round/>
            </a:ln>
          </p:spPr>
          <p:txBody>
            <a:bodyPr rtlCol="0" anchor="ctr"/>
            <a:lstStyle/>
            <a:p>
              <a:endParaRPr lang="en-IN" sz="1600" dirty="0"/>
            </a:p>
          </p:txBody>
        </p:sp>
        <p:sp>
          <p:nvSpPr>
            <p:cNvPr id="75" name="Freeform: Shape 74">
              <a:extLst>
                <a:ext uri="{FF2B5EF4-FFF2-40B4-BE49-F238E27FC236}">
                  <a16:creationId xmlns:a16="http://schemas.microsoft.com/office/drawing/2014/main" id="{24845BB6-3EB3-46B4-949A-9BF898429C85}"/>
                </a:ext>
              </a:extLst>
            </p:cNvPr>
            <p:cNvSpPr/>
            <p:nvPr/>
          </p:nvSpPr>
          <p:spPr>
            <a:xfrm>
              <a:off x="5877478" y="2298771"/>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28573" cap="flat">
              <a:solidFill>
                <a:srgbClr val="000000"/>
              </a:solidFill>
              <a:prstDash val="solid"/>
              <a:miter/>
            </a:ln>
          </p:spPr>
          <p:txBody>
            <a:bodyPr rtlCol="0" anchor="ctr"/>
            <a:lstStyle/>
            <a:p>
              <a:endParaRPr lang="en-IN" sz="1600" dirty="0"/>
            </a:p>
          </p:txBody>
        </p:sp>
      </p:grpSp>
      <p:grpSp>
        <p:nvGrpSpPr>
          <p:cNvPr id="20" name="Graphic 5">
            <a:extLst>
              <a:ext uri="{FF2B5EF4-FFF2-40B4-BE49-F238E27FC236}">
                <a16:creationId xmlns:a16="http://schemas.microsoft.com/office/drawing/2014/main" id="{596F7897-E9C4-42F2-B903-E2CCCD131033}"/>
              </a:ext>
            </a:extLst>
          </p:cNvPr>
          <p:cNvGrpSpPr/>
          <p:nvPr/>
        </p:nvGrpSpPr>
        <p:grpSpPr>
          <a:xfrm>
            <a:off x="6048909" y="2217791"/>
            <a:ext cx="201483" cy="238125"/>
            <a:chOff x="5806044" y="2227333"/>
            <a:chExt cx="238125" cy="238125"/>
          </a:xfrm>
          <a:solidFill>
            <a:schemeClr val="accent1"/>
          </a:solidFill>
        </p:grpSpPr>
        <p:sp>
          <p:nvSpPr>
            <p:cNvPr id="77" name="Freeform: Shape 76">
              <a:extLst>
                <a:ext uri="{FF2B5EF4-FFF2-40B4-BE49-F238E27FC236}">
                  <a16:creationId xmlns:a16="http://schemas.microsoft.com/office/drawing/2014/main" id="{CBA37E9F-9B97-447D-8822-86F22F57629C}"/>
                </a:ext>
              </a:extLst>
            </p:cNvPr>
            <p:cNvSpPr/>
            <p:nvPr/>
          </p:nvSpPr>
          <p:spPr>
            <a:xfrm>
              <a:off x="5806044" y="2227333"/>
              <a:ext cx="238125" cy="238125"/>
            </a:xfrm>
            <a:custGeom>
              <a:avLst/>
              <a:gdLst>
                <a:gd name="connsiteX0" fmla="*/ 238126 w 238125"/>
                <a:gd name="connsiteY0" fmla="*/ 119063 h 238125"/>
                <a:gd name="connsiteX1" fmla="*/ 119062 w 238125"/>
                <a:gd name="connsiteY1" fmla="*/ 238125 h 238125"/>
                <a:gd name="connsiteX2" fmla="*/ -1 w 238125"/>
                <a:gd name="connsiteY2" fmla="*/ 119063 h 238125"/>
                <a:gd name="connsiteX3" fmla="*/ 119062 w 238125"/>
                <a:gd name="connsiteY3" fmla="*/ 0 h 238125"/>
                <a:gd name="connsiteX4" fmla="*/ 238126 w 238125"/>
                <a:gd name="connsiteY4" fmla="*/ 119063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6" y="119063"/>
                  </a:moveTo>
                  <a:cubicBezTo>
                    <a:pt x="238126" y="184819"/>
                    <a:pt x="184820" y="238125"/>
                    <a:pt x="119062" y="238125"/>
                  </a:cubicBezTo>
                  <a:cubicBezTo>
                    <a:pt x="53307" y="238125"/>
                    <a:pt x="-1" y="184819"/>
                    <a:pt x="-1" y="119063"/>
                  </a:cubicBezTo>
                  <a:cubicBezTo>
                    <a:pt x="-1" y="53306"/>
                    <a:pt x="53305" y="0"/>
                    <a:pt x="119062" y="0"/>
                  </a:cubicBezTo>
                  <a:cubicBezTo>
                    <a:pt x="184818" y="0"/>
                    <a:pt x="238126" y="53306"/>
                    <a:pt x="238126" y="119063"/>
                  </a:cubicBezTo>
                  <a:close/>
                </a:path>
              </a:pathLst>
            </a:custGeom>
            <a:solidFill>
              <a:srgbClr val="AACCFF"/>
            </a:solidFill>
            <a:ln w="19049" cap="rnd">
              <a:solidFill>
                <a:srgbClr val="000000"/>
              </a:solidFill>
              <a:prstDash val="solid"/>
              <a:round/>
            </a:ln>
          </p:spPr>
          <p:txBody>
            <a:bodyPr rtlCol="0" anchor="ctr"/>
            <a:lstStyle/>
            <a:p>
              <a:endParaRPr lang="en-IN" sz="1600" dirty="0"/>
            </a:p>
          </p:txBody>
        </p:sp>
        <p:sp>
          <p:nvSpPr>
            <p:cNvPr id="78" name="Freeform: Shape 77">
              <a:extLst>
                <a:ext uri="{FF2B5EF4-FFF2-40B4-BE49-F238E27FC236}">
                  <a16:creationId xmlns:a16="http://schemas.microsoft.com/office/drawing/2014/main" id="{85B8205A-6C9F-4C1B-8299-783B17D25427}"/>
                </a:ext>
              </a:extLst>
            </p:cNvPr>
            <p:cNvSpPr/>
            <p:nvPr/>
          </p:nvSpPr>
          <p:spPr>
            <a:xfrm>
              <a:off x="5877478" y="2346396"/>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28573" cap="flat">
              <a:solidFill>
                <a:srgbClr val="000000"/>
              </a:solidFill>
              <a:prstDash val="solid"/>
              <a:miter/>
            </a:ln>
          </p:spPr>
          <p:txBody>
            <a:bodyPr rtlCol="0" anchor="ctr"/>
            <a:lstStyle/>
            <a:p>
              <a:endParaRPr lang="en-IN" sz="1600" dirty="0"/>
            </a:p>
          </p:txBody>
        </p:sp>
      </p:grpSp>
      <p:grpSp>
        <p:nvGrpSpPr>
          <p:cNvPr id="21" name="Graphic 5">
            <a:extLst>
              <a:ext uri="{FF2B5EF4-FFF2-40B4-BE49-F238E27FC236}">
                <a16:creationId xmlns:a16="http://schemas.microsoft.com/office/drawing/2014/main" id="{4470F7B1-AFE3-422C-B0AE-0D3E17D839C7}"/>
              </a:ext>
            </a:extLst>
          </p:cNvPr>
          <p:cNvGrpSpPr/>
          <p:nvPr/>
        </p:nvGrpSpPr>
        <p:grpSpPr>
          <a:xfrm>
            <a:off x="6048909" y="1409723"/>
            <a:ext cx="201483" cy="238125"/>
            <a:chOff x="5806044" y="2084458"/>
            <a:chExt cx="238125" cy="238125"/>
          </a:xfrm>
          <a:solidFill>
            <a:schemeClr val="accent1"/>
          </a:solidFill>
        </p:grpSpPr>
        <p:sp>
          <p:nvSpPr>
            <p:cNvPr id="104" name="Freeform: Shape 103">
              <a:extLst>
                <a:ext uri="{FF2B5EF4-FFF2-40B4-BE49-F238E27FC236}">
                  <a16:creationId xmlns:a16="http://schemas.microsoft.com/office/drawing/2014/main" id="{3A6572FE-E16D-43FD-B82F-87BD77739FD3}"/>
                </a:ext>
              </a:extLst>
            </p:cNvPr>
            <p:cNvSpPr/>
            <p:nvPr/>
          </p:nvSpPr>
          <p:spPr>
            <a:xfrm>
              <a:off x="5806044" y="2084458"/>
              <a:ext cx="238125" cy="238125"/>
            </a:xfrm>
            <a:custGeom>
              <a:avLst/>
              <a:gdLst>
                <a:gd name="connsiteX0" fmla="*/ 238126 w 238125"/>
                <a:gd name="connsiteY0" fmla="*/ 119063 h 238125"/>
                <a:gd name="connsiteX1" fmla="*/ 119062 w 238125"/>
                <a:gd name="connsiteY1" fmla="*/ 238125 h 238125"/>
                <a:gd name="connsiteX2" fmla="*/ -1 w 238125"/>
                <a:gd name="connsiteY2" fmla="*/ 119063 h 238125"/>
                <a:gd name="connsiteX3" fmla="*/ 119062 w 238125"/>
                <a:gd name="connsiteY3" fmla="*/ 0 h 238125"/>
                <a:gd name="connsiteX4" fmla="*/ 238126 w 238125"/>
                <a:gd name="connsiteY4" fmla="*/ 119063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6" y="119063"/>
                  </a:moveTo>
                  <a:cubicBezTo>
                    <a:pt x="238126" y="184819"/>
                    <a:pt x="184820" y="238125"/>
                    <a:pt x="119062" y="238125"/>
                  </a:cubicBezTo>
                  <a:cubicBezTo>
                    <a:pt x="53307" y="238125"/>
                    <a:pt x="-1" y="184819"/>
                    <a:pt x="-1" y="119063"/>
                  </a:cubicBezTo>
                  <a:cubicBezTo>
                    <a:pt x="-1" y="53306"/>
                    <a:pt x="53305" y="0"/>
                    <a:pt x="119062" y="0"/>
                  </a:cubicBezTo>
                  <a:cubicBezTo>
                    <a:pt x="184818" y="0"/>
                    <a:pt x="238126" y="53306"/>
                    <a:pt x="238126" y="119063"/>
                  </a:cubicBezTo>
                  <a:close/>
                </a:path>
              </a:pathLst>
            </a:custGeom>
            <a:solidFill>
              <a:srgbClr val="AACCFF"/>
            </a:solidFill>
            <a:ln w="19049" cap="rnd">
              <a:solidFill>
                <a:srgbClr val="000000"/>
              </a:solidFill>
              <a:prstDash val="solid"/>
              <a:round/>
            </a:ln>
          </p:spPr>
          <p:txBody>
            <a:bodyPr rtlCol="0" anchor="ctr"/>
            <a:lstStyle/>
            <a:p>
              <a:endParaRPr lang="en-IN" sz="1600" dirty="0"/>
            </a:p>
          </p:txBody>
        </p:sp>
        <p:sp>
          <p:nvSpPr>
            <p:cNvPr id="105" name="Freeform: Shape 104">
              <a:extLst>
                <a:ext uri="{FF2B5EF4-FFF2-40B4-BE49-F238E27FC236}">
                  <a16:creationId xmlns:a16="http://schemas.microsoft.com/office/drawing/2014/main" id="{9BAE3C5B-32E1-4D81-AB47-4D9E68C9332E}"/>
                </a:ext>
              </a:extLst>
            </p:cNvPr>
            <p:cNvSpPr/>
            <p:nvPr/>
          </p:nvSpPr>
          <p:spPr>
            <a:xfrm>
              <a:off x="5877478" y="2203521"/>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28573" cap="flat">
              <a:solidFill>
                <a:srgbClr val="000000"/>
              </a:solidFill>
              <a:prstDash val="solid"/>
              <a:miter/>
            </a:ln>
          </p:spPr>
          <p:txBody>
            <a:bodyPr rtlCol="0" anchor="ctr"/>
            <a:lstStyle/>
            <a:p>
              <a:endParaRPr lang="en-IN" sz="1600" dirty="0"/>
            </a:p>
          </p:txBody>
        </p:sp>
      </p:grpSp>
      <p:grpSp>
        <p:nvGrpSpPr>
          <p:cNvPr id="22" name="Graphic 5">
            <a:extLst>
              <a:ext uri="{FF2B5EF4-FFF2-40B4-BE49-F238E27FC236}">
                <a16:creationId xmlns:a16="http://schemas.microsoft.com/office/drawing/2014/main" id="{B23A7905-26DE-4CCE-BF08-5EC60A137290}"/>
              </a:ext>
            </a:extLst>
          </p:cNvPr>
          <p:cNvGrpSpPr/>
          <p:nvPr/>
        </p:nvGrpSpPr>
        <p:grpSpPr>
          <a:xfrm>
            <a:off x="6048909" y="1457348"/>
            <a:ext cx="201483" cy="238125"/>
            <a:chOff x="5806044" y="2132083"/>
            <a:chExt cx="238125" cy="238125"/>
          </a:xfrm>
          <a:solidFill>
            <a:schemeClr val="accent1"/>
          </a:solidFill>
        </p:grpSpPr>
        <p:sp>
          <p:nvSpPr>
            <p:cNvPr id="107" name="Freeform: Shape 106">
              <a:extLst>
                <a:ext uri="{FF2B5EF4-FFF2-40B4-BE49-F238E27FC236}">
                  <a16:creationId xmlns:a16="http://schemas.microsoft.com/office/drawing/2014/main" id="{0E823531-E209-4262-923A-080446F3EFE9}"/>
                </a:ext>
              </a:extLst>
            </p:cNvPr>
            <p:cNvSpPr/>
            <p:nvPr/>
          </p:nvSpPr>
          <p:spPr>
            <a:xfrm>
              <a:off x="5806044" y="2132083"/>
              <a:ext cx="238125" cy="238125"/>
            </a:xfrm>
            <a:custGeom>
              <a:avLst/>
              <a:gdLst>
                <a:gd name="connsiteX0" fmla="*/ 238126 w 238125"/>
                <a:gd name="connsiteY0" fmla="*/ 119063 h 238125"/>
                <a:gd name="connsiteX1" fmla="*/ 119062 w 238125"/>
                <a:gd name="connsiteY1" fmla="*/ 238125 h 238125"/>
                <a:gd name="connsiteX2" fmla="*/ -1 w 238125"/>
                <a:gd name="connsiteY2" fmla="*/ 119063 h 238125"/>
                <a:gd name="connsiteX3" fmla="*/ 119062 w 238125"/>
                <a:gd name="connsiteY3" fmla="*/ 0 h 238125"/>
                <a:gd name="connsiteX4" fmla="*/ 238126 w 238125"/>
                <a:gd name="connsiteY4" fmla="*/ 119063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6" y="119063"/>
                  </a:moveTo>
                  <a:cubicBezTo>
                    <a:pt x="238126" y="184819"/>
                    <a:pt x="184820" y="238125"/>
                    <a:pt x="119062" y="238125"/>
                  </a:cubicBezTo>
                  <a:cubicBezTo>
                    <a:pt x="53307" y="238125"/>
                    <a:pt x="-1" y="184819"/>
                    <a:pt x="-1" y="119063"/>
                  </a:cubicBezTo>
                  <a:cubicBezTo>
                    <a:pt x="-1" y="53306"/>
                    <a:pt x="53305" y="0"/>
                    <a:pt x="119062" y="0"/>
                  </a:cubicBezTo>
                  <a:cubicBezTo>
                    <a:pt x="184818" y="0"/>
                    <a:pt x="238126" y="53306"/>
                    <a:pt x="238126" y="119063"/>
                  </a:cubicBezTo>
                  <a:close/>
                </a:path>
              </a:pathLst>
            </a:custGeom>
            <a:solidFill>
              <a:srgbClr val="AACCFF"/>
            </a:solidFill>
            <a:ln w="19049" cap="rnd">
              <a:solidFill>
                <a:srgbClr val="000000"/>
              </a:solidFill>
              <a:prstDash val="solid"/>
              <a:round/>
            </a:ln>
          </p:spPr>
          <p:txBody>
            <a:bodyPr rtlCol="0" anchor="ctr"/>
            <a:lstStyle/>
            <a:p>
              <a:endParaRPr lang="en-IN" sz="1600" dirty="0"/>
            </a:p>
          </p:txBody>
        </p:sp>
        <p:sp>
          <p:nvSpPr>
            <p:cNvPr id="108" name="Freeform: Shape 107">
              <a:extLst>
                <a:ext uri="{FF2B5EF4-FFF2-40B4-BE49-F238E27FC236}">
                  <a16:creationId xmlns:a16="http://schemas.microsoft.com/office/drawing/2014/main" id="{1B74F9EA-F9C9-44C1-AEC0-520778FA20EC}"/>
                </a:ext>
              </a:extLst>
            </p:cNvPr>
            <p:cNvSpPr/>
            <p:nvPr/>
          </p:nvSpPr>
          <p:spPr>
            <a:xfrm>
              <a:off x="5877478" y="2251146"/>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28573" cap="flat">
              <a:solidFill>
                <a:srgbClr val="000000"/>
              </a:solidFill>
              <a:prstDash val="solid"/>
              <a:miter/>
            </a:ln>
          </p:spPr>
          <p:txBody>
            <a:bodyPr rtlCol="0" anchor="ctr"/>
            <a:lstStyle/>
            <a:p>
              <a:endParaRPr lang="en-IN" sz="1600" dirty="0"/>
            </a:p>
          </p:txBody>
        </p:sp>
      </p:grpSp>
      <p:grpSp>
        <p:nvGrpSpPr>
          <p:cNvPr id="23" name="Graphic 5">
            <a:extLst>
              <a:ext uri="{FF2B5EF4-FFF2-40B4-BE49-F238E27FC236}">
                <a16:creationId xmlns:a16="http://schemas.microsoft.com/office/drawing/2014/main" id="{296EB02F-57D6-4504-A43D-94F75A7873EC}"/>
              </a:ext>
            </a:extLst>
          </p:cNvPr>
          <p:cNvGrpSpPr/>
          <p:nvPr/>
        </p:nvGrpSpPr>
        <p:grpSpPr>
          <a:xfrm>
            <a:off x="6048909" y="1504973"/>
            <a:ext cx="201483" cy="238125"/>
            <a:chOff x="5806044" y="2179708"/>
            <a:chExt cx="238125" cy="238125"/>
          </a:xfrm>
          <a:solidFill>
            <a:schemeClr val="accent1"/>
          </a:solidFill>
        </p:grpSpPr>
        <p:sp>
          <p:nvSpPr>
            <p:cNvPr id="110" name="Freeform: Shape 109">
              <a:extLst>
                <a:ext uri="{FF2B5EF4-FFF2-40B4-BE49-F238E27FC236}">
                  <a16:creationId xmlns:a16="http://schemas.microsoft.com/office/drawing/2014/main" id="{EAA95301-97C9-40E6-B860-071B6F1EE755}"/>
                </a:ext>
              </a:extLst>
            </p:cNvPr>
            <p:cNvSpPr/>
            <p:nvPr/>
          </p:nvSpPr>
          <p:spPr>
            <a:xfrm>
              <a:off x="5806044" y="2179708"/>
              <a:ext cx="238125" cy="238125"/>
            </a:xfrm>
            <a:custGeom>
              <a:avLst/>
              <a:gdLst>
                <a:gd name="connsiteX0" fmla="*/ 238126 w 238125"/>
                <a:gd name="connsiteY0" fmla="*/ 119063 h 238125"/>
                <a:gd name="connsiteX1" fmla="*/ 119062 w 238125"/>
                <a:gd name="connsiteY1" fmla="*/ 238125 h 238125"/>
                <a:gd name="connsiteX2" fmla="*/ -1 w 238125"/>
                <a:gd name="connsiteY2" fmla="*/ 119063 h 238125"/>
                <a:gd name="connsiteX3" fmla="*/ 119062 w 238125"/>
                <a:gd name="connsiteY3" fmla="*/ 0 h 238125"/>
                <a:gd name="connsiteX4" fmla="*/ 238126 w 238125"/>
                <a:gd name="connsiteY4" fmla="*/ 119063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6" y="119063"/>
                  </a:moveTo>
                  <a:cubicBezTo>
                    <a:pt x="238126" y="184819"/>
                    <a:pt x="184820" y="238125"/>
                    <a:pt x="119062" y="238125"/>
                  </a:cubicBezTo>
                  <a:cubicBezTo>
                    <a:pt x="53307" y="238125"/>
                    <a:pt x="-1" y="184819"/>
                    <a:pt x="-1" y="119063"/>
                  </a:cubicBezTo>
                  <a:cubicBezTo>
                    <a:pt x="-1" y="53306"/>
                    <a:pt x="53305" y="0"/>
                    <a:pt x="119062" y="0"/>
                  </a:cubicBezTo>
                  <a:cubicBezTo>
                    <a:pt x="184818" y="0"/>
                    <a:pt x="238126" y="53306"/>
                    <a:pt x="238126" y="119063"/>
                  </a:cubicBezTo>
                  <a:close/>
                </a:path>
              </a:pathLst>
            </a:custGeom>
            <a:solidFill>
              <a:srgbClr val="AACCFF"/>
            </a:solidFill>
            <a:ln w="19049" cap="rnd">
              <a:solidFill>
                <a:srgbClr val="000000"/>
              </a:solidFill>
              <a:prstDash val="solid"/>
              <a:round/>
            </a:ln>
          </p:spPr>
          <p:txBody>
            <a:bodyPr rtlCol="0" anchor="ctr"/>
            <a:lstStyle/>
            <a:p>
              <a:endParaRPr lang="en-IN" sz="1600" dirty="0"/>
            </a:p>
          </p:txBody>
        </p:sp>
        <p:sp>
          <p:nvSpPr>
            <p:cNvPr id="111" name="Freeform: Shape 110">
              <a:extLst>
                <a:ext uri="{FF2B5EF4-FFF2-40B4-BE49-F238E27FC236}">
                  <a16:creationId xmlns:a16="http://schemas.microsoft.com/office/drawing/2014/main" id="{5BB2644B-D02D-4D14-A28B-8770A7BAAA5A}"/>
                </a:ext>
              </a:extLst>
            </p:cNvPr>
            <p:cNvSpPr/>
            <p:nvPr/>
          </p:nvSpPr>
          <p:spPr>
            <a:xfrm>
              <a:off x="5877478" y="2298771"/>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28573" cap="flat">
              <a:solidFill>
                <a:srgbClr val="000000"/>
              </a:solidFill>
              <a:prstDash val="solid"/>
              <a:miter/>
            </a:ln>
          </p:spPr>
          <p:txBody>
            <a:bodyPr rtlCol="0" anchor="ctr"/>
            <a:lstStyle/>
            <a:p>
              <a:endParaRPr lang="en-IN" sz="1600" dirty="0"/>
            </a:p>
          </p:txBody>
        </p:sp>
      </p:grpSp>
      <p:grpSp>
        <p:nvGrpSpPr>
          <p:cNvPr id="24" name="Graphic 5">
            <a:extLst>
              <a:ext uri="{FF2B5EF4-FFF2-40B4-BE49-F238E27FC236}">
                <a16:creationId xmlns:a16="http://schemas.microsoft.com/office/drawing/2014/main" id="{CFB32481-7BE8-4427-9A7A-B132365AF150}"/>
              </a:ext>
            </a:extLst>
          </p:cNvPr>
          <p:cNvGrpSpPr/>
          <p:nvPr/>
        </p:nvGrpSpPr>
        <p:grpSpPr>
          <a:xfrm>
            <a:off x="6048903" y="1547470"/>
            <a:ext cx="201483" cy="238125"/>
            <a:chOff x="5806044" y="2227333"/>
            <a:chExt cx="238125" cy="238125"/>
          </a:xfrm>
          <a:solidFill>
            <a:schemeClr val="accent1"/>
          </a:solidFill>
        </p:grpSpPr>
        <p:sp>
          <p:nvSpPr>
            <p:cNvPr id="113" name="Freeform: Shape 112">
              <a:extLst>
                <a:ext uri="{FF2B5EF4-FFF2-40B4-BE49-F238E27FC236}">
                  <a16:creationId xmlns:a16="http://schemas.microsoft.com/office/drawing/2014/main" id="{BDD3454B-0235-4766-ADBE-D0EFCD451594}"/>
                </a:ext>
              </a:extLst>
            </p:cNvPr>
            <p:cNvSpPr/>
            <p:nvPr/>
          </p:nvSpPr>
          <p:spPr>
            <a:xfrm>
              <a:off x="5806044" y="2227333"/>
              <a:ext cx="238125" cy="238125"/>
            </a:xfrm>
            <a:custGeom>
              <a:avLst/>
              <a:gdLst>
                <a:gd name="connsiteX0" fmla="*/ 238126 w 238125"/>
                <a:gd name="connsiteY0" fmla="*/ 119063 h 238125"/>
                <a:gd name="connsiteX1" fmla="*/ 119062 w 238125"/>
                <a:gd name="connsiteY1" fmla="*/ 238125 h 238125"/>
                <a:gd name="connsiteX2" fmla="*/ -1 w 238125"/>
                <a:gd name="connsiteY2" fmla="*/ 119063 h 238125"/>
                <a:gd name="connsiteX3" fmla="*/ 119062 w 238125"/>
                <a:gd name="connsiteY3" fmla="*/ 0 h 238125"/>
                <a:gd name="connsiteX4" fmla="*/ 238126 w 238125"/>
                <a:gd name="connsiteY4" fmla="*/ 119063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6" y="119063"/>
                  </a:moveTo>
                  <a:cubicBezTo>
                    <a:pt x="238126" y="184819"/>
                    <a:pt x="184820" y="238125"/>
                    <a:pt x="119062" y="238125"/>
                  </a:cubicBezTo>
                  <a:cubicBezTo>
                    <a:pt x="53307" y="238125"/>
                    <a:pt x="-1" y="184819"/>
                    <a:pt x="-1" y="119063"/>
                  </a:cubicBezTo>
                  <a:cubicBezTo>
                    <a:pt x="-1" y="53306"/>
                    <a:pt x="53305" y="0"/>
                    <a:pt x="119062" y="0"/>
                  </a:cubicBezTo>
                  <a:cubicBezTo>
                    <a:pt x="184818" y="0"/>
                    <a:pt x="238126" y="53306"/>
                    <a:pt x="238126" y="119063"/>
                  </a:cubicBezTo>
                  <a:close/>
                </a:path>
              </a:pathLst>
            </a:custGeom>
            <a:solidFill>
              <a:srgbClr val="AACCFF"/>
            </a:solidFill>
            <a:ln w="19049" cap="rnd">
              <a:solidFill>
                <a:srgbClr val="000000"/>
              </a:solidFill>
              <a:prstDash val="solid"/>
              <a:round/>
            </a:ln>
          </p:spPr>
          <p:txBody>
            <a:bodyPr rtlCol="0" anchor="ctr"/>
            <a:lstStyle/>
            <a:p>
              <a:endParaRPr lang="en-IN" sz="1600" dirty="0"/>
            </a:p>
          </p:txBody>
        </p:sp>
        <p:sp>
          <p:nvSpPr>
            <p:cNvPr id="114" name="Freeform: Shape 113">
              <a:extLst>
                <a:ext uri="{FF2B5EF4-FFF2-40B4-BE49-F238E27FC236}">
                  <a16:creationId xmlns:a16="http://schemas.microsoft.com/office/drawing/2014/main" id="{68F40AB3-B0A9-4BC0-AD42-F1780D4607FE}"/>
                </a:ext>
              </a:extLst>
            </p:cNvPr>
            <p:cNvSpPr/>
            <p:nvPr/>
          </p:nvSpPr>
          <p:spPr>
            <a:xfrm>
              <a:off x="5877478" y="2346396"/>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28573" cap="flat">
              <a:solidFill>
                <a:srgbClr val="000000"/>
              </a:solidFill>
              <a:prstDash val="solid"/>
              <a:miter/>
            </a:ln>
          </p:spPr>
          <p:txBody>
            <a:bodyPr rtlCol="0" anchor="ctr"/>
            <a:lstStyle/>
            <a:p>
              <a:endParaRPr lang="en-IN" sz="1600" dirty="0"/>
            </a:p>
          </p:txBody>
        </p:sp>
      </p:grpSp>
      <p:sp>
        <p:nvSpPr>
          <p:cNvPr id="115" name="TextBox 114">
            <a:extLst>
              <a:ext uri="{FF2B5EF4-FFF2-40B4-BE49-F238E27FC236}">
                <a16:creationId xmlns:a16="http://schemas.microsoft.com/office/drawing/2014/main" id="{D44D37FA-BC2E-4B31-BB15-90FF75B490B0}"/>
              </a:ext>
            </a:extLst>
          </p:cNvPr>
          <p:cNvSpPr txBox="1"/>
          <p:nvPr/>
        </p:nvSpPr>
        <p:spPr>
          <a:xfrm>
            <a:off x="6584319" y="1265549"/>
            <a:ext cx="4099724" cy="716057"/>
          </a:xfrm>
          <a:prstGeom prst="rect">
            <a:avLst/>
          </a:prstGeom>
          <a:noFill/>
        </p:spPr>
        <p:txBody>
          <a:bodyPr wrap="square" lIns="99532" tIns="49766" rIns="99532" bIns="49766" rtlCol="0">
            <a:spAutoFit/>
          </a:bodyPr>
          <a:lstStyle/>
          <a:p>
            <a:r>
              <a:rPr lang="en-IN" sz="2000" dirty="0">
                <a:latin typeface="Times" panose="02020603050405020304" pitchFamily="18" charset="0"/>
                <a:cs typeface="Times" panose="02020603050405020304" pitchFamily="18" charset="0"/>
              </a:rPr>
              <a:t>When a negative voltage is applied to the gate</a:t>
            </a:r>
          </a:p>
        </p:txBody>
      </p:sp>
      <p:sp>
        <p:nvSpPr>
          <p:cNvPr id="117" name="Freeform: Shape 116">
            <a:extLst>
              <a:ext uri="{FF2B5EF4-FFF2-40B4-BE49-F238E27FC236}">
                <a16:creationId xmlns:a16="http://schemas.microsoft.com/office/drawing/2014/main" id="{26136098-E97B-47FF-98B9-C08884C3DCF1}"/>
              </a:ext>
            </a:extLst>
          </p:cNvPr>
          <p:cNvSpPr/>
          <p:nvPr/>
        </p:nvSpPr>
        <p:spPr>
          <a:xfrm>
            <a:off x="4860161" y="3548660"/>
            <a:ext cx="2578981" cy="1901048"/>
          </a:xfrm>
          <a:custGeom>
            <a:avLst/>
            <a:gdLst>
              <a:gd name="connsiteX0" fmla="*/ 3038475 w 3048000"/>
              <a:gd name="connsiteY0" fmla="*/ 0 h 1901047"/>
              <a:gd name="connsiteX1" fmla="*/ 3048000 w 3048000"/>
              <a:gd name="connsiteY1" fmla="*/ 9506 h 1901047"/>
              <a:gd name="connsiteX2" fmla="*/ 3048000 w 3048000"/>
              <a:gd name="connsiteY2" fmla="*/ 1891542 h 1901047"/>
              <a:gd name="connsiteX3" fmla="*/ 3038475 w 3048000"/>
              <a:gd name="connsiteY3" fmla="*/ 1901048 h 1901047"/>
              <a:gd name="connsiteX4" fmla="*/ 9525 w 3048000"/>
              <a:gd name="connsiteY4" fmla="*/ 1901048 h 1901047"/>
              <a:gd name="connsiteX5" fmla="*/ 0 w 3048000"/>
              <a:gd name="connsiteY5" fmla="*/ 1891542 h 1901047"/>
              <a:gd name="connsiteX6" fmla="*/ 0 w 3048000"/>
              <a:gd name="connsiteY6" fmla="*/ 9506 h 1901047"/>
              <a:gd name="connsiteX7" fmla="*/ 9525 w 3048000"/>
              <a:gd name="connsiteY7" fmla="*/ 0 h 190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8000" h="1901047">
                <a:moveTo>
                  <a:pt x="3038475" y="0"/>
                </a:moveTo>
                <a:cubicBezTo>
                  <a:pt x="3043736" y="0"/>
                  <a:pt x="3048000" y="4256"/>
                  <a:pt x="3048000" y="9506"/>
                </a:cubicBezTo>
                <a:lnTo>
                  <a:pt x="3048000" y="1891542"/>
                </a:lnTo>
                <a:cubicBezTo>
                  <a:pt x="3048000" y="1896792"/>
                  <a:pt x="3043736" y="1901048"/>
                  <a:pt x="3038475" y="1901048"/>
                </a:cubicBezTo>
                <a:lnTo>
                  <a:pt x="9525" y="1901048"/>
                </a:lnTo>
                <a:cubicBezTo>
                  <a:pt x="4265" y="1901048"/>
                  <a:pt x="0" y="1896792"/>
                  <a:pt x="0" y="1891542"/>
                </a:cubicBezTo>
                <a:lnTo>
                  <a:pt x="0" y="9506"/>
                </a:lnTo>
                <a:cubicBezTo>
                  <a:pt x="0" y="4256"/>
                  <a:pt x="4265" y="0"/>
                  <a:pt x="9525" y="0"/>
                </a:cubicBezTo>
                <a:close/>
              </a:path>
            </a:pathLst>
          </a:custGeom>
          <a:solidFill>
            <a:srgbClr val="FFB380"/>
          </a:solidFill>
          <a:ln w="19050" cap="rnd">
            <a:noFill/>
            <a:prstDash val="solid"/>
            <a:round/>
          </a:ln>
        </p:spPr>
        <p:txBody>
          <a:bodyPr lIns="99532" tIns="49766" rIns="99532" bIns="49766" rtlCol="0" anchor="ctr"/>
          <a:lstStyle/>
          <a:p>
            <a:endParaRPr lang="en-IN" sz="1600" dirty="0"/>
          </a:p>
        </p:txBody>
      </p:sp>
      <p:sp>
        <p:nvSpPr>
          <p:cNvPr id="120" name="Freeform: Shape 119">
            <a:extLst>
              <a:ext uri="{FF2B5EF4-FFF2-40B4-BE49-F238E27FC236}">
                <a16:creationId xmlns:a16="http://schemas.microsoft.com/office/drawing/2014/main" id="{C6779115-CEAC-4874-94A2-2E8965C91FC3}"/>
              </a:ext>
            </a:extLst>
          </p:cNvPr>
          <p:cNvSpPr/>
          <p:nvPr/>
        </p:nvSpPr>
        <p:spPr>
          <a:xfrm>
            <a:off x="6149651" y="5449708"/>
            <a:ext cx="8060" cy="1093102"/>
          </a:xfrm>
          <a:custGeom>
            <a:avLst/>
            <a:gdLst>
              <a:gd name="connsiteX0" fmla="*/ 0 w 0"/>
              <a:gd name="connsiteY0" fmla="*/ 0 h 1093102"/>
              <a:gd name="connsiteX1" fmla="*/ 0 w 0"/>
              <a:gd name="connsiteY1" fmla="*/ 1093103 h 1093102"/>
            </a:gdLst>
            <a:ahLst/>
            <a:cxnLst>
              <a:cxn ang="0">
                <a:pos x="connsiteX0" y="connsiteY0"/>
              </a:cxn>
              <a:cxn ang="0">
                <a:pos x="connsiteX1" y="connsiteY1"/>
              </a:cxn>
            </a:cxnLst>
            <a:rect l="l" t="t" r="r" b="b"/>
            <a:pathLst>
              <a:path h="1093102">
                <a:moveTo>
                  <a:pt x="0" y="0"/>
                </a:moveTo>
                <a:cubicBezTo>
                  <a:pt x="0" y="1093103"/>
                  <a:pt x="0" y="1093103"/>
                  <a:pt x="0" y="1093103"/>
                </a:cubicBezTo>
              </a:path>
            </a:pathLst>
          </a:custGeom>
          <a:noFill/>
          <a:ln w="28575" cap="flat">
            <a:solidFill>
              <a:srgbClr val="000000"/>
            </a:solidFill>
            <a:prstDash val="solid"/>
            <a:miter/>
          </a:ln>
        </p:spPr>
        <p:txBody>
          <a:bodyPr lIns="99532" tIns="49766" rIns="99532" bIns="49766" rtlCol="0" anchor="ctr"/>
          <a:lstStyle/>
          <a:p>
            <a:endParaRPr lang="en-IN" sz="1600" dirty="0"/>
          </a:p>
        </p:txBody>
      </p:sp>
      <p:sp>
        <p:nvSpPr>
          <p:cNvPr id="121" name="Freeform: Shape 120">
            <a:extLst>
              <a:ext uri="{FF2B5EF4-FFF2-40B4-BE49-F238E27FC236}">
                <a16:creationId xmlns:a16="http://schemas.microsoft.com/office/drawing/2014/main" id="{0A4B6A90-8CEF-45BD-B682-F67A47E4CB02}"/>
              </a:ext>
            </a:extLst>
          </p:cNvPr>
          <p:cNvSpPr/>
          <p:nvPr/>
        </p:nvSpPr>
        <p:spPr>
          <a:xfrm>
            <a:off x="6028761" y="6542810"/>
            <a:ext cx="241779" cy="9505"/>
          </a:xfrm>
          <a:custGeom>
            <a:avLst/>
            <a:gdLst>
              <a:gd name="connsiteX0" fmla="*/ 0 w 285750"/>
              <a:gd name="connsiteY0" fmla="*/ 0 h 0"/>
              <a:gd name="connsiteX1" fmla="*/ 285750 w 285750"/>
              <a:gd name="connsiteY1" fmla="*/ 0 h 0"/>
            </a:gdLst>
            <a:ahLst/>
            <a:cxnLst>
              <a:cxn ang="0">
                <a:pos x="connsiteX0" y="connsiteY0"/>
              </a:cxn>
              <a:cxn ang="0">
                <a:pos x="connsiteX1" y="connsiteY1"/>
              </a:cxn>
            </a:cxnLst>
            <a:rect l="l" t="t" r="r" b="b"/>
            <a:pathLst>
              <a:path w="285750">
                <a:moveTo>
                  <a:pt x="0" y="0"/>
                </a:moveTo>
                <a:lnTo>
                  <a:pt x="285750" y="0"/>
                </a:lnTo>
              </a:path>
            </a:pathLst>
          </a:custGeom>
          <a:noFill/>
          <a:ln w="28575" cap="flat">
            <a:solidFill>
              <a:srgbClr val="000000"/>
            </a:solidFill>
            <a:prstDash val="solid"/>
            <a:miter/>
          </a:ln>
        </p:spPr>
        <p:txBody>
          <a:bodyPr lIns="99532" tIns="49766" rIns="99532" bIns="49766" rtlCol="0" anchor="ctr"/>
          <a:lstStyle/>
          <a:p>
            <a:endParaRPr lang="en-IN" sz="1600" dirty="0"/>
          </a:p>
        </p:txBody>
      </p:sp>
      <p:sp>
        <p:nvSpPr>
          <p:cNvPr id="122" name="Freeform: Shape 121">
            <a:extLst>
              <a:ext uri="{FF2B5EF4-FFF2-40B4-BE49-F238E27FC236}">
                <a16:creationId xmlns:a16="http://schemas.microsoft.com/office/drawing/2014/main" id="{D748F89E-618C-41D1-B888-5FC8F11F3A56}"/>
              </a:ext>
            </a:extLst>
          </p:cNvPr>
          <p:cNvSpPr/>
          <p:nvPr/>
        </p:nvSpPr>
        <p:spPr>
          <a:xfrm>
            <a:off x="5948168" y="6590336"/>
            <a:ext cx="402966" cy="9505"/>
          </a:xfrm>
          <a:custGeom>
            <a:avLst/>
            <a:gdLst>
              <a:gd name="connsiteX0" fmla="*/ 0 w 476250"/>
              <a:gd name="connsiteY0" fmla="*/ 0 h 0"/>
              <a:gd name="connsiteX1" fmla="*/ 476250 w 476250"/>
              <a:gd name="connsiteY1" fmla="*/ 0 h 0"/>
            </a:gdLst>
            <a:ahLst/>
            <a:cxnLst>
              <a:cxn ang="0">
                <a:pos x="connsiteX0" y="connsiteY0"/>
              </a:cxn>
              <a:cxn ang="0">
                <a:pos x="connsiteX1" y="connsiteY1"/>
              </a:cxn>
            </a:cxnLst>
            <a:rect l="l" t="t" r="r" b="b"/>
            <a:pathLst>
              <a:path w="476250">
                <a:moveTo>
                  <a:pt x="0" y="0"/>
                </a:moveTo>
                <a:lnTo>
                  <a:pt x="476250" y="0"/>
                </a:lnTo>
              </a:path>
            </a:pathLst>
          </a:custGeom>
          <a:noFill/>
          <a:ln w="28575" cap="flat">
            <a:solidFill>
              <a:srgbClr val="000000"/>
            </a:solidFill>
            <a:prstDash val="solid"/>
            <a:miter/>
          </a:ln>
        </p:spPr>
        <p:txBody>
          <a:bodyPr lIns="99532" tIns="49766" rIns="99532" bIns="49766" rtlCol="0" anchor="ctr"/>
          <a:lstStyle/>
          <a:p>
            <a:endParaRPr lang="en-IN" sz="1600" dirty="0"/>
          </a:p>
        </p:txBody>
      </p:sp>
      <p:sp>
        <p:nvSpPr>
          <p:cNvPr id="123" name="Freeform: Shape 122">
            <a:extLst>
              <a:ext uri="{FF2B5EF4-FFF2-40B4-BE49-F238E27FC236}">
                <a16:creationId xmlns:a16="http://schemas.microsoft.com/office/drawing/2014/main" id="{6A2B136A-6B45-4313-A135-53165F8C21D8}"/>
              </a:ext>
            </a:extLst>
          </p:cNvPr>
          <p:cNvSpPr/>
          <p:nvPr/>
        </p:nvSpPr>
        <p:spPr>
          <a:xfrm>
            <a:off x="6149651" y="2075347"/>
            <a:ext cx="8060" cy="1093102"/>
          </a:xfrm>
          <a:custGeom>
            <a:avLst/>
            <a:gdLst>
              <a:gd name="connsiteX0" fmla="*/ 0 w 0"/>
              <a:gd name="connsiteY0" fmla="*/ 0 h 1093102"/>
              <a:gd name="connsiteX1" fmla="*/ 0 w 0"/>
              <a:gd name="connsiteY1" fmla="*/ 1093103 h 1093102"/>
            </a:gdLst>
            <a:ahLst/>
            <a:cxnLst>
              <a:cxn ang="0">
                <a:pos x="connsiteX0" y="connsiteY0"/>
              </a:cxn>
              <a:cxn ang="0">
                <a:pos x="connsiteX1" y="connsiteY1"/>
              </a:cxn>
            </a:cxnLst>
            <a:rect l="l" t="t" r="r" b="b"/>
            <a:pathLst>
              <a:path h="1093102">
                <a:moveTo>
                  <a:pt x="0" y="0"/>
                </a:moveTo>
                <a:cubicBezTo>
                  <a:pt x="0" y="1093103"/>
                  <a:pt x="0" y="1093103"/>
                  <a:pt x="0" y="1093103"/>
                </a:cubicBezTo>
              </a:path>
            </a:pathLst>
          </a:custGeom>
          <a:noFill/>
          <a:ln w="28575" cap="flat">
            <a:solidFill>
              <a:srgbClr val="000000"/>
            </a:solidFill>
            <a:prstDash val="solid"/>
            <a:miter/>
          </a:ln>
        </p:spPr>
        <p:txBody>
          <a:bodyPr lIns="99532" tIns="49766" rIns="99532" bIns="49766" rtlCol="0" anchor="ctr"/>
          <a:lstStyle/>
          <a:p>
            <a:endParaRPr lang="en-IN" sz="1600" dirty="0"/>
          </a:p>
        </p:txBody>
      </p:sp>
      <p:sp>
        <p:nvSpPr>
          <p:cNvPr id="124" name="Freeform: Shape 123">
            <a:extLst>
              <a:ext uri="{FF2B5EF4-FFF2-40B4-BE49-F238E27FC236}">
                <a16:creationId xmlns:a16="http://schemas.microsoft.com/office/drawing/2014/main" id="{A0DC0A93-E455-42A5-8EAA-27F421FDB028}"/>
              </a:ext>
            </a:extLst>
          </p:cNvPr>
          <p:cNvSpPr/>
          <p:nvPr/>
        </p:nvSpPr>
        <p:spPr>
          <a:xfrm>
            <a:off x="5948168" y="6637863"/>
            <a:ext cx="402966" cy="9505"/>
          </a:xfrm>
          <a:custGeom>
            <a:avLst/>
            <a:gdLst>
              <a:gd name="connsiteX0" fmla="*/ 0 w 476250"/>
              <a:gd name="connsiteY0" fmla="*/ 0 h 0"/>
              <a:gd name="connsiteX1" fmla="*/ 476250 w 476250"/>
              <a:gd name="connsiteY1" fmla="*/ 0 h 0"/>
            </a:gdLst>
            <a:ahLst/>
            <a:cxnLst>
              <a:cxn ang="0">
                <a:pos x="connsiteX0" y="connsiteY0"/>
              </a:cxn>
              <a:cxn ang="0">
                <a:pos x="connsiteX1" y="connsiteY1"/>
              </a:cxn>
            </a:cxnLst>
            <a:rect l="l" t="t" r="r" b="b"/>
            <a:pathLst>
              <a:path w="476250">
                <a:moveTo>
                  <a:pt x="0" y="0"/>
                </a:moveTo>
                <a:lnTo>
                  <a:pt x="476250" y="0"/>
                </a:lnTo>
              </a:path>
            </a:pathLst>
          </a:custGeom>
          <a:noFill/>
          <a:ln w="28575" cap="flat">
            <a:solidFill>
              <a:srgbClr val="000000"/>
            </a:solidFill>
            <a:prstDash val="solid"/>
            <a:miter/>
          </a:ln>
        </p:spPr>
        <p:txBody>
          <a:bodyPr lIns="99532" tIns="49766" rIns="99532" bIns="49766" rtlCol="0" anchor="ctr"/>
          <a:lstStyle/>
          <a:p>
            <a:endParaRPr lang="en-IN" sz="1600" dirty="0"/>
          </a:p>
        </p:txBody>
      </p:sp>
      <p:grpSp>
        <p:nvGrpSpPr>
          <p:cNvPr id="25" name="Graphic 4">
            <a:extLst>
              <a:ext uri="{FF2B5EF4-FFF2-40B4-BE49-F238E27FC236}">
                <a16:creationId xmlns:a16="http://schemas.microsoft.com/office/drawing/2014/main" id="{3A11E1F1-38A8-4E2C-9CF5-DB1606B7789D}"/>
              </a:ext>
            </a:extLst>
          </p:cNvPr>
          <p:cNvGrpSpPr/>
          <p:nvPr/>
        </p:nvGrpSpPr>
        <p:grpSpPr>
          <a:xfrm>
            <a:off x="5001189" y="3762505"/>
            <a:ext cx="201483" cy="237631"/>
            <a:chOff x="4778122" y="3762504"/>
            <a:chExt cx="238125" cy="237631"/>
          </a:xfrm>
          <a:noFill/>
        </p:grpSpPr>
        <p:sp>
          <p:nvSpPr>
            <p:cNvPr id="126" name="Freeform: Shape 125">
              <a:extLst>
                <a:ext uri="{FF2B5EF4-FFF2-40B4-BE49-F238E27FC236}">
                  <a16:creationId xmlns:a16="http://schemas.microsoft.com/office/drawing/2014/main" id="{6E14D504-9969-4DCC-A14F-A392B4A019A2}"/>
                </a:ext>
              </a:extLst>
            </p:cNvPr>
            <p:cNvSpPr/>
            <p:nvPr/>
          </p:nvSpPr>
          <p:spPr>
            <a:xfrm>
              <a:off x="4778122" y="3762504"/>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27" name="Freeform: Shape 126">
              <a:extLst>
                <a:ext uri="{FF2B5EF4-FFF2-40B4-BE49-F238E27FC236}">
                  <a16:creationId xmlns:a16="http://schemas.microsoft.com/office/drawing/2014/main" id="{03F74D5C-6807-4703-9061-B3D8B1DB2CCA}"/>
                </a:ext>
              </a:extLst>
            </p:cNvPr>
            <p:cNvSpPr/>
            <p:nvPr/>
          </p:nvSpPr>
          <p:spPr>
            <a:xfrm>
              <a:off x="4897184" y="3833791"/>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128" name="Freeform: Shape 127">
              <a:extLst>
                <a:ext uri="{FF2B5EF4-FFF2-40B4-BE49-F238E27FC236}">
                  <a16:creationId xmlns:a16="http://schemas.microsoft.com/office/drawing/2014/main" id="{B4365FBA-3667-430B-B0CF-8EB56AC5A178}"/>
                </a:ext>
              </a:extLst>
            </p:cNvPr>
            <p:cNvSpPr/>
            <p:nvPr/>
          </p:nvSpPr>
          <p:spPr>
            <a:xfrm>
              <a:off x="4849556" y="3881320"/>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26" name="Graphic 4">
            <a:extLst>
              <a:ext uri="{FF2B5EF4-FFF2-40B4-BE49-F238E27FC236}">
                <a16:creationId xmlns:a16="http://schemas.microsoft.com/office/drawing/2014/main" id="{3A11E1F1-38A8-4E2C-9CF5-DB1606B7789D}"/>
              </a:ext>
            </a:extLst>
          </p:cNvPr>
          <p:cNvGrpSpPr/>
          <p:nvPr/>
        </p:nvGrpSpPr>
        <p:grpSpPr>
          <a:xfrm>
            <a:off x="5283266" y="3905085"/>
            <a:ext cx="201483" cy="237631"/>
            <a:chOff x="5111497" y="3905083"/>
            <a:chExt cx="238125" cy="237631"/>
          </a:xfrm>
          <a:noFill/>
        </p:grpSpPr>
        <p:sp>
          <p:nvSpPr>
            <p:cNvPr id="130" name="Freeform: Shape 129">
              <a:extLst>
                <a:ext uri="{FF2B5EF4-FFF2-40B4-BE49-F238E27FC236}">
                  <a16:creationId xmlns:a16="http://schemas.microsoft.com/office/drawing/2014/main" id="{4A2DA71F-2D91-4DE7-A2C4-0C058DC8B5B9}"/>
                </a:ext>
              </a:extLst>
            </p:cNvPr>
            <p:cNvSpPr/>
            <p:nvPr/>
          </p:nvSpPr>
          <p:spPr>
            <a:xfrm>
              <a:off x="5111497" y="3905083"/>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31" name="Freeform: Shape 130">
              <a:extLst>
                <a:ext uri="{FF2B5EF4-FFF2-40B4-BE49-F238E27FC236}">
                  <a16:creationId xmlns:a16="http://schemas.microsoft.com/office/drawing/2014/main" id="{DA69F789-87D7-4AE7-A29D-E3A3046F5DE1}"/>
                </a:ext>
              </a:extLst>
            </p:cNvPr>
            <p:cNvSpPr/>
            <p:nvPr/>
          </p:nvSpPr>
          <p:spPr>
            <a:xfrm>
              <a:off x="5230559" y="3976369"/>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132" name="Freeform: Shape 131">
              <a:extLst>
                <a:ext uri="{FF2B5EF4-FFF2-40B4-BE49-F238E27FC236}">
                  <a16:creationId xmlns:a16="http://schemas.microsoft.com/office/drawing/2014/main" id="{5164CB82-ADCE-4560-B178-63F782DBEF9A}"/>
                </a:ext>
              </a:extLst>
            </p:cNvPr>
            <p:cNvSpPr/>
            <p:nvPr/>
          </p:nvSpPr>
          <p:spPr>
            <a:xfrm>
              <a:off x="5182931" y="4023898"/>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27" name="Graphic 4">
            <a:extLst>
              <a:ext uri="{FF2B5EF4-FFF2-40B4-BE49-F238E27FC236}">
                <a16:creationId xmlns:a16="http://schemas.microsoft.com/office/drawing/2014/main" id="{3A11E1F1-38A8-4E2C-9CF5-DB1606B7789D}"/>
              </a:ext>
            </a:extLst>
          </p:cNvPr>
          <p:cNvGrpSpPr/>
          <p:nvPr/>
        </p:nvGrpSpPr>
        <p:grpSpPr>
          <a:xfrm>
            <a:off x="5525046" y="3619928"/>
            <a:ext cx="201483" cy="237631"/>
            <a:chOff x="5397247" y="3619926"/>
            <a:chExt cx="238125" cy="237631"/>
          </a:xfrm>
          <a:noFill/>
        </p:grpSpPr>
        <p:sp>
          <p:nvSpPr>
            <p:cNvPr id="134" name="Freeform: Shape 133">
              <a:extLst>
                <a:ext uri="{FF2B5EF4-FFF2-40B4-BE49-F238E27FC236}">
                  <a16:creationId xmlns:a16="http://schemas.microsoft.com/office/drawing/2014/main" id="{3C2C64AE-21D4-408C-8CC0-E8A3CDD1279C}"/>
                </a:ext>
              </a:extLst>
            </p:cNvPr>
            <p:cNvSpPr/>
            <p:nvPr/>
          </p:nvSpPr>
          <p:spPr>
            <a:xfrm>
              <a:off x="5397247" y="3619926"/>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35" name="Freeform: Shape 134">
              <a:extLst>
                <a:ext uri="{FF2B5EF4-FFF2-40B4-BE49-F238E27FC236}">
                  <a16:creationId xmlns:a16="http://schemas.microsoft.com/office/drawing/2014/main" id="{91A542D2-A066-49AA-A031-78AE96E2DB9C}"/>
                </a:ext>
              </a:extLst>
            </p:cNvPr>
            <p:cNvSpPr/>
            <p:nvPr/>
          </p:nvSpPr>
          <p:spPr>
            <a:xfrm>
              <a:off x="5516309" y="3691212"/>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136" name="Freeform: Shape 135">
              <a:extLst>
                <a:ext uri="{FF2B5EF4-FFF2-40B4-BE49-F238E27FC236}">
                  <a16:creationId xmlns:a16="http://schemas.microsoft.com/office/drawing/2014/main" id="{CEC4785B-F00C-4BEA-9BB9-EA639FBC26B2}"/>
                </a:ext>
              </a:extLst>
            </p:cNvPr>
            <p:cNvSpPr/>
            <p:nvPr/>
          </p:nvSpPr>
          <p:spPr>
            <a:xfrm>
              <a:off x="5468681" y="3738741"/>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28" name="Graphic 4">
            <a:extLst>
              <a:ext uri="{FF2B5EF4-FFF2-40B4-BE49-F238E27FC236}">
                <a16:creationId xmlns:a16="http://schemas.microsoft.com/office/drawing/2014/main" id="{3A11E1F1-38A8-4E2C-9CF5-DB1606B7789D}"/>
              </a:ext>
            </a:extLst>
          </p:cNvPr>
          <p:cNvGrpSpPr/>
          <p:nvPr/>
        </p:nvGrpSpPr>
        <p:grpSpPr>
          <a:xfrm>
            <a:off x="5766825" y="3905085"/>
            <a:ext cx="201483" cy="237631"/>
            <a:chOff x="5682997" y="3905083"/>
            <a:chExt cx="238125" cy="237631"/>
          </a:xfrm>
          <a:noFill/>
        </p:grpSpPr>
        <p:sp>
          <p:nvSpPr>
            <p:cNvPr id="138" name="Freeform: Shape 137">
              <a:extLst>
                <a:ext uri="{FF2B5EF4-FFF2-40B4-BE49-F238E27FC236}">
                  <a16:creationId xmlns:a16="http://schemas.microsoft.com/office/drawing/2014/main" id="{63A83364-C043-4372-B4D9-18F0099E72DA}"/>
                </a:ext>
              </a:extLst>
            </p:cNvPr>
            <p:cNvSpPr/>
            <p:nvPr/>
          </p:nvSpPr>
          <p:spPr>
            <a:xfrm>
              <a:off x="5682997" y="3905083"/>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39" name="Freeform: Shape 138">
              <a:extLst>
                <a:ext uri="{FF2B5EF4-FFF2-40B4-BE49-F238E27FC236}">
                  <a16:creationId xmlns:a16="http://schemas.microsoft.com/office/drawing/2014/main" id="{4ED70903-1681-4D77-B8A1-0ACF51AE7A36}"/>
                </a:ext>
              </a:extLst>
            </p:cNvPr>
            <p:cNvSpPr/>
            <p:nvPr/>
          </p:nvSpPr>
          <p:spPr>
            <a:xfrm>
              <a:off x="5802059" y="3976369"/>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140" name="Freeform: Shape 139">
              <a:extLst>
                <a:ext uri="{FF2B5EF4-FFF2-40B4-BE49-F238E27FC236}">
                  <a16:creationId xmlns:a16="http://schemas.microsoft.com/office/drawing/2014/main" id="{CA3DABAF-6C34-4931-915F-7C89F56D7865}"/>
                </a:ext>
              </a:extLst>
            </p:cNvPr>
            <p:cNvSpPr/>
            <p:nvPr/>
          </p:nvSpPr>
          <p:spPr>
            <a:xfrm>
              <a:off x="5754431" y="4023898"/>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29" name="Graphic 4">
            <a:extLst>
              <a:ext uri="{FF2B5EF4-FFF2-40B4-BE49-F238E27FC236}">
                <a16:creationId xmlns:a16="http://schemas.microsoft.com/office/drawing/2014/main" id="{3A11E1F1-38A8-4E2C-9CF5-DB1606B7789D}"/>
              </a:ext>
            </a:extLst>
          </p:cNvPr>
          <p:cNvGrpSpPr/>
          <p:nvPr/>
        </p:nvGrpSpPr>
        <p:grpSpPr>
          <a:xfrm>
            <a:off x="5928012" y="3619928"/>
            <a:ext cx="201483" cy="237631"/>
            <a:chOff x="5873497" y="3619926"/>
            <a:chExt cx="238125" cy="237631"/>
          </a:xfrm>
          <a:noFill/>
        </p:grpSpPr>
        <p:sp>
          <p:nvSpPr>
            <p:cNvPr id="142" name="Freeform: Shape 141">
              <a:extLst>
                <a:ext uri="{FF2B5EF4-FFF2-40B4-BE49-F238E27FC236}">
                  <a16:creationId xmlns:a16="http://schemas.microsoft.com/office/drawing/2014/main" id="{9B5E61A9-1A9B-4F63-94D5-A97362FA9DFE}"/>
                </a:ext>
              </a:extLst>
            </p:cNvPr>
            <p:cNvSpPr/>
            <p:nvPr/>
          </p:nvSpPr>
          <p:spPr>
            <a:xfrm>
              <a:off x="5873497" y="3619926"/>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43" name="Freeform: Shape 142">
              <a:extLst>
                <a:ext uri="{FF2B5EF4-FFF2-40B4-BE49-F238E27FC236}">
                  <a16:creationId xmlns:a16="http://schemas.microsoft.com/office/drawing/2014/main" id="{2D9181C7-8ABA-460D-A13B-1534FE09E8E1}"/>
                </a:ext>
              </a:extLst>
            </p:cNvPr>
            <p:cNvSpPr/>
            <p:nvPr/>
          </p:nvSpPr>
          <p:spPr>
            <a:xfrm>
              <a:off x="5992559" y="3691212"/>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144" name="Freeform: Shape 143">
              <a:extLst>
                <a:ext uri="{FF2B5EF4-FFF2-40B4-BE49-F238E27FC236}">
                  <a16:creationId xmlns:a16="http://schemas.microsoft.com/office/drawing/2014/main" id="{CA6CE19B-2D31-4AFB-A87B-D95CBA74F49B}"/>
                </a:ext>
              </a:extLst>
            </p:cNvPr>
            <p:cNvSpPr/>
            <p:nvPr/>
          </p:nvSpPr>
          <p:spPr>
            <a:xfrm>
              <a:off x="5944931" y="3738741"/>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30" name="Graphic 4">
            <a:extLst>
              <a:ext uri="{FF2B5EF4-FFF2-40B4-BE49-F238E27FC236}">
                <a16:creationId xmlns:a16="http://schemas.microsoft.com/office/drawing/2014/main" id="{3A11E1F1-38A8-4E2C-9CF5-DB1606B7789D}"/>
              </a:ext>
            </a:extLst>
          </p:cNvPr>
          <p:cNvGrpSpPr/>
          <p:nvPr/>
        </p:nvGrpSpPr>
        <p:grpSpPr>
          <a:xfrm>
            <a:off x="6250384" y="3905085"/>
            <a:ext cx="201483" cy="237631"/>
            <a:chOff x="6254497" y="3905083"/>
            <a:chExt cx="238125" cy="237631"/>
          </a:xfrm>
          <a:noFill/>
        </p:grpSpPr>
        <p:sp>
          <p:nvSpPr>
            <p:cNvPr id="146" name="Freeform: Shape 145">
              <a:extLst>
                <a:ext uri="{FF2B5EF4-FFF2-40B4-BE49-F238E27FC236}">
                  <a16:creationId xmlns:a16="http://schemas.microsoft.com/office/drawing/2014/main" id="{CF823195-4BB2-4F5C-A5E6-2DB7AA8E90A9}"/>
                </a:ext>
              </a:extLst>
            </p:cNvPr>
            <p:cNvSpPr/>
            <p:nvPr/>
          </p:nvSpPr>
          <p:spPr>
            <a:xfrm>
              <a:off x="6254497" y="3905083"/>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47" name="Freeform: Shape 146">
              <a:extLst>
                <a:ext uri="{FF2B5EF4-FFF2-40B4-BE49-F238E27FC236}">
                  <a16:creationId xmlns:a16="http://schemas.microsoft.com/office/drawing/2014/main" id="{2B4F4386-AE42-4A56-A2BF-7EA593DC3982}"/>
                </a:ext>
              </a:extLst>
            </p:cNvPr>
            <p:cNvSpPr/>
            <p:nvPr/>
          </p:nvSpPr>
          <p:spPr>
            <a:xfrm>
              <a:off x="6373559" y="3976369"/>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148" name="Freeform: Shape 147">
              <a:extLst>
                <a:ext uri="{FF2B5EF4-FFF2-40B4-BE49-F238E27FC236}">
                  <a16:creationId xmlns:a16="http://schemas.microsoft.com/office/drawing/2014/main" id="{25D285B9-36E4-41C1-805B-E5BF4D1B0399}"/>
                </a:ext>
              </a:extLst>
            </p:cNvPr>
            <p:cNvSpPr/>
            <p:nvPr/>
          </p:nvSpPr>
          <p:spPr>
            <a:xfrm>
              <a:off x="6325931" y="4023898"/>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31" name="Graphic 4">
            <a:extLst>
              <a:ext uri="{FF2B5EF4-FFF2-40B4-BE49-F238E27FC236}">
                <a16:creationId xmlns:a16="http://schemas.microsoft.com/office/drawing/2014/main" id="{3A11E1F1-38A8-4E2C-9CF5-DB1606B7789D}"/>
              </a:ext>
            </a:extLst>
          </p:cNvPr>
          <p:cNvGrpSpPr/>
          <p:nvPr/>
        </p:nvGrpSpPr>
        <p:grpSpPr>
          <a:xfrm>
            <a:off x="6250384" y="3619928"/>
            <a:ext cx="201483" cy="237631"/>
            <a:chOff x="6254497" y="3619926"/>
            <a:chExt cx="238125" cy="237631"/>
          </a:xfrm>
          <a:noFill/>
        </p:grpSpPr>
        <p:sp>
          <p:nvSpPr>
            <p:cNvPr id="150" name="Freeform: Shape 149">
              <a:extLst>
                <a:ext uri="{FF2B5EF4-FFF2-40B4-BE49-F238E27FC236}">
                  <a16:creationId xmlns:a16="http://schemas.microsoft.com/office/drawing/2014/main" id="{8C4FA88B-32F9-41E2-A99E-3C1398B610F0}"/>
                </a:ext>
              </a:extLst>
            </p:cNvPr>
            <p:cNvSpPr/>
            <p:nvPr/>
          </p:nvSpPr>
          <p:spPr>
            <a:xfrm>
              <a:off x="6254497" y="3619926"/>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51" name="Freeform: Shape 150">
              <a:extLst>
                <a:ext uri="{FF2B5EF4-FFF2-40B4-BE49-F238E27FC236}">
                  <a16:creationId xmlns:a16="http://schemas.microsoft.com/office/drawing/2014/main" id="{4619539A-CCBE-4F68-AE98-E7E15C506701}"/>
                </a:ext>
              </a:extLst>
            </p:cNvPr>
            <p:cNvSpPr/>
            <p:nvPr/>
          </p:nvSpPr>
          <p:spPr>
            <a:xfrm>
              <a:off x="6373559" y="3691212"/>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152" name="Freeform: Shape 151">
              <a:extLst>
                <a:ext uri="{FF2B5EF4-FFF2-40B4-BE49-F238E27FC236}">
                  <a16:creationId xmlns:a16="http://schemas.microsoft.com/office/drawing/2014/main" id="{F2B1C4F7-412B-4C91-AFED-46ED1BAD76B7}"/>
                </a:ext>
              </a:extLst>
            </p:cNvPr>
            <p:cNvSpPr/>
            <p:nvPr/>
          </p:nvSpPr>
          <p:spPr>
            <a:xfrm>
              <a:off x="6325931" y="3738741"/>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225" name="Graphic 4">
            <a:extLst>
              <a:ext uri="{FF2B5EF4-FFF2-40B4-BE49-F238E27FC236}">
                <a16:creationId xmlns:a16="http://schemas.microsoft.com/office/drawing/2014/main" id="{3A11E1F1-38A8-4E2C-9CF5-DB1606B7789D}"/>
              </a:ext>
            </a:extLst>
          </p:cNvPr>
          <p:cNvGrpSpPr/>
          <p:nvPr/>
        </p:nvGrpSpPr>
        <p:grpSpPr>
          <a:xfrm>
            <a:off x="6613053" y="3762505"/>
            <a:ext cx="201483" cy="237631"/>
            <a:chOff x="6683122" y="3762504"/>
            <a:chExt cx="238125" cy="237631"/>
          </a:xfrm>
          <a:noFill/>
        </p:grpSpPr>
        <p:sp>
          <p:nvSpPr>
            <p:cNvPr id="154" name="Freeform: Shape 153">
              <a:extLst>
                <a:ext uri="{FF2B5EF4-FFF2-40B4-BE49-F238E27FC236}">
                  <a16:creationId xmlns:a16="http://schemas.microsoft.com/office/drawing/2014/main" id="{071A7351-D96A-4011-866D-9D10BE0D1063}"/>
                </a:ext>
              </a:extLst>
            </p:cNvPr>
            <p:cNvSpPr/>
            <p:nvPr/>
          </p:nvSpPr>
          <p:spPr>
            <a:xfrm>
              <a:off x="6683122" y="3762504"/>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55" name="Freeform: Shape 154">
              <a:extLst>
                <a:ext uri="{FF2B5EF4-FFF2-40B4-BE49-F238E27FC236}">
                  <a16:creationId xmlns:a16="http://schemas.microsoft.com/office/drawing/2014/main" id="{EF34A84D-CA25-47FA-8351-EC47A1617691}"/>
                </a:ext>
              </a:extLst>
            </p:cNvPr>
            <p:cNvSpPr/>
            <p:nvPr/>
          </p:nvSpPr>
          <p:spPr>
            <a:xfrm>
              <a:off x="6802184" y="3833791"/>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156" name="Freeform: Shape 155">
              <a:extLst>
                <a:ext uri="{FF2B5EF4-FFF2-40B4-BE49-F238E27FC236}">
                  <a16:creationId xmlns:a16="http://schemas.microsoft.com/office/drawing/2014/main" id="{96020C33-40F3-4F6E-9797-5ACBD57B1576}"/>
                </a:ext>
              </a:extLst>
            </p:cNvPr>
            <p:cNvSpPr/>
            <p:nvPr/>
          </p:nvSpPr>
          <p:spPr>
            <a:xfrm>
              <a:off x="6754556" y="3881320"/>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228" name="Graphic 4">
            <a:extLst>
              <a:ext uri="{FF2B5EF4-FFF2-40B4-BE49-F238E27FC236}">
                <a16:creationId xmlns:a16="http://schemas.microsoft.com/office/drawing/2014/main" id="{3A11E1F1-38A8-4E2C-9CF5-DB1606B7789D}"/>
              </a:ext>
            </a:extLst>
          </p:cNvPr>
          <p:cNvGrpSpPr/>
          <p:nvPr/>
        </p:nvGrpSpPr>
        <p:grpSpPr>
          <a:xfrm>
            <a:off x="6854833" y="3667454"/>
            <a:ext cx="201483" cy="237631"/>
            <a:chOff x="6968872" y="3667452"/>
            <a:chExt cx="238125" cy="237631"/>
          </a:xfrm>
          <a:noFill/>
        </p:grpSpPr>
        <p:sp>
          <p:nvSpPr>
            <p:cNvPr id="158" name="Freeform: Shape 157">
              <a:extLst>
                <a:ext uri="{FF2B5EF4-FFF2-40B4-BE49-F238E27FC236}">
                  <a16:creationId xmlns:a16="http://schemas.microsoft.com/office/drawing/2014/main" id="{7DD2DC1F-D176-42C1-B1B8-957F2ECDECBC}"/>
                </a:ext>
              </a:extLst>
            </p:cNvPr>
            <p:cNvSpPr/>
            <p:nvPr/>
          </p:nvSpPr>
          <p:spPr>
            <a:xfrm>
              <a:off x="6968872" y="3667452"/>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59" name="Freeform: Shape 158">
              <a:extLst>
                <a:ext uri="{FF2B5EF4-FFF2-40B4-BE49-F238E27FC236}">
                  <a16:creationId xmlns:a16="http://schemas.microsoft.com/office/drawing/2014/main" id="{2DF0C698-B49F-4AE4-8009-637B17CE69CD}"/>
                </a:ext>
              </a:extLst>
            </p:cNvPr>
            <p:cNvSpPr/>
            <p:nvPr/>
          </p:nvSpPr>
          <p:spPr>
            <a:xfrm>
              <a:off x="7087934" y="3738738"/>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160" name="Freeform: Shape 159">
              <a:extLst>
                <a:ext uri="{FF2B5EF4-FFF2-40B4-BE49-F238E27FC236}">
                  <a16:creationId xmlns:a16="http://schemas.microsoft.com/office/drawing/2014/main" id="{3B649B77-5CA4-46D3-BD9F-5921CF35D577}"/>
                </a:ext>
              </a:extLst>
            </p:cNvPr>
            <p:cNvSpPr/>
            <p:nvPr/>
          </p:nvSpPr>
          <p:spPr>
            <a:xfrm>
              <a:off x="7040306" y="3786267"/>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231" name="Graphic 4">
            <a:extLst>
              <a:ext uri="{FF2B5EF4-FFF2-40B4-BE49-F238E27FC236}">
                <a16:creationId xmlns:a16="http://schemas.microsoft.com/office/drawing/2014/main" id="{3A11E1F1-38A8-4E2C-9CF5-DB1606B7789D}"/>
              </a:ext>
            </a:extLst>
          </p:cNvPr>
          <p:cNvGrpSpPr/>
          <p:nvPr/>
        </p:nvGrpSpPr>
        <p:grpSpPr>
          <a:xfrm>
            <a:off x="7096612" y="3857559"/>
            <a:ext cx="201483" cy="237631"/>
            <a:chOff x="7254622" y="3857557"/>
            <a:chExt cx="238125" cy="237631"/>
          </a:xfrm>
          <a:noFill/>
        </p:grpSpPr>
        <p:sp>
          <p:nvSpPr>
            <p:cNvPr id="162" name="Freeform: Shape 161">
              <a:extLst>
                <a:ext uri="{FF2B5EF4-FFF2-40B4-BE49-F238E27FC236}">
                  <a16:creationId xmlns:a16="http://schemas.microsoft.com/office/drawing/2014/main" id="{AFDFF814-AA51-44F2-B472-62E6F959C32B}"/>
                </a:ext>
              </a:extLst>
            </p:cNvPr>
            <p:cNvSpPr/>
            <p:nvPr/>
          </p:nvSpPr>
          <p:spPr>
            <a:xfrm>
              <a:off x="7254622" y="3857557"/>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63" name="Freeform: Shape 162">
              <a:extLst>
                <a:ext uri="{FF2B5EF4-FFF2-40B4-BE49-F238E27FC236}">
                  <a16:creationId xmlns:a16="http://schemas.microsoft.com/office/drawing/2014/main" id="{D29BE25E-0725-4263-80A1-79E89D87EB12}"/>
                </a:ext>
              </a:extLst>
            </p:cNvPr>
            <p:cNvSpPr/>
            <p:nvPr/>
          </p:nvSpPr>
          <p:spPr>
            <a:xfrm>
              <a:off x="7373684" y="3928843"/>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164" name="Freeform: Shape 163">
              <a:extLst>
                <a:ext uri="{FF2B5EF4-FFF2-40B4-BE49-F238E27FC236}">
                  <a16:creationId xmlns:a16="http://schemas.microsoft.com/office/drawing/2014/main" id="{610FEC19-A95F-4F8F-94BB-7FA89C04556B}"/>
                </a:ext>
              </a:extLst>
            </p:cNvPr>
            <p:cNvSpPr/>
            <p:nvPr/>
          </p:nvSpPr>
          <p:spPr>
            <a:xfrm>
              <a:off x="7326056" y="3976372"/>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234" name="Graphic 4">
            <a:extLst>
              <a:ext uri="{FF2B5EF4-FFF2-40B4-BE49-F238E27FC236}">
                <a16:creationId xmlns:a16="http://schemas.microsoft.com/office/drawing/2014/main" id="{3A11E1F1-38A8-4E2C-9CF5-DB1606B7789D}"/>
              </a:ext>
            </a:extLst>
          </p:cNvPr>
          <p:cNvGrpSpPr/>
          <p:nvPr/>
        </p:nvGrpSpPr>
        <p:grpSpPr>
          <a:xfrm>
            <a:off x="7229348" y="3572402"/>
            <a:ext cx="201483" cy="237631"/>
            <a:chOff x="7349872" y="3572400"/>
            <a:chExt cx="238125" cy="237631"/>
          </a:xfrm>
          <a:noFill/>
        </p:grpSpPr>
        <p:sp>
          <p:nvSpPr>
            <p:cNvPr id="166" name="Freeform: Shape 165">
              <a:extLst>
                <a:ext uri="{FF2B5EF4-FFF2-40B4-BE49-F238E27FC236}">
                  <a16:creationId xmlns:a16="http://schemas.microsoft.com/office/drawing/2014/main" id="{846B666C-E5F2-4B6F-9F14-701E82824B97}"/>
                </a:ext>
              </a:extLst>
            </p:cNvPr>
            <p:cNvSpPr/>
            <p:nvPr/>
          </p:nvSpPr>
          <p:spPr>
            <a:xfrm>
              <a:off x="7349872" y="3572400"/>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67" name="Freeform: Shape 166">
              <a:extLst>
                <a:ext uri="{FF2B5EF4-FFF2-40B4-BE49-F238E27FC236}">
                  <a16:creationId xmlns:a16="http://schemas.microsoft.com/office/drawing/2014/main" id="{1690C26E-54FC-47FE-A1E4-03ABF9E495A8}"/>
                </a:ext>
              </a:extLst>
            </p:cNvPr>
            <p:cNvSpPr/>
            <p:nvPr/>
          </p:nvSpPr>
          <p:spPr>
            <a:xfrm>
              <a:off x="7468934" y="3643686"/>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168" name="Freeform: Shape 167">
              <a:extLst>
                <a:ext uri="{FF2B5EF4-FFF2-40B4-BE49-F238E27FC236}">
                  <a16:creationId xmlns:a16="http://schemas.microsoft.com/office/drawing/2014/main" id="{625970E3-C855-4EFC-9E74-7E6CB0A2ADA3}"/>
                </a:ext>
              </a:extLst>
            </p:cNvPr>
            <p:cNvSpPr/>
            <p:nvPr/>
          </p:nvSpPr>
          <p:spPr>
            <a:xfrm>
              <a:off x="7421306" y="3691215"/>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237" name="Graphic 4">
            <a:extLst>
              <a:ext uri="{FF2B5EF4-FFF2-40B4-BE49-F238E27FC236}">
                <a16:creationId xmlns:a16="http://schemas.microsoft.com/office/drawing/2014/main" id="{3A11E1F1-38A8-4E2C-9CF5-DB1606B7789D}"/>
              </a:ext>
            </a:extLst>
          </p:cNvPr>
          <p:cNvGrpSpPr/>
          <p:nvPr/>
        </p:nvGrpSpPr>
        <p:grpSpPr>
          <a:xfrm>
            <a:off x="7177223" y="4570498"/>
            <a:ext cx="201483" cy="237631"/>
            <a:chOff x="7349893" y="4570496"/>
            <a:chExt cx="238125" cy="237631"/>
          </a:xfrm>
          <a:noFill/>
        </p:grpSpPr>
        <p:sp>
          <p:nvSpPr>
            <p:cNvPr id="170" name="Freeform: Shape 169">
              <a:extLst>
                <a:ext uri="{FF2B5EF4-FFF2-40B4-BE49-F238E27FC236}">
                  <a16:creationId xmlns:a16="http://schemas.microsoft.com/office/drawing/2014/main" id="{79530C40-4680-4AB8-A67A-64E39C70D517}"/>
                </a:ext>
              </a:extLst>
            </p:cNvPr>
            <p:cNvSpPr/>
            <p:nvPr/>
          </p:nvSpPr>
          <p:spPr>
            <a:xfrm>
              <a:off x="7349893" y="4570496"/>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171" name="Freeform: Shape 170">
              <a:extLst>
                <a:ext uri="{FF2B5EF4-FFF2-40B4-BE49-F238E27FC236}">
                  <a16:creationId xmlns:a16="http://schemas.microsoft.com/office/drawing/2014/main" id="{BBFD334A-1F8E-4372-904B-02B5E2F6FC53}"/>
                </a:ext>
              </a:extLst>
            </p:cNvPr>
            <p:cNvSpPr/>
            <p:nvPr/>
          </p:nvSpPr>
          <p:spPr>
            <a:xfrm>
              <a:off x="7468956" y="4641783"/>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172" name="Freeform: Shape 171">
              <a:extLst>
                <a:ext uri="{FF2B5EF4-FFF2-40B4-BE49-F238E27FC236}">
                  <a16:creationId xmlns:a16="http://schemas.microsoft.com/office/drawing/2014/main" id="{8EB81B57-A36C-413E-AE43-90190B8127BF}"/>
                </a:ext>
              </a:extLst>
            </p:cNvPr>
            <p:cNvSpPr/>
            <p:nvPr/>
          </p:nvSpPr>
          <p:spPr>
            <a:xfrm>
              <a:off x="7421328" y="4689312"/>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240" name="Graphic 4">
            <a:extLst>
              <a:ext uri="{FF2B5EF4-FFF2-40B4-BE49-F238E27FC236}">
                <a16:creationId xmlns:a16="http://schemas.microsoft.com/office/drawing/2014/main" id="{3A11E1F1-38A8-4E2C-9CF5-DB1606B7789D}"/>
              </a:ext>
            </a:extLst>
          </p:cNvPr>
          <p:cNvGrpSpPr/>
          <p:nvPr/>
        </p:nvGrpSpPr>
        <p:grpSpPr>
          <a:xfrm>
            <a:off x="6895147" y="4427919"/>
            <a:ext cx="201483" cy="237631"/>
            <a:chOff x="7016518" y="4427918"/>
            <a:chExt cx="238125" cy="237631"/>
          </a:xfrm>
          <a:noFill/>
        </p:grpSpPr>
        <p:sp>
          <p:nvSpPr>
            <p:cNvPr id="174" name="Freeform: Shape 173">
              <a:extLst>
                <a:ext uri="{FF2B5EF4-FFF2-40B4-BE49-F238E27FC236}">
                  <a16:creationId xmlns:a16="http://schemas.microsoft.com/office/drawing/2014/main" id="{8A06136A-9F32-47CD-BDD1-1DB9A837421E}"/>
                </a:ext>
              </a:extLst>
            </p:cNvPr>
            <p:cNvSpPr/>
            <p:nvPr/>
          </p:nvSpPr>
          <p:spPr>
            <a:xfrm>
              <a:off x="7016518" y="4427918"/>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175" name="Freeform: Shape 174">
              <a:extLst>
                <a:ext uri="{FF2B5EF4-FFF2-40B4-BE49-F238E27FC236}">
                  <a16:creationId xmlns:a16="http://schemas.microsoft.com/office/drawing/2014/main" id="{181F9EDE-DCD1-4F18-B103-EBB57768009E}"/>
                </a:ext>
              </a:extLst>
            </p:cNvPr>
            <p:cNvSpPr/>
            <p:nvPr/>
          </p:nvSpPr>
          <p:spPr>
            <a:xfrm>
              <a:off x="7135581" y="4499204"/>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176" name="Freeform: Shape 175">
              <a:extLst>
                <a:ext uri="{FF2B5EF4-FFF2-40B4-BE49-F238E27FC236}">
                  <a16:creationId xmlns:a16="http://schemas.microsoft.com/office/drawing/2014/main" id="{22CCCF7B-99F9-447B-8C34-3F932369EC24}"/>
                </a:ext>
              </a:extLst>
            </p:cNvPr>
            <p:cNvSpPr/>
            <p:nvPr/>
          </p:nvSpPr>
          <p:spPr>
            <a:xfrm>
              <a:off x="7087953" y="4546734"/>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243" name="Graphic 4">
            <a:extLst>
              <a:ext uri="{FF2B5EF4-FFF2-40B4-BE49-F238E27FC236}">
                <a16:creationId xmlns:a16="http://schemas.microsoft.com/office/drawing/2014/main" id="{3A11E1F1-38A8-4E2C-9CF5-DB1606B7789D}"/>
              </a:ext>
            </a:extLst>
          </p:cNvPr>
          <p:cNvGrpSpPr/>
          <p:nvPr/>
        </p:nvGrpSpPr>
        <p:grpSpPr>
          <a:xfrm>
            <a:off x="6653368" y="4713076"/>
            <a:ext cx="201483" cy="237631"/>
            <a:chOff x="6730768" y="4713075"/>
            <a:chExt cx="238125" cy="237631"/>
          </a:xfrm>
          <a:noFill/>
        </p:grpSpPr>
        <p:sp>
          <p:nvSpPr>
            <p:cNvPr id="178" name="Freeform: Shape 177">
              <a:extLst>
                <a:ext uri="{FF2B5EF4-FFF2-40B4-BE49-F238E27FC236}">
                  <a16:creationId xmlns:a16="http://schemas.microsoft.com/office/drawing/2014/main" id="{80C2FD7D-FE06-40F2-A3AB-BCE78ADE2F18}"/>
                </a:ext>
              </a:extLst>
            </p:cNvPr>
            <p:cNvSpPr/>
            <p:nvPr/>
          </p:nvSpPr>
          <p:spPr>
            <a:xfrm>
              <a:off x="6730768" y="4713075"/>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179" name="Freeform: Shape 178">
              <a:extLst>
                <a:ext uri="{FF2B5EF4-FFF2-40B4-BE49-F238E27FC236}">
                  <a16:creationId xmlns:a16="http://schemas.microsoft.com/office/drawing/2014/main" id="{2AB994C0-4FBF-45D5-A237-56EFD75DE8D5}"/>
                </a:ext>
              </a:extLst>
            </p:cNvPr>
            <p:cNvSpPr/>
            <p:nvPr/>
          </p:nvSpPr>
          <p:spPr>
            <a:xfrm>
              <a:off x="6849831" y="4784362"/>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180" name="Freeform: Shape 179">
              <a:extLst>
                <a:ext uri="{FF2B5EF4-FFF2-40B4-BE49-F238E27FC236}">
                  <a16:creationId xmlns:a16="http://schemas.microsoft.com/office/drawing/2014/main" id="{9A98BF95-3369-46F8-948B-A919213D5EBD}"/>
                </a:ext>
              </a:extLst>
            </p:cNvPr>
            <p:cNvSpPr/>
            <p:nvPr/>
          </p:nvSpPr>
          <p:spPr>
            <a:xfrm>
              <a:off x="6802203" y="4831891"/>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246" name="Graphic 4">
            <a:extLst>
              <a:ext uri="{FF2B5EF4-FFF2-40B4-BE49-F238E27FC236}">
                <a16:creationId xmlns:a16="http://schemas.microsoft.com/office/drawing/2014/main" id="{3A11E1F1-38A8-4E2C-9CF5-DB1606B7789D}"/>
              </a:ext>
            </a:extLst>
          </p:cNvPr>
          <p:cNvGrpSpPr/>
          <p:nvPr/>
        </p:nvGrpSpPr>
        <p:grpSpPr>
          <a:xfrm>
            <a:off x="6411588" y="4427919"/>
            <a:ext cx="201483" cy="237631"/>
            <a:chOff x="6445018" y="4427918"/>
            <a:chExt cx="238125" cy="237631"/>
          </a:xfrm>
          <a:noFill/>
        </p:grpSpPr>
        <p:sp>
          <p:nvSpPr>
            <p:cNvPr id="182" name="Freeform: Shape 181">
              <a:extLst>
                <a:ext uri="{FF2B5EF4-FFF2-40B4-BE49-F238E27FC236}">
                  <a16:creationId xmlns:a16="http://schemas.microsoft.com/office/drawing/2014/main" id="{21D066D8-929D-4303-BF10-7857FB1D5999}"/>
                </a:ext>
              </a:extLst>
            </p:cNvPr>
            <p:cNvSpPr/>
            <p:nvPr/>
          </p:nvSpPr>
          <p:spPr>
            <a:xfrm>
              <a:off x="6445018" y="4427918"/>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183" name="Freeform: Shape 182">
              <a:extLst>
                <a:ext uri="{FF2B5EF4-FFF2-40B4-BE49-F238E27FC236}">
                  <a16:creationId xmlns:a16="http://schemas.microsoft.com/office/drawing/2014/main" id="{D391C2CF-1C95-4681-B521-7D76F4AF9626}"/>
                </a:ext>
              </a:extLst>
            </p:cNvPr>
            <p:cNvSpPr/>
            <p:nvPr/>
          </p:nvSpPr>
          <p:spPr>
            <a:xfrm>
              <a:off x="6564081" y="4499204"/>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184" name="Freeform: Shape 183">
              <a:extLst>
                <a:ext uri="{FF2B5EF4-FFF2-40B4-BE49-F238E27FC236}">
                  <a16:creationId xmlns:a16="http://schemas.microsoft.com/office/drawing/2014/main" id="{FA05F92B-2264-4D53-9588-02649304337D}"/>
                </a:ext>
              </a:extLst>
            </p:cNvPr>
            <p:cNvSpPr/>
            <p:nvPr/>
          </p:nvSpPr>
          <p:spPr>
            <a:xfrm>
              <a:off x="6516453" y="4546734"/>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249" name="Graphic 4">
            <a:extLst>
              <a:ext uri="{FF2B5EF4-FFF2-40B4-BE49-F238E27FC236}">
                <a16:creationId xmlns:a16="http://schemas.microsoft.com/office/drawing/2014/main" id="{3A11E1F1-38A8-4E2C-9CF5-DB1606B7789D}"/>
              </a:ext>
            </a:extLst>
          </p:cNvPr>
          <p:cNvGrpSpPr/>
          <p:nvPr/>
        </p:nvGrpSpPr>
        <p:grpSpPr>
          <a:xfrm>
            <a:off x="6250401" y="4713076"/>
            <a:ext cx="201483" cy="237631"/>
            <a:chOff x="6254518" y="4713075"/>
            <a:chExt cx="238125" cy="237631"/>
          </a:xfrm>
          <a:noFill/>
        </p:grpSpPr>
        <p:sp>
          <p:nvSpPr>
            <p:cNvPr id="186" name="Freeform: Shape 185">
              <a:extLst>
                <a:ext uri="{FF2B5EF4-FFF2-40B4-BE49-F238E27FC236}">
                  <a16:creationId xmlns:a16="http://schemas.microsoft.com/office/drawing/2014/main" id="{C8FFD87F-BA47-48E1-BFCF-1BC1E30235A3}"/>
                </a:ext>
              </a:extLst>
            </p:cNvPr>
            <p:cNvSpPr/>
            <p:nvPr/>
          </p:nvSpPr>
          <p:spPr>
            <a:xfrm>
              <a:off x="6254518" y="4713075"/>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187" name="Freeform: Shape 186">
              <a:extLst>
                <a:ext uri="{FF2B5EF4-FFF2-40B4-BE49-F238E27FC236}">
                  <a16:creationId xmlns:a16="http://schemas.microsoft.com/office/drawing/2014/main" id="{DC5C813D-0255-4B8A-9C8C-3D608D42C6FC}"/>
                </a:ext>
              </a:extLst>
            </p:cNvPr>
            <p:cNvSpPr/>
            <p:nvPr/>
          </p:nvSpPr>
          <p:spPr>
            <a:xfrm>
              <a:off x="6373581" y="4784362"/>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188" name="Freeform: Shape 187">
              <a:extLst>
                <a:ext uri="{FF2B5EF4-FFF2-40B4-BE49-F238E27FC236}">
                  <a16:creationId xmlns:a16="http://schemas.microsoft.com/office/drawing/2014/main" id="{6AAA5E03-E139-44CA-BCD0-F55DA4A70D17}"/>
                </a:ext>
              </a:extLst>
            </p:cNvPr>
            <p:cNvSpPr/>
            <p:nvPr/>
          </p:nvSpPr>
          <p:spPr>
            <a:xfrm>
              <a:off x="6325953" y="4831891"/>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252" name="Graphic 4">
            <a:extLst>
              <a:ext uri="{FF2B5EF4-FFF2-40B4-BE49-F238E27FC236}">
                <a16:creationId xmlns:a16="http://schemas.microsoft.com/office/drawing/2014/main" id="{3A11E1F1-38A8-4E2C-9CF5-DB1606B7789D}"/>
              </a:ext>
            </a:extLst>
          </p:cNvPr>
          <p:cNvGrpSpPr/>
          <p:nvPr/>
        </p:nvGrpSpPr>
        <p:grpSpPr>
          <a:xfrm>
            <a:off x="5928029" y="4427919"/>
            <a:ext cx="201483" cy="237631"/>
            <a:chOff x="5873518" y="4427918"/>
            <a:chExt cx="238125" cy="237631"/>
          </a:xfrm>
          <a:noFill/>
        </p:grpSpPr>
        <p:sp>
          <p:nvSpPr>
            <p:cNvPr id="190" name="Freeform: Shape 189">
              <a:extLst>
                <a:ext uri="{FF2B5EF4-FFF2-40B4-BE49-F238E27FC236}">
                  <a16:creationId xmlns:a16="http://schemas.microsoft.com/office/drawing/2014/main" id="{CFD29B37-F05E-47F2-94D3-0C1B8B67D653}"/>
                </a:ext>
              </a:extLst>
            </p:cNvPr>
            <p:cNvSpPr/>
            <p:nvPr/>
          </p:nvSpPr>
          <p:spPr>
            <a:xfrm>
              <a:off x="5873518" y="4427918"/>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191" name="Freeform: Shape 190">
              <a:extLst>
                <a:ext uri="{FF2B5EF4-FFF2-40B4-BE49-F238E27FC236}">
                  <a16:creationId xmlns:a16="http://schemas.microsoft.com/office/drawing/2014/main" id="{3954657F-4AA1-4E63-B8BA-AB1931620A14}"/>
                </a:ext>
              </a:extLst>
            </p:cNvPr>
            <p:cNvSpPr/>
            <p:nvPr/>
          </p:nvSpPr>
          <p:spPr>
            <a:xfrm>
              <a:off x="5992581" y="4499204"/>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192" name="Freeform: Shape 191">
              <a:extLst>
                <a:ext uri="{FF2B5EF4-FFF2-40B4-BE49-F238E27FC236}">
                  <a16:creationId xmlns:a16="http://schemas.microsoft.com/office/drawing/2014/main" id="{949B166C-F114-4F38-83DA-7A710C6BABC3}"/>
                </a:ext>
              </a:extLst>
            </p:cNvPr>
            <p:cNvSpPr/>
            <p:nvPr/>
          </p:nvSpPr>
          <p:spPr>
            <a:xfrm>
              <a:off x="5944953" y="4546734"/>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255" name="Graphic 4">
            <a:extLst>
              <a:ext uri="{FF2B5EF4-FFF2-40B4-BE49-F238E27FC236}">
                <a16:creationId xmlns:a16="http://schemas.microsoft.com/office/drawing/2014/main" id="{3A11E1F1-38A8-4E2C-9CF5-DB1606B7789D}"/>
              </a:ext>
            </a:extLst>
          </p:cNvPr>
          <p:cNvGrpSpPr/>
          <p:nvPr/>
        </p:nvGrpSpPr>
        <p:grpSpPr>
          <a:xfrm>
            <a:off x="5928029" y="4713076"/>
            <a:ext cx="201483" cy="237631"/>
            <a:chOff x="5873518" y="4713075"/>
            <a:chExt cx="238125" cy="237631"/>
          </a:xfrm>
          <a:noFill/>
        </p:grpSpPr>
        <p:sp>
          <p:nvSpPr>
            <p:cNvPr id="194" name="Freeform: Shape 193">
              <a:extLst>
                <a:ext uri="{FF2B5EF4-FFF2-40B4-BE49-F238E27FC236}">
                  <a16:creationId xmlns:a16="http://schemas.microsoft.com/office/drawing/2014/main" id="{FDD0365C-2611-43E1-8C84-A725313B64D0}"/>
                </a:ext>
              </a:extLst>
            </p:cNvPr>
            <p:cNvSpPr/>
            <p:nvPr/>
          </p:nvSpPr>
          <p:spPr>
            <a:xfrm>
              <a:off x="5873518" y="4713075"/>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195" name="Freeform: Shape 194">
              <a:extLst>
                <a:ext uri="{FF2B5EF4-FFF2-40B4-BE49-F238E27FC236}">
                  <a16:creationId xmlns:a16="http://schemas.microsoft.com/office/drawing/2014/main" id="{7B985B5D-8FBF-4677-A503-59E64291D2D3}"/>
                </a:ext>
              </a:extLst>
            </p:cNvPr>
            <p:cNvSpPr/>
            <p:nvPr/>
          </p:nvSpPr>
          <p:spPr>
            <a:xfrm>
              <a:off x="5992581" y="4784362"/>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196" name="Freeform: Shape 195">
              <a:extLst>
                <a:ext uri="{FF2B5EF4-FFF2-40B4-BE49-F238E27FC236}">
                  <a16:creationId xmlns:a16="http://schemas.microsoft.com/office/drawing/2014/main" id="{CE276D7A-41FF-4B14-A7C7-741CEE64E731}"/>
                </a:ext>
              </a:extLst>
            </p:cNvPr>
            <p:cNvSpPr/>
            <p:nvPr/>
          </p:nvSpPr>
          <p:spPr>
            <a:xfrm>
              <a:off x="5944953" y="4831891"/>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258" name="Graphic 4">
            <a:extLst>
              <a:ext uri="{FF2B5EF4-FFF2-40B4-BE49-F238E27FC236}">
                <a16:creationId xmlns:a16="http://schemas.microsoft.com/office/drawing/2014/main" id="{3A11E1F1-38A8-4E2C-9CF5-DB1606B7789D}"/>
              </a:ext>
            </a:extLst>
          </p:cNvPr>
          <p:cNvGrpSpPr/>
          <p:nvPr/>
        </p:nvGrpSpPr>
        <p:grpSpPr>
          <a:xfrm>
            <a:off x="5565360" y="4570498"/>
            <a:ext cx="201483" cy="237631"/>
            <a:chOff x="5444893" y="4570496"/>
            <a:chExt cx="238125" cy="237631"/>
          </a:xfrm>
          <a:noFill/>
        </p:grpSpPr>
        <p:sp>
          <p:nvSpPr>
            <p:cNvPr id="198" name="Freeform: Shape 197">
              <a:extLst>
                <a:ext uri="{FF2B5EF4-FFF2-40B4-BE49-F238E27FC236}">
                  <a16:creationId xmlns:a16="http://schemas.microsoft.com/office/drawing/2014/main" id="{0D90EB47-0D68-49A7-9332-00377633DC06}"/>
                </a:ext>
              </a:extLst>
            </p:cNvPr>
            <p:cNvSpPr/>
            <p:nvPr/>
          </p:nvSpPr>
          <p:spPr>
            <a:xfrm>
              <a:off x="5444893" y="4570496"/>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199" name="Freeform: Shape 198">
              <a:extLst>
                <a:ext uri="{FF2B5EF4-FFF2-40B4-BE49-F238E27FC236}">
                  <a16:creationId xmlns:a16="http://schemas.microsoft.com/office/drawing/2014/main" id="{4121EC42-5786-4382-97CB-326C6D125B26}"/>
                </a:ext>
              </a:extLst>
            </p:cNvPr>
            <p:cNvSpPr/>
            <p:nvPr/>
          </p:nvSpPr>
          <p:spPr>
            <a:xfrm>
              <a:off x="5563956" y="4641783"/>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200" name="Freeform: Shape 199">
              <a:extLst>
                <a:ext uri="{FF2B5EF4-FFF2-40B4-BE49-F238E27FC236}">
                  <a16:creationId xmlns:a16="http://schemas.microsoft.com/office/drawing/2014/main" id="{8D4AEF11-A845-4FB3-9A5F-40A3A6D7C972}"/>
                </a:ext>
              </a:extLst>
            </p:cNvPr>
            <p:cNvSpPr/>
            <p:nvPr/>
          </p:nvSpPr>
          <p:spPr>
            <a:xfrm>
              <a:off x="5516328" y="4689312"/>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262" name="Graphic 4">
            <a:extLst>
              <a:ext uri="{FF2B5EF4-FFF2-40B4-BE49-F238E27FC236}">
                <a16:creationId xmlns:a16="http://schemas.microsoft.com/office/drawing/2014/main" id="{3A11E1F1-38A8-4E2C-9CF5-DB1606B7789D}"/>
              </a:ext>
            </a:extLst>
          </p:cNvPr>
          <p:cNvGrpSpPr/>
          <p:nvPr/>
        </p:nvGrpSpPr>
        <p:grpSpPr>
          <a:xfrm>
            <a:off x="5323580" y="4665550"/>
            <a:ext cx="201483" cy="237631"/>
            <a:chOff x="5159143" y="4665549"/>
            <a:chExt cx="238125" cy="237631"/>
          </a:xfrm>
          <a:noFill/>
        </p:grpSpPr>
        <p:sp>
          <p:nvSpPr>
            <p:cNvPr id="202" name="Freeform: Shape 201">
              <a:extLst>
                <a:ext uri="{FF2B5EF4-FFF2-40B4-BE49-F238E27FC236}">
                  <a16:creationId xmlns:a16="http://schemas.microsoft.com/office/drawing/2014/main" id="{9A716A59-E130-44C3-9D4A-F05AFED2971B}"/>
                </a:ext>
              </a:extLst>
            </p:cNvPr>
            <p:cNvSpPr/>
            <p:nvPr/>
          </p:nvSpPr>
          <p:spPr>
            <a:xfrm>
              <a:off x="5159143" y="4665549"/>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203" name="Freeform: Shape 202">
              <a:extLst>
                <a:ext uri="{FF2B5EF4-FFF2-40B4-BE49-F238E27FC236}">
                  <a16:creationId xmlns:a16="http://schemas.microsoft.com/office/drawing/2014/main" id="{48DEFCBA-821F-412B-95F9-70158F3CB9B7}"/>
                </a:ext>
              </a:extLst>
            </p:cNvPr>
            <p:cNvSpPr/>
            <p:nvPr/>
          </p:nvSpPr>
          <p:spPr>
            <a:xfrm>
              <a:off x="5278206" y="4736835"/>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204" name="Freeform: Shape 203">
              <a:extLst>
                <a:ext uri="{FF2B5EF4-FFF2-40B4-BE49-F238E27FC236}">
                  <a16:creationId xmlns:a16="http://schemas.microsoft.com/office/drawing/2014/main" id="{9F187D55-9F62-4956-A46B-17A1645CE731}"/>
                </a:ext>
              </a:extLst>
            </p:cNvPr>
            <p:cNvSpPr/>
            <p:nvPr/>
          </p:nvSpPr>
          <p:spPr>
            <a:xfrm>
              <a:off x="5230578" y="4784365"/>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266" name="Graphic 4">
            <a:extLst>
              <a:ext uri="{FF2B5EF4-FFF2-40B4-BE49-F238E27FC236}">
                <a16:creationId xmlns:a16="http://schemas.microsoft.com/office/drawing/2014/main" id="{3A11E1F1-38A8-4E2C-9CF5-DB1606B7789D}"/>
              </a:ext>
            </a:extLst>
          </p:cNvPr>
          <p:cNvGrpSpPr/>
          <p:nvPr/>
        </p:nvGrpSpPr>
        <p:grpSpPr>
          <a:xfrm>
            <a:off x="5081801" y="4475445"/>
            <a:ext cx="201483" cy="237631"/>
            <a:chOff x="4873393" y="4475444"/>
            <a:chExt cx="238125" cy="237631"/>
          </a:xfrm>
          <a:noFill/>
        </p:grpSpPr>
        <p:sp>
          <p:nvSpPr>
            <p:cNvPr id="206" name="Freeform: Shape 205">
              <a:extLst>
                <a:ext uri="{FF2B5EF4-FFF2-40B4-BE49-F238E27FC236}">
                  <a16:creationId xmlns:a16="http://schemas.microsoft.com/office/drawing/2014/main" id="{FCC54CCE-C252-4212-B033-24F851EC851A}"/>
                </a:ext>
              </a:extLst>
            </p:cNvPr>
            <p:cNvSpPr/>
            <p:nvPr/>
          </p:nvSpPr>
          <p:spPr>
            <a:xfrm>
              <a:off x="4873393" y="4475444"/>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207" name="Freeform: Shape 206">
              <a:extLst>
                <a:ext uri="{FF2B5EF4-FFF2-40B4-BE49-F238E27FC236}">
                  <a16:creationId xmlns:a16="http://schemas.microsoft.com/office/drawing/2014/main" id="{0233B179-3EBD-41D3-930B-7DE399DD7C08}"/>
                </a:ext>
              </a:extLst>
            </p:cNvPr>
            <p:cNvSpPr/>
            <p:nvPr/>
          </p:nvSpPr>
          <p:spPr>
            <a:xfrm>
              <a:off x="4992456" y="4546731"/>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208" name="Freeform: Shape 207">
              <a:extLst>
                <a:ext uri="{FF2B5EF4-FFF2-40B4-BE49-F238E27FC236}">
                  <a16:creationId xmlns:a16="http://schemas.microsoft.com/office/drawing/2014/main" id="{FCDC9C8F-D743-4D13-A192-CC40C3BE8379}"/>
                </a:ext>
              </a:extLst>
            </p:cNvPr>
            <p:cNvSpPr/>
            <p:nvPr/>
          </p:nvSpPr>
          <p:spPr>
            <a:xfrm>
              <a:off x="4944828" y="4594260"/>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271" name="Graphic 4">
            <a:extLst>
              <a:ext uri="{FF2B5EF4-FFF2-40B4-BE49-F238E27FC236}">
                <a16:creationId xmlns:a16="http://schemas.microsoft.com/office/drawing/2014/main" id="{3A11E1F1-38A8-4E2C-9CF5-DB1606B7789D}"/>
              </a:ext>
            </a:extLst>
          </p:cNvPr>
          <p:cNvGrpSpPr/>
          <p:nvPr/>
        </p:nvGrpSpPr>
        <p:grpSpPr>
          <a:xfrm>
            <a:off x="5001208" y="4760602"/>
            <a:ext cx="201483" cy="237631"/>
            <a:chOff x="4778143" y="4760601"/>
            <a:chExt cx="238125" cy="237631"/>
          </a:xfrm>
          <a:noFill/>
        </p:grpSpPr>
        <p:sp>
          <p:nvSpPr>
            <p:cNvPr id="210" name="Freeform: Shape 209">
              <a:extLst>
                <a:ext uri="{FF2B5EF4-FFF2-40B4-BE49-F238E27FC236}">
                  <a16:creationId xmlns:a16="http://schemas.microsoft.com/office/drawing/2014/main" id="{E625CEB7-F045-404A-9FD4-CA2D9B0887E0}"/>
                </a:ext>
              </a:extLst>
            </p:cNvPr>
            <p:cNvSpPr/>
            <p:nvPr/>
          </p:nvSpPr>
          <p:spPr>
            <a:xfrm>
              <a:off x="4778143" y="4760601"/>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211" name="Freeform: Shape 210">
              <a:extLst>
                <a:ext uri="{FF2B5EF4-FFF2-40B4-BE49-F238E27FC236}">
                  <a16:creationId xmlns:a16="http://schemas.microsoft.com/office/drawing/2014/main" id="{4B146535-F6F7-40A4-8BC1-8CDFB21E49CB}"/>
                </a:ext>
              </a:extLst>
            </p:cNvPr>
            <p:cNvSpPr/>
            <p:nvPr/>
          </p:nvSpPr>
          <p:spPr>
            <a:xfrm>
              <a:off x="4897206" y="4831888"/>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212" name="Freeform: Shape 211">
              <a:extLst>
                <a:ext uri="{FF2B5EF4-FFF2-40B4-BE49-F238E27FC236}">
                  <a16:creationId xmlns:a16="http://schemas.microsoft.com/office/drawing/2014/main" id="{B90C5B1D-1644-44E2-B43D-7DB4127715B1}"/>
                </a:ext>
              </a:extLst>
            </p:cNvPr>
            <p:cNvSpPr/>
            <p:nvPr/>
          </p:nvSpPr>
          <p:spPr>
            <a:xfrm>
              <a:off x="4849578" y="4879417"/>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272" name="Graphic 4">
            <a:extLst>
              <a:ext uri="{FF2B5EF4-FFF2-40B4-BE49-F238E27FC236}">
                <a16:creationId xmlns:a16="http://schemas.microsoft.com/office/drawing/2014/main" id="{3A11E1F1-38A8-4E2C-9CF5-DB1606B7789D}"/>
              </a:ext>
            </a:extLst>
          </p:cNvPr>
          <p:cNvGrpSpPr/>
          <p:nvPr/>
        </p:nvGrpSpPr>
        <p:grpSpPr>
          <a:xfrm>
            <a:off x="5041462" y="4095190"/>
            <a:ext cx="201483" cy="237631"/>
            <a:chOff x="4825717" y="4095188"/>
            <a:chExt cx="238125" cy="237631"/>
          </a:xfrm>
          <a:noFill/>
        </p:grpSpPr>
        <p:sp>
          <p:nvSpPr>
            <p:cNvPr id="214" name="Freeform: Shape 213">
              <a:extLst>
                <a:ext uri="{FF2B5EF4-FFF2-40B4-BE49-F238E27FC236}">
                  <a16:creationId xmlns:a16="http://schemas.microsoft.com/office/drawing/2014/main" id="{0A986C13-9E8E-47E1-AC46-9F4F4DF2AA16}"/>
                </a:ext>
              </a:extLst>
            </p:cNvPr>
            <p:cNvSpPr/>
            <p:nvPr/>
          </p:nvSpPr>
          <p:spPr>
            <a:xfrm>
              <a:off x="4825717" y="4095188"/>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215" name="Freeform: Shape 214">
              <a:extLst>
                <a:ext uri="{FF2B5EF4-FFF2-40B4-BE49-F238E27FC236}">
                  <a16:creationId xmlns:a16="http://schemas.microsoft.com/office/drawing/2014/main" id="{90A1EAC1-3F9E-4283-A5F6-A28ABA5D6B8B}"/>
                </a:ext>
              </a:extLst>
            </p:cNvPr>
            <p:cNvSpPr/>
            <p:nvPr/>
          </p:nvSpPr>
          <p:spPr>
            <a:xfrm>
              <a:off x="4897187" y="4214003"/>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73" name="Graphic 4">
            <a:extLst>
              <a:ext uri="{FF2B5EF4-FFF2-40B4-BE49-F238E27FC236}">
                <a16:creationId xmlns:a16="http://schemas.microsoft.com/office/drawing/2014/main" id="{3A11E1F1-38A8-4E2C-9CF5-DB1606B7789D}"/>
              </a:ext>
            </a:extLst>
          </p:cNvPr>
          <p:cNvGrpSpPr/>
          <p:nvPr/>
        </p:nvGrpSpPr>
        <p:grpSpPr>
          <a:xfrm>
            <a:off x="5363834" y="4285294"/>
            <a:ext cx="201483" cy="237631"/>
            <a:chOff x="5206717" y="4285293"/>
            <a:chExt cx="238125" cy="237631"/>
          </a:xfrm>
          <a:noFill/>
        </p:grpSpPr>
        <p:sp>
          <p:nvSpPr>
            <p:cNvPr id="217" name="Freeform: Shape 216">
              <a:extLst>
                <a:ext uri="{FF2B5EF4-FFF2-40B4-BE49-F238E27FC236}">
                  <a16:creationId xmlns:a16="http://schemas.microsoft.com/office/drawing/2014/main" id="{6F7C9DE0-C4BE-4CC3-9AEC-47D4270CDF42}"/>
                </a:ext>
              </a:extLst>
            </p:cNvPr>
            <p:cNvSpPr/>
            <p:nvPr/>
          </p:nvSpPr>
          <p:spPr>
            <a:xfrm>
              <a:off x="5206717" y="4285293"/>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218" name="Freeform: Shape 217">
              <a:extLst>
                <a:ext uri="{FF2B5EF4-FFF2-40B4-BE49-F238E27FC236}">
                  <a16:creationId xmlns:a16="http://schemas.microsoft.com/office/drawing/2014/main" id="{32C8F194-640F-4460-8C29-7040A74E5EA5}"/>
                </a:ext>
              </a:extLst>
            </p:cNvPr>
            <p:cNvSpPr/>
            <p:nvPr/>
          </p:nvSpPr>
          <p:spPr>
            <a:xfrm>
              <a:off x="5278187" y="4404108"/>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74" name="Graphic 4">
            <a:extLst>
              <a:ext uri="{FF2B5EF4-FFF2-40B4-BE49-F238E27FC236}">
                <a16:creationId xmlns:a16="http://schemas.microsoft.com/office/drawing/2014/main" id="{3A11E1F1-38A8-4E2C-9CF5-DB1606B7789D}"/>
              </a:ext>
            </a:extLst>
          </p:cNvPr>
          <p:cNvGrpSpPr/>
          <p:nvPr/>
        </p:nvGrpSpPr>
        <p:grpSpPr>
          <a:xfrm>
            <a:off x="5686207" y="4285294"/>
            <a:ext cx="201483" cy="237631"/>
            <a:chOff x="5587717" y="4285293"/>
            <a:chExt cx="238125" cy="237631"/>
          </a:xfrm>
          <a:noFill/>
        </p:grpSpPr>
        <p:sp>
          <p:nvSpPr>
            <p:cNvPr id="220" name="Freeform: Shape 219">
              <a:extLst>
                <a:ext uri="{FF2B5EF4-FFF2-40B4-BE49-F238E27FC236}">
                  <a16:creationId xmlns:a16="http://schemas.microsoft.com/office/drawing/2014/main" id="{FF8E458D-5A22-4DE8-A693-ADC1839C93C9}"/>
                </a:ext>
              </a:extLst>
            </p:cNvPr>
            <p:cNvSpPr/>
            <p:nvPr/>
          </p:nvSpPr>
          <p:spPr>
            <a:xfrm>
              <a:off x="5587717" y="4285293"/>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221" name="Freeform: Shape 220">
              <a:extLst>
                <a:ext uri="{FF2B5EF4-FFF2-40B4-BE49-F238E27FC236}">
                  <a16:creationId xmlns:a16="http://schemas.microsoft.com/office/drawing/2014/main" id="{C830F7DC-7757-42F8-8717-144D26BC7E56}"/>
                </a:ext>
              </a:extLst>
            </p:cNvPr>
            <p:cNvSpPr/>
            <p:nvPr/>
          </p:nvSpPr>
          <p:spPr>
            <a:xfrm>
              <a:off x="5659187" y="4404108"/>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75" name="Graphic 4">
            <a:extLst>
              <a:ext uri="{FF2B5EF4-FFF2-40B4-BE49-F238E27FC236}">
                <a16:creationId xmlns:a16="http://schemas.microsoft.com/office/drawing/2014/main" id="{3A11E1F1-38A8-4E2C-9CF5-DB1606B7789D}"/>
              </a:ext>
            </a:extLst>
          </p:cNvPr>
          <p:cNvGrpSpPr/>
          <p:nvPr/>
        </p:nvGrpSpPr>
        <p:grpSpPr>
          <a:xfrm>
            <a:off x="5927986" y="4095190"/>
            <a:ext cx="201483" cy="237631"/>
            <a:chOff x="5873467" y="4095188"/>
            <a:chExt cx="238125" cy="237631"/>
          </a:xfrm>
          <a:noFill/>
        </p:grpSpPr>
        <p:sp>
          <p:nvSpPr>
            <p:cNvPr id="223" name="Freeform: Shape 222">
              <a:extLst>
                <a:ext uri="{FF2B5EF4-FFF2-40B4-BE49-F238E27FC236}">
                  <a16:creationId xmlns:a16="http://schemas.microsoft.com/office/drawing/2014/main" id="{C059B5ED-E04A-41DF-B33A-58AE0FE27CCE}"/>
                </a:ext>
              </a:extLst>
            </p:cNvPr>
            <p:cNvSpPr/>
            <p:nvPr/>
          </p:nvSpPr>
          <p:spPr>
            <a:xfrm>
              <a:off x="5873467" y="4095188"/>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224" name="Freeform: Shape 223">
              <a:extLst>
                <a:ext uri="{FF2B5EF4-FFF2-40B4-BE49-F238E27FC236}">
                  <a16:creationId xmlns:a16="http://schemas.microsoft.com/office/drawing/2014/main" id="{800C2461-1388-4F35-ABC5-8802C62663FB}"/>
                </a:ext>
              </a:extLst>
            </p:cNvPr>
            <p:cNvSpPr/>
            <p:nvPr/>
          </p:nvSpPr>
          <p:spPr>
            <a:xfrm>
              <a:off x="5944937" y="4214003"/>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76" name="Graphic 4">
            <a:extLst>
              <a:ext uri="{FF2B5EF4-FFF2-40B4-BE49-F238E27FC236}">
                <a16:creationId xmlns:a16="http://schemas.microsoft.com/office/drawing/2014/main" id="{3A11E1F1-38A8-4E2C-9CF5-DB1606B7789D}"/>
              </a:ext>
            </a:extLst>
          </p:cNvPr>
          <p:cNvGrpSpPr/>
          <p:nvPr/>
        </p:nvGrpSpPr>
        <p:grpSpPr>
          <a:xfrm>
            <a:off x="6169765" y="4285294"/>
            <a:ext cx="201483" cy="237631"/>
            <a:chOff x="6159217" y="4285293"/>
            <a:chExt cx="238125" cy="237631"/>
          </a:xfrm>
          <a:noFill/>
        </p:grpSpPr>
        <p:sp>
          <p:nvSpPr>
            <p:cNvPr id="226" name="Freeform: Shape 225">
              <a:extLst>
                <a:ext uri="{FF2B5EF4-FFF2-40B4-BE49-F238E27FC236}">
                  <a16:creationId xmlns:a16="http://schemas.microsoft.com/office/drawing/2014/main" id="{EE0D24FA-407D-4CA7-8A9A-0423609BAE3F}"/>
                </a:ext>
              </a:extLst>
            </p:cNvPr>
            <p:cNvSpPr/>
            <p:nvPr/>
          </p:nvSpPr>
          <p:spPr>
            <a:xfrm>
              <a:off x="6159217" y="4285293"/>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227" name="Freeform: Shape 226">
              <a:extLst>
                <a:ext uri="{FF2B5EF4-FFF2-40B4-BE49-F238E27FC236}">
                  <a16:creationId xmlns:a16="http://schemas.microsoft.com/office/drawing/2014/main" id="{A314C9D0-2916-4CC0-82D7-6A60C660E545}"/>
                </a:ext>
              </a:extLst>
            </p:cNvPr>
            <p:cNvSpPr/>
            <p:nvPr/>
          </p:nvSpPr>
          <p:spPr>
            <a:xfrm>
              <a:off x="6230687" y="4404108"/>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77" name="Graphic 4">
            <a:extLst>
              <a:ext uri="{FF2B5EF4-FFF2-40B4-BE49-F238E27FC236}">
                <a16:creationId xmlns:a16="http://schemas.microsoft.com/office/drawing/2014/main" id="{3A11E1F1-38A8-4E2C-9CF5-DB1606B7789D}"/>
              </a:ext>
            </a:extLst>
          </p:cNvPr>
          <p:cNvGrpSpPr/>
          <p:nvPr/>
        </p:nvGrpSpPr>
        <p:grpSpPr>
          <a:xfrm>
            <a:off x="6492138" y="4095190"/>
            <a:ext cx="201483" cy="237631"/>
            <a:chOff x="6540217" y="4095188"/>
            <a:chExt cx="238125" cy="237631"/>
          </a:xfrm>
          <a:noFill/>
        </p:grpSpPr>
        <p:sp>
          <p:nvSpPr>
            <p:cNvPr id="229" name="Freeform: Shape 228">
              <a:extLst>
                <a:ext uri="{FF2B5EF4-FFF2-40B4-BE49-F238E27FC236}">
                  <a16:creationId xmlns:a16="http://schemas.microsoft.com/office/drawing/2014/main" id="{8B898172-C655-4C14-8A91-D5E88ABFD4CA}"/>
                </a:ext>
              </a:extLst>
            </p:cNvPr>
            <p:cNvSpPr/>
            <p:nvPr/>
          </p:nvSpPr>
          <p:spPr>
            <a:xfrm>
              <a:off x="6540217" y="4095188"/>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230" name="Freeform: Shape 229">
              <a:extLst>
                <a:ext uri="{FF2B5EF4-FFF2-40B4-BE49-F238E27FC236}">
                  <a16:creationId xmlns:a16="http://schemas.microsoft.com/office/drawing/2014/main" id="{DBFBF5EE-3C4A-4887-8A3A-C4EA17BD1E27}"/>
                </a:ext>
              </a:extLst>
            </p:cNvPr>
            <p:cNvSpPr/>
            <p:nvPr/>
          </p:nvSpPr>
          <p:spPr>
            <a:xfrm>
              <a:off x="6611687" y="4214003"/>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78" name="Graphic 4">
            <a:extLst>
              <a:ext uri="{FF2B5EF4-FFF2-40B4-BE49-F238E27FC236}">
                <a16:creationId xmlns:a16="http://schemas.microsoft.com/office/drawing/2014/main" id="{3A11E1F1-38A8-4E2C-9CF5-DB1606B7789D}"/>
              </a:ext>
            </a:extLst>
          </p:cNvPr>
          <p:cNvGrpSpPr/>
          <p:nvPr/>
        </p:nvGrpSpPr>
        <p:grpSpPr>
          <a:xfrm>
            <a:off x="6814510" y="4095190"/>
            <a:ext cx="201483" cy="237631"/>
            <a:chOff x="6921217" y="4095188"/>
            <a:chExt cx="238125" cy="237631"/>
          </a:xfrm>
          <a:noFill/>
        </p:grpSpPr>
        <p:sp>
          <p:nvSpPr>
            <p:cNvPr id="232" name="Freeform: Shape 231">
              <a:extLst>
                <a:ext uri="{FF2B5EF4-FFF2-40B4-BE49-F238E27FC236}">
                  <a16:creationId xmlns:a16="http://schemas.microsoft.com/office/drawing/2014/main" id="{1DF37956-C421-4BC9-9585-B94CFC790B0C}"/>
                </a:ext>
              </a:extLst>
            </p:cNvPr>
            <p:cNvSpPr/>
            <p:nvPr/>
          </p:nvSpPr>
          <p:spPr>
            <a:xfrm>
              <a:off x="6921217" y="4095188"/>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233" name="Freeform: Shape 232">
              <a:extLst>
                <a:ext uri="{FF2B5EF4-FFF2-40B4-BE49-F238E27FC236}">
                  <a16:creationId xmlns:a16="http://schemas.microsoft.com/office/drawing/2014/main" id="{F342885B-DB1A-483C-BBA8-E59C134BB524}"/>
                </a:ext>
              </a:extLst>
            </p:cNvPr>
            <p:cNvSpPr/>
            <p:nvPr/>
          </p:nvSpPr>
          <p:spPr>
            <a:xfrm>
              <a:off x="6992687" y="4214003"/>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79" name="Graphic 4">
            <a:extLst>
              <a:ext uri="{FF2B5EF4-FFF2-40B4-BE49-F238E27FC236}">
                <a16:creationId xmlns:a16="http://schemas.microsoft.com/office/drawing/2014/main" id="{3A11E1F1-38A8-4E2C-9CF5-DB1606B7789D}"/>
              </a:ext>
            </a:extLst>
          </p:cNvPr>
          <p:cNvGrpSpPr/>
          <p:nvPr/>
        </p:nvGrpSpPr>
        <p:grpSpPr>
          <a:xfrm>
            <a:off x="7056290" y="4855608"/>
            <a:ext cx="201483" cy="237631"/>
            <a:chOff x="7206967" y="4855607"/>
            <a:chExt cx="238125" cy="237631"/>
          </a:xfrm>
          <a:noFill/>
        </p:grpSpPr>
        <p:sp>
          <p:nvSpPr>
            <p:cNvPr id="235" name="Freeform: Shape 234">
              <a:extLst>
                <a:ext uri="{FF2B5EF4-FFF2-40B4-BE49-F238E27FC236}">
                  <a16:creationId xmlns:a16="http://schemas.microsoft.com/office/drawing/2014/main" id="{AE5D7CAC-FC89-4BA8-8FC5-D75E50238C71}"/>
                </a:ext>
              </a:extLst>
            </p:cNvPr>
            <p:cNvSpPr/>
            <p:nvPr/>
          </p:nvSpPr>
          <p:spPr>
            <a:xfrm>
              <a:off x="7206967" y="4855607"/>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236" name="Freeform: Shape 235">
              <a:extLst>
                <a:ext uri="{FF2B5EF4-FFF2-40B4-BE49-F238E27FC236}">
                  <a16:creationId xmlns:a16="http://schemas.microsoft.com/office/drawing/2014/main" id="{5F9D7E6E-B782-4670-ABBD-003653F74D40}"/>
                </a:ext>
              </a:extLst>
            </p:cNvPr>
            <p:cNvSpPr/>
            <p:nvPr/>
          </p:nvSpPr>
          <p:spPr>
            <a:xfrm>
              <a:off x="7278437" y="4974422"/>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80" name="Graphic 4">
            <a:extLst>
              <a:ext uri="{FF2B5EF4-FFF2-40B4-BE49-F238E27FC236}">
                <a16:creationId xmlns:a16="http://schemas.microsoft.com/office/drawing/2014/main" id="{3A11E1F1-38A8-4E2C-9CF5-DB1606B7789D}"/>
              </a:ext>
            </a:extLst>
          </p:cNvPr>
          <p:cNvGrpSpPr/>
          <p:nvPr/>
        </p:nvGrpSpPr>
        <p:grpSpPr>
          <a:xfrm>
            <a:off x="6411545" y="4950660"/>
            <a:ext cx="201483" cy="237631"/>
            <a:chOff x="6444967" y="4950659"/>
            <a:chExt cx="238125" cy="237631"/>
          </a:xfrm>
          <a:noFill/>
        </p:grpSpPr>
        <p:sp>
          <p:nvSpPr>
            <p:cNvPr id="238" name="Freeform: Shape 237">
              <a:extLst>
                <a:ext uri="{FF2B5EF4-FFF2-40B4-BE49-F238E27FC236}">
                  <a16:creationId xmlns:a16="http://schemas.microsoft.com/office/drawing/2014/main" id="{7A88ADED-C612-4368-A8CD-1BD557920AF5}"/>
                </a:ext>
              </a:extLst>
            </p:cNvPr>
            <p:cNvSpPr/>
            <p:nvPr/>
          </p:nvSpPr>
          <p:spPr>
            <a:xfrm>
              <a:off x="6444967" y="4950659"/>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239" name="Freeform: Shape 238">
              <a:extLst>
                <a:ext uri="{FF2B5EF4-FFF2-40B4-BE49-F238E27FC236}">
                  <a16:creationId xmlns:a16="http://schemas.microsoft.com/office/drawing/2014/main" id="{AAC0B7F8-B8B6-49D7-B840-7EB7110C514F}"/>
                </a:ext>
              </a:extLst>
            </p:cNvPr>
            <p:cNvSpPr/>
            <p:nvPr/>
          </p:nvSpPr>
          <p:spPr>
            <a:xfrm>
              <a:off x="6516437" y="5069475"/>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81" name="Graphic 4">
            <a:extLst>
              <a:ext uri="{FF2B5EF4-FFF2-40B4-BE49-F238E27FC236}">
                <a16:creationId xmlns:a16="http://schemas.microsoft.com/office/drawing/2014/main" id="{3A11E1F1-38A8-4E2C-9CF5-DB1606B7789D}"/>
              </a:ext>
            </a:extLst>
          </p:cNvPr>
          <p:cNvGrpSpPr/>
          <p:nvPr/>
        </p:nvGrpSpPr>
        <p:grpSpPr>
          <a:xfrm>
            <a:off x="5686207" y="5045713"/>
            <a:ext cx="201483" cy="237631"/>
            <a:chOff x="5587717" y="5045712"/>
            <a:chExt cx="238125" cy="237631"/>
          </a:xfrm>
          <a:noFill/>
        </p:grpSpPr>
        <p:sp>
          <p:nvSpPr>
            <p:cNvPr id="241" name="Freeform: Shape 240">
              <a:extLst>
                <a:ext uri="{FF2B5EF4-FFF2-40B4-BE49-F238E27FC236}">
                  <a16:creationId xmlns:a16="http://schemas.microsoft.com/office/drawing/2014/main" id="{8AFC2D64-7FF4-406D-927D-4909CF4AA961}"/>
                </a:ext>
              </a:extLst>
            </p:cNvPr>
            <p:cNvSpPr/>
            <p:nvPr/>
          </p:nvSpPr>
          <p:spPr>
            <a:xfrm>
              <a:off x="5587717" y="5045712"/>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242" name="Freeform: Shape 241">
              <a:extLst>
                <a:ext uri="{FF2B5EF4-FFF2-40B4-BE49-F238E27FC236}">
                  <a16:creationId xmlns:a16="http://schemas.microsoft.com/office/drawing/2014/main" id="{61A5CBEC-EED4-48D0-9A09-D41DCB1E0BDF}"/>
                </a:ext>
              </a:extLst>
            </p:cNvPr>
            <p:cNvSpPr/>
            <p:nvPr/>
          </p:nvSpPr>
          <p:spPr>
            <a:xfrm>
              <a:off x="5659187" y="5164527"/>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82" name="Graphic 4">
            <a:extLst>
              <a:ext uri="{FF2B5EF4-FFF2-40B4-BE49-F238E27FC236}">
                <a16:creationId xmlns:a16="http://schemas.microsoft.com/office/drawing/2014/main" id="{3A11E1F1-38A8-4E2C-9CF5-DB1606B7789D}"/>
              </a:ext>
            </a:extLst>
          </p:cNvPr>
          <p:cNvGrpSpPr/>
          <p:nvPr/>
        </p:nvGrpSpPr>
        <p:grpSpPr>
          <a:xfrm>
            <a:off x="6411545" y="4950660"/>
            <a:ext cx="201483" cy="237631"/>
            <a:chOff x="6444967" y="4950659"/>
            <a:chExt cx="238125" cy="237631"/>
          </a:xfrm>
          <a:noFill/>
        </p:grpSpPr>
        <p:sp>
          <p:nvSpPr>
            <p:cNvPr id="244" name="Freeform: Shape 243">
              <a:extLst>
                <a:ext uri="{FF2B5EF4-FFF2-40B4-BE49-F238E27FC236}">
                  <a16:creationId xmlns:a16="http://schemas.microsoft.com/office/drawing/2014/main" id="{92EB246E-FA3F-436E-8BAE-A2AEB8517488}"/>
                </a:ext>
              </a:extLst>
            </p:cNvPr>
            <p:cNvSpPr/>
            <p:nvPr/>
          </p:nvSpPr>
          <p:spPr>
            <a:xfrm>
              <a:off x="6444967" y="4950659"/>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245" name="Freeform: Shape 244">
              <a:extLst>
                <a:ext uri="{FF2B5EF4-FFF2-40B4-BE49-F238E27FC236}">
                  <a16:creationId xmlns:a16="http://schemas.microsoft.com/office/drawing/2014/main" id="{04957442-826A-41B8-8844-EE8C5DAA32B3}"/>
                </a:ext>
              </a:extLst>
            </p:cNvPr>
            <p:cNvSpPr/>
            <p:nvPr/>
          </p:nvSpPr>
          <p:spPr>
            <a:xfrm>
              <a:off x="6516437" y="5069475"/>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83" name="Graphic 4">
            <a:extLst>
              <a:ext uri="{FF2B5EF4-FFF2-40B4-BE49-F238E27FC236}">
                <a16:creationId xmlns:a16="http://schemas.microsoft.com/office/drawing/2014/main" id="{3A11E1F1-38A8-4E2C-9CF5-DB1606B7789D}"/>
              </a:ext>
            </a:extLst>
          </p:cNvPr>
          <p:cNvGrpSpPr/>
          <p:nvPr/>
        </p:nvGrpSpPr>
        <p:grpSpPr>
          <a:xfrm>
            <a:off x="6411545" y="4950660"/>
            <a:ext cx="201483" cy="237631"/>
            <a:chOff x="6444967" y="4950659"/>
            <a:chExt cx="238125" cy="237631"/>
          </a:xfrm>
          <a:noFill/>
        </p:grpSpPr>
        <p:sp>
          <p:nvSpPr>
            <p:cNvPr id="247" name="Freeform: Shape 246">
              <a:extLst>
                <a:ext uri="{FF2B5EF4-FFF2-40B4-BE49-F238E27FC236}">
                  <a16:creationId xmlns:a16="http://schemas.microsoft.com/office/drawing/2014/main" id="{4A9CEDF4-1908-486C-8CF0-E83D360E467B}"/>
                </a:ext>
              </a:extLst>
            </p:cNvPr>
            <p:cNvSpPr/>
            <p:nvPr/>
          </p:nvSpPr>
          <p:spPr>
            <a:xfrm>
              <a:off x="6444967" y="4950659"/>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248" name="Freeform: Shape 247">
              <a:extLst>
                <a:ext uri="{FF2B5EF4-FFF2-40B4-BE49-F238E27FC236}">
                  <a16:creationId xmlns:a16="http://schemas.microsoft.com/office/drawing/2014/main" id="{DF485FB1-B400-45CE-9D04-81E116950E29}"/>
                </a:ext>
              </a:extLst>
            </p:cNvPr>
            <p:cNvSpPr/>
            <p:nvPr/>
          </p:nvSpPr>
          <p:spPr>
            <a:xfrm>
              <a:off x="6516437" y="5069475"/>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84" name="Graphic 4">
            <a:extLst>
              <a:ext uri="{FF2B5EF4-FFF2-40B4-BE49-F238E27FC236}">
                <a16:creationId xmlns:a16="http://schemas.microsoft.com/office/drawing/2014/main" id="{3A11E1F1-38A8-4E2C-9CF5-DB1606B7789D}"/>
              </a:ext>
            </a:extLst>
          </p:cNvPr>
          <p:cNvGrpSpPr/>
          <p:nvPr/>
        </p:nvGrpSpPr>
        <p:grpSpPr>
          <a:xfrm>
            <a:off x="6008579" y="5045713"/>
            <a:ext cx="201483" cy="237631"/>
            <a:chOff x="5968717" y="5045712"/>
            <a:chExt cx="238125" cy="237631"/>
          </a:xfrm>
          <a:noFill/>
        </p:grpSpPr>
        <p:sp>
          <p:nvSpPr>
            <p:cNvPr id="250" name="Freeform: Shape 249">
              <a:extLst>
                <a:ext uri="{FF2B5EF4-FFF2-40B4-BE49-F238E27FC236}">
                  <a16:creationId xmlns:a16="http://schemas.microsoft.com/office/drawing/2014/main" id="{071FB66F-3A2A-46D6-98A6-511436C12DD5}"/>
                </a:ext>
              </a:extLst>
            </p:cNvPr>
            <p:cNvSpPr/>
            <p:nvPr/>
          </p:nvSpPr>
          <p:spPr>
            <a:xfrm>
              <a:off x="5968717" y="5045712"/>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251" name="Freeform: Shape 250">
              <a:extLst>
                <a:ext uri="{FF2B5EF4-FFF2-40B4-BE49-F238E27FC236}">
                  <a16:creationId xmlns:a16="http://schemas.microsoft.com/office/drawing/2014/main" id="{57BBECE7-D8CA-4DDE-A2C5-03BC2997DA57}"/>
                </a:ext>
              </a:extLst>
            </p:cNvPr>
            <p:cNvSpPr/>
            <p:nvPr/>
          </p:nvSpPr>
          <p:spPr>
            <a:xfrm>
              <a:off x="6040187" y="5164527"/>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85" name="Graphic 4">
            <a:extLst>
              <a:ext uri="{FF2B5EF4-FFF2-40B4-BE49-F238E27FC236}">
                <a16:creationId xmlns:a16="http://schemas.microsoft.com/office/drawing/2014/main" id="{3A11E1F1-38A8-4E2C-9CF5-DB1606B7789D}"/>
              </a:ext>
            </a:extLst>
          </p:cNvPr>
          <p:cNvGrpSpPr/>
          <p:nvPr/>
        </p:nvGrpSpPr>
        <p:grpSpPr>
          <a:xfrm>
            <a:off x="5363834" y="4950660"/>
            <a:ext cx="201483" cy="237631"/>
            <a:chOff x="5206717" y="4950659"/>
            <a:chExt cx="238125" cy="237631"/>
          </a:xfrm>
          <a:noFill/>
        </p:grpSpPr>
        <p:sp>
          <p:nvSpPr>
            <p:cNvPr id="253" name="Freeform: Shape 252">
              <a:extLst>
                <a:ext uri="{FF2B5EF4-FFF2-40B4-BE49-F238E27FC236}">
                  <a16:creationId xmlns:a16="http://schemas.microsoft.com/office/drawing/2014/main" id="{FA48B845-AA57-4586-AF62-1798F6274B59}"/>
                </a:ext>
              </a:extLst>
            </p:cNvPr>
            <p:cNvSpPr/>
            <p:nvPr/>
          </p:nvSpPr>
          <p:spPr>
            <a:xfrm>
              <a:off x="5206717" y="4950659"/>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254" name="Freeform: Shape 253">
              <a:extLst>
                <a:ext uri="{FF2B5EF4-FFF2-40B4-BE49-F238E27FC236}">
                  <a16:creationId xmlns:a16="http://schemas.microsoft.com/office/drawing/2014/main" id="{A11C7742-74DD-4121-A69C-4B7CC33AA126}"/>
                </a:ext>
              </a:extLst>
            </p:cNvPr>
            <p:cNvSpPr/>
            <p:nvPr/>
          </p:nvSpPr>
          <p:spPr>
            <a:xfrm>
              <a:off x="5278187" y="5069475"/>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86" name="Graphic 4">
            <a:extLst>
              <a:ext uri="{FF2B5EF4-FFF2-40B4-BE49-F238E27FC236}">
                <a16:creationId xmlns:a16="http://schemas.microsoft.com/office/drawing/2014/main" id="{3A11E1F1-38A8-4E2C-9CF5-DB1606B7789D}"/>
              </a:ext>
            </a:extLst>
          </p:cNvPr>
          <p:cNvGrpSpPr/>
          <p:nvPr/>
        </p:nvGrpSpPr>
        <p:grpSpPr>
          <a:xfrm>
            <a:off x="5041462" y="5045713"/>
            <a:ext cx="201483" cy="237631"/>
            <a:chOff x="4825717" y="5045712"/>
            <a:chExt cx="238125" cy="237631"/>
          </a:xfrm>
          <a:noFill/>
        </p:grpSpPr>
        <p:sp>
          <p:nvSpPr>
            <p:cNvPr id="256" name="Freeform: Shape 255">
              <a:extLst>
                <a:ext uri="{FF2B5EF4-FFF2-40B4-BE49-F238E27FC236}">
                  <a16:creationId xmlns:a16="http://schemas.microsoft.com/office/drawing/2014/main" id="{BC9EFFA8-EF51-4280-B69C-1466FDB11A0B}"/>
                </a:ext>
              </a:extLst>
            </p:cNvPr>
            <p:cNvSpPr/>
            <p:nvPr/>
          </p:nvSpPr>
          <p:spPr>
            <a:xfrm>
              <a:off x="4825717" y="5045712"/>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257" name="Freeform: Shape 256">
              <a:extLst>
                <a:ext uri="{FF2B5EF4-FFF2-40B4-BE49-F238E27FC236}">
                  <a16:creationId xmlns:a16="http://schemas.microsoft.com/office/drawing/2014/main" id="{B4D365A4-E7D6-46A5-9777-46EB090C84C4}"/>
                </a:ext>
              </a:extLst>
            </p:cNvPr>
            <p:cNvSpPr/>
            <p:nvPr/>
          </p:nvSpPr>
          <p:spPr>
            <a:xfrm>
              <a:off x="4897187" y="5164527"/>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87" name="Graphic 4">
            <a:extLst>
              <a:ext uri="{FF2B5EF4-FFF2-40B4-BE49-F238E27FC236}">
                <a16:creationId xmlns:a16="http://schemas.microsoft.com/office/drawing/2014/main" id="{3A11E1F1-38A8-4E2C-9CF5-DB1606B7789D}"/>
              </a:ext>
            </a:extLst>
          </p:cNvPr>
          <p:cNvGrpSpPr/>
          <p:nvPr/>
        </p:nvGrpSpPr>
        <p:grpSpPr>
          <a:xfrm>
            <a:off x="6733943" y="5045713"/>
            <a:ext cx="201483" cy="237631"/>
            <a:chOff x="6825997" y="5045712"/>
            <a:chExt cx="238125" cy="237631"/>
          </a:xfrm>
          <a:noFill/>
        </p:grpSpPr>
        <p:sp>
          <p:nvSpPr>
            <p:cNvPr id="259" name="Freeform: Shape 258">
              <a:extLst>
                <a:ext uri="{FF2B5EF4-FFF2-40B4-BE49-F238E27FC236}">
                  <a16:creationId xmlns:a16="http://schemas.microsoft.com/office/drawing/2014/main" id="{16986315-742C-4F0D-9091-6CF12B9183F9}"/>
                </a:ext>
              </a:extLst>
            </p:cNvPr>
            <p:cNvSpPr/>
            <p:nvPr/>
          </p:nvSpPr>
          <p:spPr>
            <a:xfrm>
              <a:off x="6825997" y="5045712"/>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260" name="Freeform: Shape 259">
              <a:extLst>
                <a:ext uri="{FF2B5EF4-FFF2-40B4-BE49-F238E27FC236}">
                  <a16:creationId xmlns:a16="http://schemas.microsoft.com/office/drawing/2014/main" id="{1DEC183C-9FB0-41F9-AF21-C999EB8EE758}"/>
                </a:ext>
              </a:extLst>
            </p:cNvPr>
            <p:cNvSpPr/>
            <p:nvPr/>
          </p:nvSpPr>
          <p:spPr>
            <a:xfrm>
              <a:off x="6945059" y="5116998"/>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261" name="Freeform: Shape 260">
              <a:extLst>
                <a:ext uri="{FF2B5EF4-FFF2-40B4-BE49-F238E27FC236}">
                  <a16:creationId xmlns:a16="http://schemas.microsoft.com/office/drawing/2014/main" id="{357C260A-480A-410C-A4F4-7C12E79B5FC0}"/>
                </a:ext>
              </a:extLst>
            </p:cNvPr>
            <p:cNvSpPr/>
            <p:nvPr/>
          </p:nvSpPr>
          <p:spPr>
            <a:xfrm>
              <a:off x="6897431" y="5164527"/>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32" name="Graphic 4">
            <a:extLst>
              <a:ext uri="{FF2B5EF4-FFF2-40B4-BE49-F238E27FC236}">
                <a16:creationId xmlns:a16="http://schemas.microsoft.com/office/drawing/2014/main" id="{3A11E1F1-38A8-4E2C-9CF5-DB1606B7789D}"/>
              </a:ext>
            </a:extLst>
          </p:cNvPr>
          <p:cNvGrpSpPr/>
          <p:nvPr/>
        </p:nvGrpSpPr>
        <p:grpSpPr>
          <a:xfrm>
            <a:off x="7056315" y="5140765"/>
            <a:ext cx="201483" cy="237631"/>
            <a:chOff x="7206997" y="5140764"/>
            <a:chExt cx="238125" cy="237631"/>
          </a:xfrm>
          <a:noFill/>
        </p:grpSpPr>
        <p:sp>
          <p:nvSpPr>
            <p:cNvPr id="263" name="Freeform: Shape 262">
              <a:extLst>
                <a:ext uri="{FF2B5EF4-FFF2-40B4-BE49-F238E27FC236}">
                  <a16:creationId xmlns:a16="http://schemas.microsoft.com/office/drawing/2014/main" id="{37F36DB8-1BAC-49CC-9D9C-D2E773B3B90D}"/>
                </a:ext>
              </a:extLst>
            </p:cNvPr>
            <p:cNvSpPr/>
            <p:nvPr/>
          </p:nvSpPr>
          <p:spPr>
            <a:xfrm>
              <a:off x="7206997" y="5140764"/>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264" name="Freeform: Shape 263">
              <a:extLst>
                <a:ext uri="{FF2B5EF4-FFF2-40B4-BE49-F238E27FC236}">
                  <a16:creationId xmlns:a16="http://schemas.microsoft.com/office/drawing/2014/main" id="{380D7F84-EDB7-4FB0-8BF8-2FFA0733CFDB}"/>
                </a:ext>
              </a:extLst>
            </p:cNvPr>
            <p:cNvSpPr/>
            <p:nvPr/>
          </p:nvSpPr>
          <p:spPr>
            <a:xfrm>
              <a:off x="7326059" y="5212050"/>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265" name="Freeform: Shape 264">
              <a:extLst>
                <a:ext uri="{FF2B5EF4-FFF2-40B4-BE49-F238E27FC236}">
                  <a16:creationId xmlns:a16="http://schemas.microsoft.com/office/drawing/2014/main" id="{9AF18D18-EBAB-4908-8F00-EE676E7A3932}"/>
                </a:ext>
              </a:extLst>
            </p:cNvPr>
            <p:cNvSpPr/>
            <p:nvPr/>
          </p:nvSpPr>
          <p:spPr>
            <a:xfrm>
              <a:off x="7278431" y="5259579"/>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33" name="Graphic 4">
            <a:extLst>
              <a:ext uri="{FF2B5EF4-FFF2-40B4-BE49-F238E27FC236}">
                <a16:creationId xmlns:a16="http://schemas.microsoft.com/office/drawing/2014/main" id="{3A11E1F1-38A8-4E2C-9CF5-DB1606B7789D}"/>
              </a:ext>
            </a:extLst>
          </p:cNvPr>
          <p:cNvGrpSpPr/>
          <p:nvPr/>
        </p:nvGrpSpPr>
        <p:grpSpPr>
          <a:xfrm>
            <a:off x="4880300" y="4285294"/>
            <a:ext cx="201483" cy="237631"/>
            <a:chOff x="4635247" y="4285293"/>
            <a:chExt cx="238125" cy="237631"/>
          </a:xfrm>
          <a:noFill/>
        </p:grpSpPr>
        <p:sp>
          <p:nvSpPr>
            <p:cNvPr id="267" name="Freeform: Shape 266">
              <a:extLst>
                <a:ext uri="{FF2B5EF4-FFF2-40B4-BE49-F238E27FC236}">
                  <a16:creationId xmlns:a16="http://schemas.microsoft.com/office/drawing/2014/main" id="{E8FCD108-B360-418F-859A-B9676B71A529}"/>
                </a:ext>
              </a:extLst>
            </p:cNvPr>
            <p:cNvSpPr/>
            <p:nvPr/>
          </p:nvSpPr>
          <p:spPr>
            <a:xfrm>
              <a:off x="4635247" y="4285293"/>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268" name="Freeform: Shape 267">
              <a:extLst>
                <a:ext uri="{FF2B5EF4-FFF2-40B4-BE49-F238E27FC236}">
                  <a16:creationId xmlns:a16="http://schemas.microsoft.com/office/drawing/2014/main" id="{86480B27-433E-4C15-81D4-CE8759FDA1A9}"/>
                </a:ext>
              </a:extLst>
            </p:cNvPr>
            <p:cNvSpPr/>
            <p:nvPr/>
          </p:nvSpPr>
          <p:spPr>
            <a:xfrm>
              <a:off x="4754309" y="4356579"/>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269" name="Freeform: Shape 268">
              <a:extLst>
                <a:ext uri="{FF2B5EF4-FFF2-40B4-BE49-F238E27FC236}">
                  <a16:creationId xmlns:a16="http://schemas.microsoft.com/office/drawing/2014/main" id="{4D466464-B6C5-4D7D-AA82-03E3FD9788B5}"/>
                </a:ext>
              </a:extLst>
            </p:cNvPr>
            <p:cNvSpPr/>
            <p:nvPr/>
          </p:nvSpPr>
          <p:spPr>
            <a:xfrm>
              <a:off x="4706681" y="4404108"/>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sp>
        <p:nvSpPr>
          <p:cNvPr id="270" name="TextBox 269">
            <a:extLst>
              <a:ext uri="{FF2B5EF4-FFF2-40B4-BE49-F238E27FC236}">
                <a16:creationId xmlns:a16="http://schemas.microsoft.com/office/drawing/2014/main" id="{D7CA7E71-7F89-483D-85FD-CEFFC8C3FD63}"/>
              </a:ext>
            </a:extLst>
          </p:cNvPr>
          <p:cNvSpPr txBox="1"/>
          <p:nvPr/>
        </p:nvSpPr>
        <p:spPr>
          <a:xfrm>
            <a:off x="5141744" y="7201676"/>
            <a:ext cx="2620245" cy="485225"/>
          </a:xfrm>
          <a:prstGeom prst="rect">
            <a:avLst/>
          </a:prstGeom>
          <a:noFill/>
        </p:spPr>
        <p:txBody>
          <a:bodyPr wrap="square" lIns="99532" tIns="49766" rIns="99532" bIns="49766" rtlCol="0">
            <a:spAutoFit/>
          </a:bodyPr>
          <a:lstStyle/>
          <a:p>
            <a:r>
              <a:rPr lang="en-IN" sz="2500" dirty="0">
                <a:solidFill>
                  <a:srgbClr val="FF0000"/>
                </a:solidFill>
              </a:rPr>
              <a:t>Accumulation </a:t>
            </a:r>
          </a:p>
        </p:txBody>
      </p:sp>
      <p:sp>
        <p:nvSpPr>
          <p:cNvPr id="201" name="Slide Number Placeholder 200"/>
          <p:cNvSpPr>
            <a:spLocks noGrp="1"/>
          </p:cNvSpPr>
          <p:nvPr>
            <p:ph type="sldNum" sz="quarter" idx="12"/>
          </p:nvPr>
        </p:nvSpPr>
        <p:spPr/>
        <p:txBody>
          <a:bodyPr/>
          <a:lstStyle/>
          <a:p>
            <a:fld id="{BC9AEAF6-A69E-465E-A28F-A9769C2EDB3D}" type="slidenum">
              <a:rPr lang="en-IN" smtClean="0"/>
              <a:pPr/>
              <a:t>8</a:t>
            </a:fld>
            <a:endParaRPr lang="en-IN"/>
          </a:p>
        </p:txBody>
      </p:sp>
      <p:sp>
        <p:nvSpPr>
          <p:cNvPr id="205" name="Date Placeholder 204"/>
          <p:cNvSpPr>
            <a:spLocks noGrp="1"/>
          </p:cNvSpPr>
          <p:nvPr>
            <p:ph type="dt" sz="half" idx="10"/>
          </p:nvPr>
        </p:nvSpPr>
        <p:spPr/>
        <p:txBody>
          <a:bodyPr/>
          <a:lstStyle/>
          <a:p>
            <a:fld id="{3F25C438-54BE-4339-ACF9-6F8F6B3B6BD1}" type="datetime1">
              <a:rPr lang="en-IN" smtClean="0"/>
              <a:t>23-12-2024</a:t>
            </a:fld>
            <a:endParaRPr lang="en-IN"/>
          </a:p>
        </p:txBody>
      </p:sp>
      <p:sp>
        <p:nvSpPr>
          <p:cNvPr id="34" name="Title 1">
            <a:extLst>
              <a:ext uri="{FF2B5EF4-FFF2-40B4-BE49-F238E27FC236}">
                <a16:creationId xmlns:a16="http://schemas.microsoft.com/office/drawing/2014/main" id="{DDAB5B5D-49FE-A8DC-7F56-C13BAC13D0A5}"/>
              </a:ext>
            </a:extLst>
          </p:cNvPr>
          <p:cNvSpPr txBox="1">
            <a:spLocks/>
          </p:cNvSpPr>
          <p:nvPr/>
        </p:nvSpPr>
        <p:spPr>
          <a:xfrm>
            <a:off x="2619801" y="151414"/>
            <a:ext cx="7365940" cy="799186"/>
          </a:xfrm>
          <a:prstGeom prst="rect">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rmAutofit/>
          </a:bodyPr>
          <a:lstStyle>
            <a:lvl1pPr algn="l" defTabSz="1104047" rtl="0" eaLnBrk="1" latinLnBrk="0" hangingPunct="1">
              <a:lnSpc>
                <a:spcPct val="90000"/>
              </a:lnSpc>
              <a:spcBef>
                <a:spcPct val="0"/>
              </a:spcBef>
              <a:buNone/>
              <a:defRPr sz="4800" kern="1200">
                <a:solidFill>
                  <a:schemeClr val="tx1"/>
                </a:solidFill>
                <a:latin typeface="+mj-lt"/>
                <a:ea typeface="+mj-ea"/>
                <a:cs typeface="+mj-cs"/>
              </a:defRPr>
            </a:lvl1pPr>
          </a:lstStyle>
          <a:p>
            <a:pPr algn="ctr"/>
            <a:r>
              <a:rPr lang="en-US" dirty="0">
                <a:solidFill>
                  <a:schemeClr val="accent2">
                    <a:lumMod val="40000"/>
                    <a:lumOff val="60000"/>
                  </a:schemeClr>
                </a:solidFill>
                <a:latin typeface="Times" panose="02020603050405020304" pitchFamily="18" charset="0"/>
                <a:cs typeface="Times" panose="02020603050405020304" pitchFamily="18" charset="0"/>
              </a:rPr>
              <a:t>MOSFET Capacitor</a:t>
            </a:r>
          </a:p>
        </p:txBody>
      </p:sp>
    </p:spTree>
    <p:extLst>
      <p:ext uri="{BB962C8B-B14F-4D97-AF65-F5344CB8AC3E}">
        <p14:creationId xmlns:p14="http://schemas.microsoft.com/office/powerpoint/2010/main" val="845057551"/>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0" presetClass="path" presetSubtype="0" accel="50000" decel="50000" fill="hold" nodeType="clickEffect">
                                  <p:stCondLst>
                                    <p:cond delay="0"/>
                                  </p:stCondLst>
                                  <p:childTnLst>
                                    <p:animMotion origin="layout" path="M -0.00013 0.00038 L -0.00013 0.11714 L -0.11152 0.11714 " pathEditMode="relative" rAng="0" ptsTypes="AAA">
                                      <p:cBhvr>
                                        <p:cTn id="34" dur="2000" fill="hold"/>
                                        <p:tgtEl>
                                          <p:spTgt spid="20"/>
                                        </p:tgtEl>
                                        <p:attrNameLst>
                                          <p:attrName>ppt_x</p:attrName>
                                          <p:attrName>ppt_y</p:attrName>
                                        </p:attrNameLst>
                                      </p:cBhvr>
                                      <p:rCtr x="-5570" y="5828"/>
                                    </p:animMotion>
                                  </p:childTnLst>
                                </p:cTn>
                              </p:par>
                              <p:par>
                                <p:cTn id="35" presetID="0" presetClass="path" presetSubtype="0" accel="50000" decel="50000" fill="hold" nodeType="withEffect">
                                  <p:stCondLst>
                                    <p:cond delay="0"/>
                                  </p:stCondLst>
                                  <p:childTnLst>
                                    <p:animMotion origin="layout" path="M -0.00115 -0.01074 L 0.00013 0.12289 L -0.09368 0.12289 " pathEditMode="relative" rAng="0" ptsTypes="AAA">
                                      <p:cBhvr>
                                        <p:cTn id="36" dur="2000" fill="hold"/>
                                        <p:tgtEl>
                                          <p:spTgt spid="19"/>
                                        </p:tgtEl>
                                        <p:attrNameLst>
                                          <p:attrName>ppt_x</p:attrName>
                                          <p:attrName>ppt_y</p:attrName>
                                        </p:attrNameLst>
                                      </p:cBhvr>
                                      <p:rCtr x="-4563" y="6672"/>
                                    </p:animMotion>
                                  </p:childTnLst>
                                </p:cTn>
                              </p:par>
                              <p:par>
                                <p:cTn id="37" presetID="0" presetClass="path" presetSubtype="0" accel="50000" decel="50000" fill="hold" nodeType="withEffect">
                                  <p:stCondLst>
                                    <p:cond delay="0"/>
                                  </p:stCondLst>
                                  <p:childTnLst>
                                    <p:animMotion origin="layout" path="M 2.30181E-6 -0.01112 C 0.00013 0.03585 0.00025 0.08282 0.00051 0.12998 L -0.07584 0.12998 " pathEditMode="relative" ptsTypes="AAA">
                                      <p:cBhvr>
                                        <p:cTn id="38" dur="2000" fill="hold"/>
                                        <p:tgtEl>
                                          <p:spTgt spid="17"/>
                                        </p:tgtEl>
                                        <p:attrNameLst>
                                          <p:attrName>ppt_x</p:attrName>
                                          <p:attrName>ppt_y</p:attrName>
                                        </p:attrNameLst>
                                      </p:cBhvr>
                                    </p:animMotion>
                                  </p:childTnLst>
                                </p:cTn>
                              </p:par>
                              <p:par>
                                <p:cTn id="39" presetID="0" presetClass="path" presetSubtype="0" accel="50000" decel="50000" fill="hold" nodeType="withEffect">
                                  <p:stCondLst>
                                    <p:cond delay="0"/>
                                  </p:stCondLst>
                                  <p:childTnLst>
                                    <p:animMotion origin="layout" path="M -0.00128 -0.00843 C -0.00102 0.0393 -0.00077 0.08704 -0.00038 0.13497 L -0.05748 0.13497 " pathEditMode="relative" rAng="0" ptsTypes="AAA">
                                      <p:cBhvr>
                                        <p:cTn id="40" dur="2000" fill="hold"/>
                                        <p:tgtEl>
                                          <p:spTgt spid="14"/>
                                        </p:tgtEl>
                                        <p:attrNameLst>
                                          <p:attrName>ppt_x</p:attrName>
                                          <p:attrName>ppt_y</p:attrName>
                                        </p:attrNameLst>
                                      </p:cBhvr>
                                      <p:rCtr x="-2766" y="7170"/>
                                    </p:animMotion>
                                  </p:childTnLst>
                                </p:cTn>
                              </p:par>
                              <p:par>
                                <p:cTn id="41" presetID="0" presetClass="path" presetSubtype="0" accel="50000" decel="50000" fill="hold" nodeType="withEffect">
                                  <p:stCondLst>
                                    <p:cond delay="0"/>
                                  </p:stCondLst>
                                  <p:childTnLst>
                                    <p:animMotion origin="layout" path="M -0.00038 -0.00613 L -0.00038 0.14647 L -0.04193 0.14647 " pathEditMode="relative" rAng="0" ptsTypes="AAA">
                                      <p:cBhvr>
                                        <p:cTn id="42" dur="2000" fill="hold"/>
                                        <p:tgtEl>
                                          <p:spTgt spid="11"/>
                                        </p:tgtEl>
                                        <p:attrNameLst>
                                          <p:attrName>ppt_x</p:attrName>
                                          <p:attrName>ppt_y</p:attrName>
                                        </p:attrNameLst>
                                      </p:cBhvr>
                                      <p:rCtr x="-2077" y="7630"/>
                                    </p:animMotion>
                                  </p:childTnLst>
                                </p:cTn>
                              </p:par>
                              <p:par>
                                <p:cTn id="43" presetID="0" presetClass="path" presetSubtype="0" accel="50000" decel="50000" fill="hold" nodeType="withEffect">
                                  <p:stCondLst>
                                    <p:cond delay="0"/>
                                  </p:stCondLst>
                                  <p:childTnLst>
                                    <p:animMotion origin="layout" path="M -0.00038 -0.01035 L -0.00038 0.15357 L -0.02562 0.1528 " pathEditMode="relative" rAng="0" ptsTypes="AAA">
                                      <p:cBhvr>
                                        <p:cTn id="44" dur="2000" fill="hold"/>
                                        <p:tgtEl>
                                          <p:spTgt spid="8"/>
                                        </p:tgtEl>
                                        <p:attrNameLst>
                                          <p:attrName>ppt_x</p:attrName>
                                          <p:attrName>ppt_y</p:attrName>
                                        </p:attrNameLst>
                                      </p:cBhvr>
                                      <p:rCtr x="-1262" y="8186"/>
                                    </p:animMotion>
                                  </p:childTnLst>
                                </p:cTn>
                              </p:par>
                              <p:par>
                                <p:cTn id="45" presetID="0" presetClass="path" presetSubtype="0" accel="50000" decel="50000" fill="hold" nodeType="withEffect">
                                  <p:stCondLst>
                                    <p:cond delay="0"/>
                                  </p:stCondLst>
                                  <p:childTnLst>
                                    <p:animMotion origin="layout" path="M -0.00051 -0.01381 L 0.00013 0.15817 L -0.00931 0.15874 " pathEditMode="relative" rAng="0" ptsTypes="AAA">
                                      <p:cBhvr>
                                        <p:cTn id="46" dur="2000" fill="hold"/>
                                        <p:tgtEl>
                                          <p:spTgt spid="7"/>
                                        </p:tgtEl>
                                        <p:attrNameLst>
                                          <p:attrName>ppt_x</p:attrName>
                                          <p:attrName>ppt_y</p:attrName>
                                        </p:attrNameLst>
                                      </p:cBhvr>
                                      <p:rCtr x="-408" y="8627"/>
                                    </p:animMotion>
                                  </p:childTnLst>
                                </p:cTn>
                              </p:par>
                              <p:par>
                                <p:cTn id="47" presetID="0" presetClass="path" presetSubtype="0" accel="50000" decel="50000" fill="hold" nodeType="withEffect">
                                  <p:stCondLst>
                                    <p:cond delay="0"/>
                                  </p:stCondLst>
                                  <p:childTnLst>
                                    <p:animMotion origin="layout" path="M -0.00038 -0.0092 L -0.00013 0.17083 L 0.10999 0.16795 " pathEditMode="relative" rAng="0" ptsTypes="AAA">
                                      <p:cBhvr>
                                        <p:cTn id="48" dur="2000" fill="hold"/>
                                        <p:tgtEl>
                                          <p:spTgt spid="6"/>
                                        </p:tgtEl>
                                        <p:attrNameLst>
                                          <p:attrName>ppt_x</p:attrName>
                                          <p:attrName>ppt_y</p:attrName>
                                        </p:attrNameLst>
                                      </p:cBhvr>
                                      <p:rCtr x="5519" y="8992"/>
                                    </p:animMotion>
                                  </p:childTnLst>
                                </p:cTn>
                              </p:par>
                              <p:par>
                                <p:cTn id="49" presetID="0" presetClass="path" presetSubtype="0" accel="50000" decel="50000" fill="hold" nodeType="withEffect">
                                  <p:stCondLst>
                                    <p:cond delay="0"/>
                                  </p:stCondLst>
                                  <p:childTnLst>
                                    <p:animMotion origin="layout" path="M -0.00013 -0.0025 L 0.00013 0.1898 L 0.09444 0.18884 " pathEditMode="relative" rAng="0" ptsTypes="AAA">
                                      <p:cBhvr>
                                        <p:cTn id="50" dur="2000" fill="hold"/>
                                        <p:tgtEl>
                                          <p:spTgt spid="4"/>
                                        </p:tgtEl>
                                        <p:attrNameLst>
                                          <p:attrName>ppt_x</p:attrName>
                                          <p:attrName>ppt_y</p:attrName>
                                        </p:attrNameLst>
                                      </p:cBhvr>
                                      <p:rCtr x="4729" y="9605"/>
                                    </p:animMotion>
                                  </p:childTnLst>
                                </p:cTn>
                              </p:par>
                              <p:par>
                                <p:cTn id="51" presetID="0" presetClass="path" presetSubtype="0" accel="50000" decel="50000" fill="hold" nodeType="withEffect">
                                  <p:stCondLst>
                                    <p:cond delay="0"/>
                                  </p:stCondLst>
                                  <p:childTnLst>
                                    <p:animMotion origin="layout" path="M -0.00281 -0.00729 L 2.30181E-6 0.18404 L 0.07711 0.18098 " pathEditMode="relative" rAng="0" ptsTypes="AAA">
                                      <p:cBhvr>
                                        <p:cTn id="52" dur="2000" fill="hold"/>
                                        <p:tgtEl>
                                          <p:spTgt spid="5"/>
                                        </p:tgtEl>
                                        <p:attrNameLst>
                                          <p:attrName>ppt_x</p:attrName>
                                          <p:attrName>ppt_y</p:attrName>
                                        </p:attrNameLst>
                                      </p:cBhvr>
                                      <p:rCtr x="3989" y="9567"/>
                                    </p:animMotion>
                                  </p:childTnLst>
                                </p:cTn>
                              </p:par>
                              <p:par>
                                <p:cTn id="53" presetID="1"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par>
                                <p:cTn id="61" presetID="0" presetClass="path" presetSubtype="0" accel="50000" decel="50000" fill="hold" nodeType="withEffect">
                                  <p:stCondLst>
                                    <p:cond delay="0"/>
                                  </p:stCondLst>
                                  <p:childTnLst>
                                    <p:animMotion origin="layout" path="M 0.00013 -0.00134 L -0.00013 0.19882 L 0.06283 0.19824 " pathEditMode="relative" rAng="0" ptsTypes="AAA">
                                      <p:cBhvr>
                                        <p:cTn id="62" dur="2000" fill="hold"/>
                                        <p:tgtEl>
                                          <p:spTgt spid="24"/>
                                        </p:tgtEl>
                                        <p:attrNameLst>
                                          <p:attrName>ppt_x</p:attrName>
                                          <p:attrName>ppt_y</p:attrName>
                                        </p:attrNameLst>
                                      </p:cBhvr>
                                      <p:rCtr x="3123" y="10008"/>
                                    </p:animMotion>
                                  </p:childTnLst>
                                </p:cTn>
                              </p:par>
                              <p:par>
                                <p:cTn id="63" presetID="0" presetClass="path" presetSubtype="0" accel="50000" decel="50000" fill="hold" nodeType="withEffect">
                                  <p:stCondLst>
                                    <p:cond delay="0"/>
                                  </p:stCondLst>
                                  <p:childTnLst>
                                    <p:animMotion origin="layout" path="M -0.00077 -0.01074 L 0.00038 0.20399 L 0.04703 0.20456 " pathEditMode="relative" rAng="0" ptsTypes="AAA">
                                      <p:cBhvr>
                                        <p:cTn id="64" dur="2000" fill="hold"/>
                                        <p:tgtEl>
                                          <p:spTgt spid="23"/>
                                        </p:tgtEl>
                                        <p:attrNameLst>
                                          <p:attrName>ppt_x</p:attrName>
                                          <p:attrName>ppt_y</p:attrName>
                                        </p:attrNameLst>
                                      </p:cBhvr>
                                      <p:rCtr x="2383" y="10755"/>
                                    </p:animMotion>
                                  </p:childTnLst>
                                </p:cTn>
                              </p:par>
                              <p:par>
                                <p:cTn id="65" presetID="0" presetClass="path" presetSubtype="0" accel="50000" decel="50000" fill="hold" nodeType="withEffect">
                                  <p:stCondLst>
                                    <p:cond delay="0"/>
                                  </p:stCondLst>
                                  <p:childTnLst>
                                    <p:animMotion origin="layout" path="M -0.00115 -0.00882 L 2.30181E-6 0.20839 L 0.03071 0.21089 " pathEditMode="relative" rAng="0" ptsTypes="AAA">
                                      <p:cBhvr>
                                        <p:cTn id="66" dur="2000" fill="hold"/>
                                        <p:tgtEl>
                                          <p:spTgt spid="22"/>
                                        </p:tgtEl>
                                        <p:attrNameLst>
                                          <p:attrName>ppt_x</p:attrName>
                                          <p:attrName>ppt_y</p:attrName>
                                        </p:attrNameLst>
                                      </p:cBhvr>
                                      <p:rCtr x="1593" y="10985"/>
                                    </p:animMotion>
                                  </p:childTnLst>
                                </p:cTn>
                              </p:par>
                              <p:par>
                                <p:cTn id="67" presetID="0" presetClass="path" presetSubtype="0" accel="50000" decel="50000" fill="hold" nodeType="withEffect">
                                  <p:stCondLst>
                                    <p:cond delay="0"/>
                                  </p:stCondLst>
                                  <p:childTnLst>
                                    <p:animMotion origin="layout" path="M -0.00077 -0.01169 L 0.00063 0.21665 L 0.01198 0.21741 " pathEditMode="relative" rAng="0" ptsTypes="AAA">
                                      <p:cBhvr>
                                        <p:cTn id="68" dur="2000" fill="hold"/>
                                        <p:tgtEl>
                                          <p:spTgt spid="21"/>
                                        </p:tgtEl>
                                        <p:attrNameLst>
                                          <p:attrName>ppt_x</p:attrName>
                                          <p:attrName>ppt_y</p:attrName>
                                        </p:attrNameLst>
                                      </p:cBhvr>
                                      <p:rCtr x="637" y="11446"/>
                                    </p:animMotion>
                                  </p:childTnLst>
                                </p:cTn>
                              </p:par>
                            </p:childTnLst>
                          </p:cTn>
                        </p:par>
                      </p:childTnLst>
                    </p:cTn>
                  </p:par>
                  <p:par>
                    <p:cTn id="69" fill="hold">
                      <p:stCondLst>
                        <p:cond delay="indefinite"/>
                      </p:stCondLst>
                      <p:childTnLst>
                        <p:par>
                          <p:cTn id="70" fill="hold">
                            <p:stCondLst>
                              <p:cond delay="0"/>
                            </p:stCondLst>
                            <p:childTnLst>
                              <p:par>
                                <p:cTn id="71" presetID="0" presetClass="path" presetSubtype="0" accel="50000" decel="50000" fill="hold" nodeType="clickEffect">
                                  <p:stCondLst>
                                    <p:cond delay="0"/>
                                  </p:stCondLst>
                                  <p:childTnLst>
                                    <p:animMotion origin="layout" path="M -0.00063 0.00019 L -0.01287 -0.0255 " pathEditMode="relative" ptsTypes="AA">
                                      <p:cBhvr>
                                        <p:cTn id="72" dur="2000" fill="hold"/>
                                        <p:tgtEl>
                                          <p:spTgt spid="25"/>
                                        </p:tgtEl>
                                        <p:attrNameLst>
                                          <p:attrName>ppt_x</p:attrName>
                                          <p:attrName>ppt_y</p:attrName>
                                        </p:attrNameLst>
                                      </p:cBhvr>
                                    </p:animMotion>
                                  </p:childTnLst>
                                </p:cTn>
                              </p:par>
                              <p:par>
                                <p:cTn id="73" presetID="0" presetClass="path" presetSubtype="0" accel="50000" decel="50000" fill="hold" nodeType="withEffect">
                                  <p:stCondLst>
                                    <p:cond delay="0"/>
                                  </p:stCondLst>
                                  <p:childTnLst>
                                    <p:animMotion origin="layout" path="M -0.00013 0.00077 L -0.01721 -0.04467 " pathEditMode="relative" ptsTypes="AA">
                                      <p:cBhvr>
                                        <p:cTn id="74" dur="2000" fill="hold"/>
                                        <p:tgtEl>
                                          <p:spTgt spid="26"/>
                                        </p:tgtEl>
                                        <p:attrNameLst>
                                          <p:attrName>ppt_x</p:attrName>
                                          <p:attrName>ppt_y</p:attrName>
                                        </p:attrNameLst>
                                      </p:cBhvr>
                                    </p:animMotion>
                                  </p:childTnLst>
                                </p:cTn>
                              </p:par>
                              <p:par>
                                <p:cTn id="75" presetID="0" presetClass="path" presetSubtype="0" accel="50000" decel="50000" fill="hold" nodeType="withEffect">
                                  <p:stCondLst>
                                    <p:cond delay="0"/>
                                  </p:stCondLst>
                                  <p:childTnLst>
                                    <p:animMotion origin="layout" path="M 0.00089 0.00038 L -0.01631 -0.01036 " pathEditMode="relative" ptsTypes="AA">
                                      <p:cBhvr>
                                        <p:cTn id="76" dur="2000" fill="hold"/>
                                        <p:tgtEl>
                                          <p:spTgt spid="27"/>
                                        </p:tgtEl>
                                        <p:attrNameLst>
                                          <p:attrName>ppt_x</p:attrName>
                                          <p:attrName>ppt_y</p:attrName>
                                        </p:attrNameLst>
                                      </p:cBhvr>
                                    </p:animMotion>
                                  </p:childTnLst>
                                </p:cTn>
                              </p:par>
                              <p:par>
                                <p:cTn id="77" presetID="0" presetClass="path" presetSubtype="0" accel="50000" decel="50000" fill="hold" nodeType="withEffect">
                                  <p:stCondLst>
                                    <p:cond delay="0"/>
                                  </p:stCondLst>
                                  <p:childTnLst>
                                    <p:animMotion origin="layout" path="M 0.00013 0.00077 L -0.00739 -0.04179 " pathEditMode="relative" ptsTypes="AA">
                                      <p:cBhvr>
                                        <p:cTn id="78" dur="2000" fill="hold"/>
                                        <p:tgtEl>
                                          <p:spTgt spid="28"/>
                                        </p:tgtEl>
                                        <p:attrNameLst>
                                          <p:attrName>ppt_x</p:attrName>
                                          <p:attrName>ppt_y</p:attrName>
                                        </p:attrNameLst>
                                      </p:cBhvr>
                                    </p:animMotion>
                                  </p:childTnLst>
                                </p:cTn>
                              </p:par>
                              <p:par>
                                <p:cTn id="79" presetID="0" presetClass="path" presetSubtype="0" accel="50000" decel="50000" fill="hold" nodeType="withEffect">
                                  <p:stCondLst>
                                    <p:cond delay="0"/>
                                  </p:stCondLst>
                                  <p:childTnLst>
                                    <p:animMotion origin="layout" path="M -0.00013 -0.00096 L -0.00013 -0.00576 " pathEditMode="relative" rAng="0" ptsTypes="AA">
                                      <p:cBhvr>
                                        <p:cTn id="80" dur="2000" fill="hold"/>
                                        <p:tgtEl>
                                          <p:spTgt spid="29"/>
                                        </p:tgtEl>
                                        <p:attrNameLst>
                                          <p:attrName>ppt_x</p:attrName>
                                          <p:attrName>ppt_y</p:attrName>
                                        </p:attrNameLst>
                                      </p:cBhvr>
                                      <p:rCtr x="0" y="-249"/>
                                    </p:animMotion>
                                  </p:childTnLst>
                                </p:cTn>
                              </p:par>
                              <p:par>
                                <p:cTn id="81" presetID="0" presetClass="path" presetSubtype="0" accel="50000" decel="50000" fill="hold" nodeType="withEffect">
                                  <p:stCondLst>
                                    <p:cond delay="0"/>
                                  </p:stCondLst>
                                  <p:childTnLst>
                                    <p:animMotion origin="layout" path="M 0.00038 0.00862 L -0.00115 -0.00633 " pathEditMode="relative" rAng="0" ptsTypes="AA">
                                      <p:cBhvr>
                                        <p:cTn id="82" dur="2000" fill="hold"/>
                                        <p:tgtEl>
                                          <p:spTgt spid="31"/>
                                        </p:tgtEl>
                                        <p:attrNameLst>
                                          <p:attrName>ppt_x</p:attrName>
                                          <p:attrName>ppt_y</p:attrName>
                                        </p:attrNameLst>
                                      </p:cBhvr>
                                      <p:rCtr x="-76" y="-748"/>
                                    </p:animMotion>
                                  </p:childTnLst>
                                </p:cTn>
                              </p:par>
                              <p:par>
                                <p:cTn id="83" presetID="0" presetClass="path" presetSubtype="0" accel="50000" decel="50000" fill="hold" nodeType="withEffect">
                                  <p:stCondLst>
                                    <p:cond delay="0"/>
                                  </p:stCondLst>
                                  <p:childTnLst>
                                    <p:animMotion origin="layout" path="M -0.00714 -0.02416 L -0.00676 -0.02416 " pathEditMode="relative" rAng="0" ptsTypes="AA">
                                      <p:cBhvr>
                                        <p:cTn id="84" dur="2000" fill="hold"/>
                                        <p:tgtEl>
                                          <p:spTgt spid="225"/>
                                        </p:tgtEl>
                                        <p:attrNameLst>
                                          <p:attrName>ppt_x</p:attrName>
                                          <p:attrName>ppt_y</p:attrName>
                                        </p:attrNameLst>
                                      </p:cBhvr>
                                      <p:rCtr x="13" y="0"/>
                                    </p:animMotion>
                                  </p:childTnLst>
                                </p:cTn>
                              </p:par>
                              <p:par>
                                <p:cTn id="85" presetID="0" presetClass="path" presetSubtype="0" accel="50000" decel="50000" fill="hold" nodeType="withEffect">
                                  <p:stCondLst>
                                    <p:cond delay="0"/>
                                  </p:stCondLst>
                                  <p:childTnLst>
                                    <p:animMotion origin="layout" path="M 2.14122E-7 3.06748E-6 L -0.00956 -0.01036 " pathEditMode="relative" rAng="0" ptsTypes="AA">
                                      <p:cBhvr>
                                        <p:cTn id="86" dur="2000" fill="hold"/>
                                        <p:tgtEl>
                                          <p:spTgt spid="228"/>
                                        </p:tgtEl>
                                        <p:attrNameLst>
                                          <p:attrName>ppt_x</p:attrName>
                                          <p:attrName>ppt_y</p:attrName>
                                        </p:attrNameLst>
                                      </p:cBhvr>
                                      <p:rCtr x="-484" y="-518"/>
                                    </p:animMotion>
                                  </p:childTnLst>
                                </p:cTn>
                              </p:par>
                              <p:par>
                                <p:cTn id="87" presetID="0" presetClass="path" presetSubtype="0" accel="50000" decel="50000" fill="hold" nodeType="withEffect">
                                  <p:stCondLst>
                                    <p:cond delay="0"/>
                                  </p:stCondLst>
                                  <p:childTnLst>
                                    <p:animMotion origin="layout" path="M -0.00038 0.00096 L -0.00879 -0.03297 " pathEditMode="relative" ptsTypes="AA">
                                      <p:cBhvr>
                                        <p:cTn id="88" dur="2000" fill="hold"/>
                                        <p:tgtEl>
                                          <p:spTgt spid="231"/>
                                        </p:tgtEl>
                                        <p:attrNameLst>
                                          <p:attrName>ppt_x</p:attrName>
                                          <p:attrName>ppt_y</p:attrName>
                                        </p:attrNameLst>
                                      </p:cBhvr>
                                    </p:animMotion>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5" grpId="0"/>
      <p:bldP spid="270" grpId="0"/>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33424577-C144-4B96-A391-BD1326AFD377}" type="datetime1">
              <a:rPr lang="en-IN" smtClean="0"/>
              <a:pPr>
                <a:defRPr/>
              </a:pPr>
              <a:t>23-12-2024</a:t>
            </a:fld>
            <a:endParaRPr lang="en-US" dirty="0"/>
          </a:p>
        </p:txBody>
      </p:sp>
      <p:sp>
        <p:nvSpPr>
          <p:cNvPr id="15363"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6" name="Slide Number Placeholder 5"/>
          <p:cNvSpPr>
            <a:spLocks noGrp="1"/>
          </p:cNvSpPr>
          <p:nvPr>
            <p:ph type="sldNum" sz="quarter" idx="12"/>
          </p:nvPr>
        </p:nvSpPr>
        <p:spPr/>
        <p:txBody>
          <a:bodyPr/>
          <a:lstStyle/>
          <a:p>
            <a:pPr>
              <a:defRPr/>
            </a:pPr>
            <a:fld id="{76785C88-E53E-470E-AEE8-69C67DC2915C}" type="slidenum">
              <a:rPr lang="en-US" smtClean="0"/>
              <a:pPr>
                <a:defRPr/>
              </a:pPr>
              <a:t>80</a:t>
            </a:fld>
            <a:endParaRPr lang="en-US" dirty="0"/>
          </a:p>
        </p:txBody>
      </p:sp>
      <p:sp>
        <p:nvSpPr>
          <p:cNvPr id="15365" name="Rectangle 9"/>
          <p:cNvSpPr>
            <a:spLocks noChangeArrowheads="1"/>
          </p:cNvSpPr>
          <p:nvPr/>
        </p:nvSpPr>
        <p:spPr bwMode="auto">
          <a:xfrm>
            <a:off x="551416" y="1099301"/>
            <a:ext cx="8895646" cy="499025"/>
          </a:xfrm>
          <a:prstGeom prst="rect">
            <a:avLst/>
          </a:prstGeom>
          <a:solidFill>
            <a:srgbClr val="FFFF00"/>
          </a:solidFill>
          <a:ln w="9525">
            <a:solidFill>
              <a:srgbClr val="C00000"/>
            </a:solidFill>
            <a:miter lim="800000"/>
            <a:headEnd/>
            <a:tailEnd/>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buFont typeface="Arial" panose="020B0604020202020204" pitchFamily="34" charset="0"/>
              <a:buNone/>
            </a:pPr>
            <a:r>
              <a:rPr lang="en-US" altLang="hi-IN" sz="2860" b="1">
                <a:latin typeface="Times New Roman" panose="02020603050405020304" pitchFamily="18" charset="0"/>
                <a:cs typeface="Times New Roman" panose="02020603050405020304" pitchFamily="18" charset="0"/>
              </a:rPr>
              <a:t>Distribution of Voltage Gain in a Cascode Amplifier</a:t>
            </a:r>
            <a:endParaRPr lang="en-US" altLang="hi-IN" sz="2452">
              <a:latin typeface="Times New Roman" panose="02020603050405020304" pitchFamily="18" charset="0"/>
              <a:cs typeface="Times New Roman" panose="02020603050405020304" pitchFamily="18" charset="0"/>
            </a:endParaRPr>
          </a:p>
        </p:txBody>
      </p:sp>
      <p:sp>
        <p:nvSpPr>
          <p:cNvPr id="15366" name="Rectangle 18"/>
          <p:cNvSpPr>
            <a:spLocks noChangeArrowheads="1"/>
          </p:cNvSpPr>
          <p:nvPr/>
        </p:nvSpPr>
        <p:spPr bwMode="auto">
          <a:xfrm>
            <a:off x="8699405" y="2036709"/>
            <a:ext cx="652113"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hi-IN" sz="1839">
                <a:latin typeface="Times New Roman" panose="02020603050405020304" pitchFamily="18" charset="0"/>
                <a:cs typeface="Times New Roman" panose="02020603050405020304" pitchFamily="18" charset="0"/>
              </a:rPr>
              <a:t>(18) </a:t>
            </a:r>
            <a:endParaRPr lang="hi-IN" altLang="hi-IN" sz="1839">
              <a:latin typeface="Times New Roman" panose="02020603050405020304" pitchFamily="18" charset="0"/>
            </a:endParaRPr>
          </a:p>
        </p:txBody>
      </p:sp>
      <p:sp>
        <p:nvSpPr>
          <p:cNvPr id="15367" name="Rectangle 1"/>
          <p:cNvSpPr>
            <a:spLocks noChangeArrowheads="1"/>
          </p:cNvSpPr>
          <p:nvPr/>
        </p:nvSpPr>
        <p:spPr bwMode="auto">
          <a:xfrm>
            <a:off x="551417" y="1631256"/>
            <a:ext cx="1459737"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hi-IN" sz="2452">
                <a:latin typeface="Times New Roman" panose="02020603050405020304" pitchFamily="18" charset="0"/>
                <a:cs typeface="Times New Roman" panose="02020603050405020304" pitchFamily="18" charset="0"/>
              </a:rPr>
              <a:t>and </a:t>
            </a:r>
            <a:r>
              <a:rPr lang="en-IN" altLang="hi-IN" sz="2452" i="1">
                <a:latin typeface="Times New Roman" panose="02020603050405020304" pitchFamily="18" charset="0"/>
                <a:cs typeface="Times New Roman" panose="02020603050405020304" pitchFamily="18" charset="0"/>
              </a:rPr>
              <a:t>A</a:t>
            </a:r>
            <a:r>
              <a:rPr lang="en-IN" altLang="hi-IN" sz="2452" i="1" baseline="-25000">
                <a:latin typeface="Times New Roman" panose="02020603050405020304" pitchFamily="18" charset="0"/>
                <a:cs typeface="Times New Roman" panose="02020603050405020304" pitchFamily="18" charset="0"/>
              </a:rPr>
              <a:t>v</a:t>
            </a:r>
            <a:r>
              <a:rPr lang="en-IN" altLang="hi-IN" sz="2452" baseline="-25000">
                <a:latin typeface="Times New Roman" panose="02020603050405020304" pitchFamily="18" charset="0"/>
                <a:cs typeface="Times New Roman" panose="02020603050405020304" pitchFamily="18" charset="0"/>
              </a:rPr>
              <a:t>1</a:t>
            </a:r>
            <a:r>
              <a:rPr lang="en-IN" altLang="hi-IN" sz="2452">
                <a:latin typeface="Times New Roman" panose="02020603050405020304" pitchFamily="18" charset="0"/>
                <a:cs typeface="Times New Roman" panose="02020603050405020304" pitchFamily="18" charset="0"/>
              </a:rPr>
              <a:t> as</a:t>
            </a:r>
            <a:endParaRPr lang="hi-IN" altLang="hi-IN" sz="2452">
              <a:latin typeface="Times New Roman" panose="02020603050405020304" pitchFamily="18" charset="0"/>
            </a:endParaRPr>
          </a:p>
        </p:txBody>
      </p:sp>
      <p:pic>
        <p:nvPicPr>
          <p:cNvPr id="15368"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25127" y="1965349"/>
            <a:ext cx="4528102" cy="437890"/>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pic>
      <p:grpSp>
        <p:nvGrpSpPr>
          <p:cNvPr id="15369" name="Group 7"/>
          <p:cNvGrpSpPr>
            <a:grpSpLocks/>
          </p:cNvGrpSpPr>
          <p:nvPr/>
        </p:nvGrpSpPr>
        <p:grpSpPr bwMode="auto">
          <a:xfrm>
            <a:off x="5249809" y="4568359"/>
            <a:ext cx="7205715" cy="2452181"/>
            <a:chOff x="2340769" y="4063554"/>
            <a:chExt cx="7052969" cy="2400659"/>
          </a:xfrm>
        </p:grpSpPr>
        <p:pic>
          <p:nvPicPr>
            <p:cNvPr id="15376"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40769" y="4063554"/>
              <a:ext cx="7052969" cy="2400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7" name="TextBox 6"/>
            <p:cNvSpPr txBox="1">
              <a:spLocks noChangeArrowheads="1"/>
            </p:cNvSpPr>
            <p:nvPr/>
          </p:nvSpPr>
          <p:spPr bwMode="auto">
            <a:xfrm>
              <a:off x="2434324" y="4137646"/>
              <a:ext cx="861931" cy="375415"/>
            </a:xfrm>
            <a:prstGeom prst="rect">
              <a:avLst/>
            </a:prstGeom>
            <a:solidFill>
              <a:srgbClr val="E2F4F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hi-IN" sz="1839"/>
                <a:t>Table 1</a:t>
              </a:r>
              <a:endParaRPr lang="hi-IN" altLang="hi-IN" sz="1839"/>
            </a:p>
          </p:txBody>
        </p:sp>
      </p:grpSp>
      <p:sp>
        <p:nvSpPr>
          <p:cNvPr id="15370" name="Rectangle 8"/>
          <p:cNvSpPr>
            <a:spLocks noChangeArrowheads="1"/>
          </p:cNvSpPr>
          <p:nvPr/>
        </p:nvSpPr>
        <p:spPr bwMode="auto">
          <a:xfrm>
            <a:off x="338959" y="2516766"/>
            <a:ext cx="11904109" cy="1379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Wingdings" panose="05000000000000000000" pitchFamily="2" charset="2"/>
              <a:buChar char="Ø"/>
            </a:pPr>
            <a:r>
              <a:rPr lang="en-US" altLang="hi-IN" sz="2043">
                <a:latin typeface="Times New Roman" panose="02020603050405020304" pitchFamily="18" charset="0"/>
                <a:cs typeface="Times New Roman" panose="02020603050405020304" pitchFamily="18" charset="0"/>
              </a:rPr>
              <a:t>Finally, we can obtain </a:t>
            </a:r>
            <a:r>
              <a:rPr lang="en-US" altLang="hi-IN" sz="2043" i="1">
                <a:latin typeface="Times New Roman" panose="02020603050405020304" pitchFamily="18" charset="0"/>
                <a:cs typeface="Times New Roman" panose="02020603050405020304" pitchFamily="18" charset="0"/>
              </a:rPr>
              <a:t>A</a:t>
            </a:r>
            <a:r>
              <a:rPr lang="en-US" altLang="hi-IN" sz="2043" i="1" baseline="-25000">
                <a:latin typeface="Times New Roman" panose="02020603050405020304" pitchFamily="18" charset="0"/>
                <a:cs typeface="Times New Roman" panose="02020603050405020304" pitchFamily="18" charset="0"/>
              </a:rPr>
              <a:t>v</a:t>
            </a:r>
            <a:r>
              <a:rPr lang="en-US" altLang="hi-IN" sz="2043" baseline="-25000">
                <a:latin typeface="Times New Roman" panose="02020603050405020304" pitchFamily="18" charset="0"/>
                <a:cs typeface="Times New Roman" panose="02020603050405020304" pitchFamily="18" charset="0"/>
              </a:rPr>
              <a:t>2</a:t>
            </a:r>
            <a:r>
              <a:rPr lang="en-US" altLang="hi-IN" sz="2043">
                <a:latin typeface="Times New Roman" panose="02020603050405020304" pitchFamily="18" charset="0"/>
                <a:cs typeface="Times New Roman" panose="02020603050405020304" pitchFamily="18" charset="0"/>
              </a:rPr>
              <a:t> by dividing the total gain </a:t>
            </a:r>
            <a:r>
              <a:rPr lang="en-US" altLang="hi-IN" sz="2043" i="1">
                <a:latin typeface="Times New Roman" panose="02020603050405020304" pitchFamily="18" charset="0"/>
                <a:cs typeface="Times New Roman" panose="02020603050405020304" pitchFamily="18" charset="0"/>
              </a:rPr>
              <a:t>A</a:t>
            </a:r>
            <a:r>
              <a:rPr lang="en-US" altLang="hi-IN" sz="2043" i="1" baseline="-25000">
                <a:latin typeface="Times New Roman" panose="02020603050405020304" pitchFamily="18" charset="0"/>
                <a:cs typeface="Times New Roman" panose="02020603050405020304" pitchFamily="18" charset="0"/>
              </a:rPr>
              <a:t>v</a:t>
            </a:r>
            <a:r>
              <a:rPr lang="en-US" altLang="hi-IN" sz="2043" i="1">
                <a:latin typeface="Times New Roman" panose="02020603050405020304" pitchFamily="18" charset="0"/>
                <a:cs typeface="Times New Roman" panose="02020603050405020304" pitchFamily="18" charset="0"/>
              </a:rPr>
              <a:t> </a:t>
            </a:r>
            <a:r>
              <a:rPr lang="en-US" altLang="hi-IN" sz="2043">
                <a:latin typeface="Times New Roman" panose="02020603050405020304" pitchFamily="18" charset="0"/>
                <a:cs typeface="Times New Roman" panose="02020603050405020304" pitchFamily="18" charset="0"/>
              </a:rPr>
              <a:t>given by Eq. (13) by </a:t>
            </a:r>
            <a:r>
              <a:rPr lang="en-US" altLang="hi-IN" sz="2043" i="1">
                <a:latin typeface="Times New Roman" panose="02020603050405020304" pitchFamily="18" charset="0"/>
                <a:cs typeface="Times New Roman" panose="02020603050405020304" pitchFamily="18" charset="0"/>
              </a:rPr>
              <a:t>A</a:t>
            </a:r>
            <a:r>
              <a:rPr lang="en-US" altLang="hi-IN" sz="2043" i="1" baseline="-25000">
                <a:latin typeface="Times New Roman" panose="02020603050405020304" pitchFamily="18" charset="0"/>
                <a:cs typeface="Times New Roman" panose="02020603050405020304" pitchFamily="18" charset="0"/>
              </a:rPr>
              <a:t>v</a:t>
            </a:r>
            <a:r>
              <a:rPr lang="en-US" altLang="hi-IN" sz="2043" baseline="-25000">
                <a:latin typeface="Times New Roman" panose="02020603050405020304" pitchFamily="18" charset="0"/>
                <a:cs typeface="Times New Roman" panose="02020603050405020304" pitchFamily="18" charset="0"/>
              </a:rPr>
              <a:t>1</a:t>
            </a:r>
            <a:r>
              <a:rPr lang="en-US" altLang="hi-IN" sz="2043">
                <a:latin typeface="Times New Roman" panose="02020603050405020304" pitchFamily="18" charset="0"/>
                <a:cs typeface="Times New Roman" panose="02020603050405020304" pitchFamily="18" charset="0"/>
              </a:rPr>
              <a:t>. </a:t>
            </a:r>
          </a:p>
          <a:p>
            <a:pPr>
              <a:lnSpc>
                <a:spcPct val="100000"/>
              </a:lnSpc>
              <a:spcBef>
                <a:spcPct val="0"/>
              </a:spcBef>
              <a:buFont typeface="Wingdings" panose="05000000000000000000" pitchFamily="2" charset="2"/>
              <a:buChar char="Ø"/>
            </a:pPr>
            <a:r>
              <a:rPr lang="en-US" altLang="hi-IN" sz="2043">
                <a:latin typeface="Times New Roman" panose="02020603050405020304" pitchFamily="18" charset="0"/>
                <a:cs typeface="Times New Roman" panose="02020603050405020304" pitchFamily="18" charset="0"/>
              </a:rPr>
              <a:t>To provide insight into the effect of the value of </a:t>
            </a:r>
            <a:r>
              <a:rPr lang="en-US" altLang="hi-IN" sz="2043" i="1">
                <a:latin typeface="Times New Roman" panose="02020603050405020304" pitchFamily="18" charset="0"/>
                <a:cs typeface="Times New Roman" panose="02020603050405020304" pitchFamily="18" charset="0"/>
              </a:rPr>
              <a:t>R</a:t>
            </a:r>
            <a:r>
              <a:rPr lang="en-US" altLang="hi-IN" sz="2043" i="1" baseline="-25000">
                <a:latin typeface="Times New Roman" panose="02020603050405020304" pitchFamily="18" charset="0"/>
                <a:cs typeface="Times New Roman" panose="02020603050405020304" pitchFamily="18" charset="0"/>
              </a:rPr>
              <a:t>L</a:t>
            </a:r>
            <a:r>
              <a:rPr lang="en-US" altLang="hi-IN" sz="2043" i="1">
                <a:latin typeface="Times New Roman" panose="02020603050405020304" pitchFamily="18" charset="0"/>
                <a:cs typeface="Times New Roman" panose="02020603050405020304" pitchFamily="18" charset="0"/>
              </a:rPr>
              <a:t> </a:t>
            </a:r>
            <a:r>
              <a:rPr lang="en-US" altLang="hi-IN" sz="2043">
                <a:latin typeface="Times New Roman" panose="02020603050405020304" pitchFamily="18" charset="0"/>
                <a:cs typeface="Times New Roman" panose="02020603050405020304" pitchFamily="18" charset="0"/>
              </a:rPr>
              <a:t>on the overall gain of the cascode as well as on how this gain is distributed among the two stages of the cascode amplifier.</a:t>
            </a:r>
          </a:p>
          <a:p>
            <a:pPr>
              <a:lnSpc>
                <a:spcPct val="100000"/>
              </a:lnSpc>
              <a:spcBef>
                <a:spcPct val="0"/>
              </a:spcBef>
              <a:buFont typeface="Wingdings" panose="05000000000000000000" pitchFamily="2" charset="2"/>
              <a:buChar char="Ø"/>
            </a:pPr>
            <a:r>
              <a:rPr lang="en-US" altLang="hi-IN" sz="2043">
                <a:latin typeface="Times New Roman" panose="02020603050405020304" pitchFamily="18" charset="0"/>
                <a:cs typeface="Times New Roman" panose="02020603050405020304" pitchFamily="18" charset="0"/>
              </a:rPr>
              <a:t>We provide in Table 1 approximate values for the case </a:t>
            </a:r>
            <a:r>
              <a:rPr lang="en-US" altLang="hi-IN" sz="2043" i="1">
                <a:latin typeface="Times New Roman" panose="02020603050405020304" pitchFamily="18" charset="0"/>
                <a:cs typeface="Times New Roman" panose="02020603050405020304" pitchFamily="18" charset="0"/>
              </a:rPr>
              <a:t>r</a:t>
            </a:r>
            <a:r>
              <a:rPr lang="en-US" altLang="hi-IN" sz="2043" i="1" baseline="-25000">
                <a:latin typeface="Times New Roman" panose="02020603050405020304" pitchFamily="18" charset="0"/>
                <a:cs typeface="Times New Roman" panose="02020603050405020304" pitchFamily="18" charset="0"/>
              </a:rPr>
              <a:t>o</a:t>
            </a:r>
            <a:r>
              <a:rPr lang="en-US" altLang="hi-IN" sz="2043" baseline="-25000">
                <a:latin typeface="Times New Roman" panose="02020603050405020304" pitchFamily="18" charset="0"/>
                <a:cs typeface="Times New Roman" panose="02020603050405020304" pitchFamily="18" charset="0"/>
              </a:rPr>
              <a:t>1</a:t>
            </a:r>
            <a:r>
              <a:rPr lang="en-IN" altLang="hi-IN" sz="2043">
                <a:latin typeface="Times New Roman" panose="02020603050405020304" pitchFamily="18" charset="0"/>
                <a:cs typeface="Times New Roman" panose="02020603050405020304" pitchFamily="18" charset="0"/>
              </a:rPr>
              <a:t>= </a:t>
            </a:r>
            <a:r>
              <a:rPr lang="en-IN" altLang="hi-IN" sz="2043" i="1">
                <a:latin typeface="Times New Roman" panose="02020603050405020304" pitchFamily="18" charset="0"/>
                <a:cs typeface="Times New Roman" panose="02020603050405020304" pitchFamily="18" charset="0"/>
              </a:rPr>
              <a:t>r</a:t>
            </a:r>
            <a:r>
              <a:rPr lang="en-IN" altLang="hi-IN" sz="2043" i="1" baseline="-25000">
                <a:latin typeface="Times New Roman" panose="02020603050405020304" pitchFamily="18" charset="0"/>
                <a:cs typeface="Times New Roman" panose="02020603050405020304" pitchFamily="18" charset="0"/>
              </a:rPr>
              <a:t>o</a:t>
            </a:r>
            <a:r>
              <a:rPr lang="en-IN" altLang="hi-IN" sz="2043" baseline="-25000">
                <a:latin typeface="Times New Roman" panose="02020603050405020304" pitchFamily="18" charset="0"/>
                <a:cs typeface="Times New Roman" panose="02020603050405020304" pitchFamily="18" charset="0"/>
              </a:rPr>
              <a:t>2</a:t>
            </a:r>
            <a:r>
              <a:rPr lang="en-US" altLang="hi-IN" sz="2043">
                <a:latin typeface="Times New Roman" panose="02020603050405020304" pitchFamily="18" charset="0"/>
                <a:cs typeface="Times New Roman" panose="02020603050405020304" pitchFamily="18" charset="0"/>
              </a:rPr>
              <a:t>= </a:t>
            </a:r>
            <a:r>
              <a:rPr lang="en-US" altLang="hi-IN" sz="2043" i="1">
                <a:latin typeface="Times New Roman" panose="02020603050405020304" pitchFamily="18" charset="0"/>
                <a:cs typeface="Times New Roman" panose="02020603050405020304" pitchFamily="18" charset="0"/>
              </a:rPr>
              <a:t>r</a:t>
            </a:r>
            <a:r>
              <a:rPr lang="en-US" altLang="hi-IN" sz="2043" i="1" baseline="-25000">
                <a:latin typeface="Times New Roman" panose="02020603050405020304" pitchFamily="18" charset="0"/>
                <a:cs typeface="Times New Roman" panose="02020603050405020304" pitchFamily="18" charset="0"/>
              </a:rPr>
              <a:t>o</a:t>
            </a:r>
            <a:r>
              <a:rPr lang="en-US" altLang="hi-IN" sz="2043" i="1">
                <a:latin typeface="Times New Roman" panose="02020603050405020304" pitchFamily="18" charset="0"/>
                <a:cs typeface="Times New Roman" panose="02020603050405020304" pitchFamily="18" charset="0"/>
              </a:rPr>
              <a:t> </a:t>
            </a:r>
            <a:r>
              <a:rPr lang="en-US" altLang="hi-IN" sz="2043">
                <a:latin typeface="Times New Roman" panose="02020603050405020304" pitchFamily="18" charset="0"/>
                <a:cs typeface="Times New Roman" panose="02020603050405020304" pitchFamily="18" charset="0"/>
              </a:rPr>
              <a:t>and </a:t>
            </a:r>
          </a:p>
        </p:txBody>
      </p:sp>
      <p:sp>
        <p:nvSpPr>
          <p:cNvPr id="15371" name="Rectangle 10"/>
          <p:cNvSpPr>
            <a:spLocks noChangeArrowheads="1"/>
          </p:cNvSpPr>
          <p:nvPr/>
        </p:nvSpPr>
        <p:spPr bwMode="auto">
          <a:xfrm>
            <a:off x="58385" y="6530753"/>
            <a:ext cx="5287111" cy="672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Wingdings" panose="05000000000000000000" pitchFamily="2" charset="2"/>
              <a:buChar char="Ø"/>
            </a:pPr>
            <a:r>
              <a:rPr lang="en-US" altLang="hi-IN" sz="1839">
                <a:solidFill>
                  <a:srgbClr val="C00000"/>
                </a:solidFill>
                <a:latin typeface="Times New Roman" panose="02020603050405020304" pitchFamily="18" charset="0"/>
                <a:cs typeface="Times New Roman" panose="02020603050405020304" pitchFamily="18" charset="0"/>
              </a:rPr>
              <a:t>(4) </a:t>
            </a:r>
            <a:r>
              <a:rPr lang="en-IN" altLang="hi-IN" sz="1839">
                <a:solidFill>
                  <a:srgbClr val="C00000"/>
                </a:solidFill>
                <a:latin typeface="Times New Roman" panose="02020603050405020304" pitchFamily="18" charset="0"/>
                <a:cs typeface="Times New Roman" panose="02020603050405020304" pitchFamily="18" charset="0"/>
              </a:rPr>
              <a:t>for completeness, </a:t>
            </a:r>
            <a:r>
              <a:rPr lang="en-IN" altLang="hi-IN" sz="1839" i="1">
                <a:solidFill>
                  <a:srgbClr val="C00000"/>
                </a:solidFill>
                <a:latin typeface="Times New Roman" panose="02020603050405020304" pitchFamily="18" charset="0"/>
                <a:cs typeface="Times New Roman" panose="02020603050405020304" pitchFamily="18" charset="0"/>
              </a:rPr>
              <a:t>R</a:t>
            </a:r>
            <a:r>
              <a:rPr lang="en-IN" altLang="hi-IN" sz="1839" i="1" baseline="-25000">
                <a:solidFill>
                  <a:srgbClr val="C00000"/>
                </a:solidFill>
                <a:latin typeface="Times New Roman" panose="02020603050405020304" pitchFamily="18" charset="0"/>
                <a:cs typeface="Times New Roman" panose="02020603050405020304" pitchFamily="18" charset="0"/>
              </a:rPr>
              <a:t>L</a:t>
            </a:r>
            <a:r>
              <a:rPr lang="en-US" altLang="hi-IN" sz="1839">
                <a:solidFill>
                  <a:srgbClr val="C00000"/>
                </a:solidFill>
                <a:latin typeface="Times New Roman" panose="02020603050405020304" pitchFamily="18" charset="0"/>
                <a:cs typeface="Times New Roman" panose="02020603050405020304" pitchFamily="18" charset="0"/>
              </a:rPr>
              <a:t>= 0, </a:t>
            </a:r>
            <a:r>
              <a:rPr lang="en-US" altLang="hi-IN" sz="1839">
                <a:latin typeface="Times New Roman" panose="02020603050405020304" pitchFamily="18" charset="0"/>
                <a:cs typeface="Times New Roman" panose="02020603050405020304" pitchFamily="18" charset="0"/>
              </a:rPr>
              <a:t>that is, a signal short circuit at the output.</a:t>
            </a:r>
            <a:endParaRPr lang="hi-IN" altLang="hi-IN" sz="1839">
              <a:latin typeface="Times New Roman" panose="02020603050405020304" pitchFamily="18" charset="0"/>
            </a:endParaRPr>
          </a:p>
        </p:txBody>
      </p:sp>
      <p:sp>
        <p:nvSpPr>
          <p:cNvPr id="15372" name="Rectangle 11"/>
          <p:cNvSpPr>
            <a:spLocks noChangeArrowheads="1"/>
          </p:cNvSpPr>
          <p:nvPr/>
        </p:nvSpPr>
        <p:spPr bwMode="auto">
          <a:xfrm>
            <a:off x="82713" y="5935548"/>
            <a:ext cx="5167097" cy="672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Wingdings" panose="05000000000000000000" pitchFamily="2" charset="2"/>
              <a:buChar char="Ø"/>
            </a:pPr>
            <a:r>
              <a:rPr lang="en-IN" altLang="hi-IN" sz="1839">
                <a:solidFill>
                  <a:srgbClr val="C00000"/>
                </a:solidFill>
                <a:latin typeface="Times New Roman" panose="02020603050405020304" pitchFamily="18" charset="0"/>
                <a:cs typeface="Times New Roman" panose="02020603050405020304" pitchFamily="18" charset="0"/>
              </a:rPr>
              <a:t>(3) </a:t>
            </a:r>
            <a:r>
              <a:rPr lang="en-IN" altLang="hi-IN" sz="1839" i="1">
                <a:solidFill>
                  <a:srgbClr val="C00000"/>
                </a:solidFill>
                <a:latin typeface="Times New Roman" panose="02020603050405020304" pitchFamily="18" charset="0"/>
                <a:cs typeface="Times New Roman" panose="02020603050405020304" pitchFamily="18" charset="0"/>
              </a:rPr>
              <a:t>R</a:t>
            </a:r>
            <a:r>
              <a:rPr lang="en-IN" altLang="hi-IN" sz="1839" i="1" baseline="-25000">
                <a:solidFill>
                  <a:srgbClr val="C00000"/>
                </a:solidFill>
                <a:latin typeface="Times New Roman" panose="02020603050405020304" pitchFamily="18" charset="0"/>
                <a:cs typeface="Times New Roman" panose="02020603050405020304" pitchFamily="18" charset="0"/>
              </a:rPr>
              <a:t>L</a:t>
            </a:r>
            <a:r>
              <a:rPr lang="en-US" altLang="hi-IN" sz="1839">
                <a:solidFill>
                  <a:srgbClr val="C00000"/>
                </a:solidFill>
                <a:latin typeface="Times New Roman" panose="02020603050405020304" pitchFamily="18" charset="0"/>
                <a:cs typeface="Times New Roman" panose="02020603050405020304" pitchFamily="18" charset="0"/>
              </a:rPr>
              <a:t>= </a:t>
            </a:r>
            <a:r>
              <a:rPr lang="en-US" altLang="hi-IN" sz="1839" i="1">
                <a:solidFill>
                  <a:srgbClr val="C00000"/>
                </a:solidFill>
                <a:latin typeface="Times New Roman" panose="02020603050405020304" pitchFamily="18" charset="0"/>
                <a:cs typeface="Times New Roman" panose="02020603050405020304" pitchFamily="18" charset="0"/>
              </a:rPr>
              <a:t>r</a:t>
            </a:r>
            <a:r>
              <a:rPr lang="en-US" altLang="hi-IN" sz="1839" i="1" baseline="-25000">
                <a:solidFill>
                  <a:srgbClr val="C00000"/>
                </a:solidFill>
                <a:latin typeface="Times New Roman" panose="02020603050405020304" pitchFamily="18" charset="0"/>
                <a:cs typeface="Times New Roman" panose="02020603050405020304" pitchFamily="18" charset="0"/>
              </a:rPr>
              <a:t>o</a:t>
            </a:r>
            <a:r>
              <a:rPr lang="en-US" altLang="hi-IN" sz="1839">
                <a:solidFill>
                  <a:srgbClr val="C00000"/>
                </a:solidFill>
                <a:latin typeface="Times New Roman" panose="02020603050405020304" pitchFamily="18" charset="0"/>
                <a:cs typeface="Times New Roman" panose="02020603050405020304" pitchFamily="18" charset="0"/>
              </a:rPr>
              <a:t>, </a:t>
            </a:r>
            <a:r>
              <a:rPr lang="en-US" altLang="hi-IN" sz="1839">
                <a:latin typeface="Times New Roman" panose="02020603050405020304" pitchFamily="18" charset="0"/>
                <a:cs typeface="Times New Roman" panose="02020603050405020304" pitchFamily="18" charset="0"/>
              </a:rPr>
              <a:t>obtained with a simple current-source load;</a:t>
            </a:r>
          </a:p>
        </p:txBody>
      </p:sp>
      <p:sp>
        <p:nvSpPr>
          <p:cNvPr id="15373" name="Rectangle 12"/>
          <p:cNvSpPr>
            <a:spLocks noChangeArrowheads="1"/>
          </p:cNvSpPr>
          <p:nvPr/>
        </p:nvSpPr>
        <p:spPr bwMode="auto">
          <a:xfrm>
            <a:off x="58385" y="5277092"/>
            <a:ext cx="5191424" cy="672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Wingdings" panose="05000000000000000000" pitchFamily="2" charset="2"/>
              <a:buChar char="Ø"/>
            </a:pPr>
            <a:r>
              <a:rPr lang="en-US" altLang="hi-IN" sz="1839">
                <a:solidFill>
                  <a:srgbClr val="C00000"/>
                </a:solidFill>
                <a:latin typeface="Times New Roman" panose="02020603050405020304" pitchFamily="18" charset="0"/>
                <a:cs typeface="Times New Roman" panose="02020603050405020304" pitchFamily="18" charset="0"/>
              </a:rPr>
              <a:t>(2) </a:t>
            </a:r>
            <a:r>
              <a:rPr lang="en-US" altLang="hi-IN" sz="1839" i="1">
                <a:solidFill>
                  <a:srgbClr val="C00000"/>
                </a:solidFill>
                <a:latin typeface="Times New Roman" panose="02020603050405020304" pitchFamily="18" charset="0"/>
                <a:cs typeface="Times New Roman" panose="02020603050405020304" pitchFamily="18" charset="0"/>
              </a:rPr>
              <a:t>R</a:t>
            </a:r>
            <a:r>
              <a:rPr lang="en-US" altLang="hi-IN" sz="1839" i="1" baseline="-25000">
                <a:solidFill>
                  <a:srgbClr val="C00000"/>
                </a:solidFill>
                <a:latin typeface="Times New Roman" panose="02020603050405020304" pitchFamily="18" charset="0"/>
                <a:cs typeface="Times New Roman" panose="02020603050405020304" pitchFamily="18" charset="0"/>
              </a:rPr>
              <a:t>L</a:t>
            </a:r>
            <a:r>
              <a:rPr lang="en-US" altLang="hi-IN" sz="1839" i="1">
                <a:solidFill>
                  <a:srgbClr val="C00000"/>
                </a:solidFill>
                <a:latin typeface="Times New Roman" panose="02020603050405020304" pitchFamily="18" charset="0"/>
                <a:cs typeface="Times New Roman" panose="02020603050405020304" pitchFamily="18" charset="0"/>
              </a:rPr>
              <a:t> </a:t>
            </a:r>
            <a:r>
              <a:rPr lang="en-IN" altLang="hi-IN" sz="1839">
                <a:solidFill>
                  <a:srgbClr val="C00000"/>
                </a:solidFill>
                <a:latin typeface="Times New Roman" panose="02020603050405020304" pitchFamily="18" charset="0"/>
                <a:cs typeface="Times New Roman" panose="02020603050405020304" pitchFamily="18" charset="0"/>
              </a:rPr>
              <a:t>= </a:t>
            </a:r>
            <a:r>
              <a:rPr lang="en-IN" altLang="hi-IN" sz="1839" i="1">
                <a:solidFill>
                  <a:srgbClr val="C00000"/>
                </a:solidFill>
                <a:latin typeface="Times New Roman" panose="02020603050405020304" pitchFamily="18" charset="0"/>
                <a:cs typeface="Times New Roman" panose="02020603050405020304" pitchFamily="18" charset="0"/>
              </a:rPr>
              <a:t>(g</a:t>
            </a:r>
            <a:r>
              <a:rPr lang="en-IN" altLang="hi-IN" sz="1839" i="1" baseline="-25000">
                <a:solidFill>
                  <a:srgbClr val="C00000"/>
                </a:solidFill>
                <a:latin typeface="Times New Roman" panose="02020603050405020304" pitchFamily="18" charset="0"/>
                <a:cs typeface="Times New Roman" panose="02020603050405020304" pitchFamily="18" charset="0"/>
              </a:rPr>
              <a:t>m</a:t>
            </a:r>
            <a:r>
              <a:rPr lang="en-IN" altLang="hi-IN" sz="1839" i="1">
                <a:solidFill>
                  <a:srgbClr val="C00000"/>
                </a:solidFill>
                <a:latin typeface="Times New Roman" panose="02020603050405020304" pitchFamily="18" charset="0"/>
                <a:cs typeface="Times New Roman" panose="02020603050405020304" pitchFamily="18" charset="0"/>
              </a:rPr>
              <a:t>r</a:t>
            </a:r>
            <a:r>
              <a:rPr lang="en-IN" altLang="hi-IN" sz="1839" i="1" baseline="-25000">
                <a:solidFill>
                  <a:srgbClr val="C00000"/>
                </a:solidFill>
                <a:latin typeface="Times New Roman" panose="02020603050405020304" pitchFamily="18" charset="0"/>
                <a:cs typeface="Times New Roman" panose="02020603050405020304" pitchFamily="18" charset="0"/>
              </a:rPr>
              <a:t>o</a:t>
            </a:r>
            <a:r>
              <a:rPr lang="en-IN" altLang="hi-IN" sz="1839" i="1">
                <a:solidFill>
                  <a:srgbClr val="C00000"/>
                </a:solidFill>
                <a:latin typeface="Times New Roman" panose="02020603050405020304" pitchFamily="18" charset="0"/>
                <a:cs typeface="Times New Roman" panose="02020603050405020304" pitchFamily="18" charset="0"/>
              </a:rPr>
              <a:t>)r</a:t>
            </a:r>
            <a:r>
              <a:rPr lang="en-IN" altLang="hi-IN" sz="1839" i="1" baseline="-25000">
                <a:solidFill>
                  <a:srgbClr val="C00000"/>
                </a:solidFill>
                <a:latin typeface="Times New Roman" panose="02020603050405020304" pitchFamily="18" charset="0"/>
                <a:cs typeface="Times New Roman" panose="02020603050405020304" pitchFamily="18" charset="0"/>
              </a:rPr>
              <a:t>o</a:t>
            </a:r>
            <a:r>
              <a:rPr lang="en-IN" altLang="hi-IN" sz="1839">
                <a:solidFill>
                  <a:srgbClr val="C00000"/>
                </a:solidFill>
                <a:latin typeface="Times New Roman" panose="02020603050405020304" pitchFamily="18" charset="0"/>
                <a:cs typeface="Times New Roman" panose="02020603050405020304" pitchFamily="18" charset="0"/>
              </a:rPr>
              <a:t>, </a:t>
            </a:r>
            <a:r>
              <a:rPr lang="en-IN" altLang="hi-IN" sz="1839">
                <a:latin typeface="Times New Roman" panose="02020603050405020304" pitchFamily="18" charset="0"/>
                <a:cs typeface="Times New Roman" panose="02020603050405020304" pitchFamily="18" charset="0"/>
              </a:rPr>
              <a:t>obtained with a cascode current-source load; </a:t>
            </a:r>
            <a:endParaRPr lang="en-US" altLang="hi-IN" sz="1839">
              <a:latin typeface="Times New Roman" panose="02020603050405020304" pitchFamily="18" charset="0"/>
              <a:cs typeface="Times New Roman" panose="02020603050405020304" pitchFamily="18" charset="0"/>
            </a:endParaRPr>
          </a:p>
        </p:txBody>
      </p:sp>
      <p:sp>
        <p:nvSpPr>
          <p:cNvPr id="15374" name="Rectangle 26"/>
          <p:cNvSpPr>
            <a:spLocks noChangeArrowheads="1"/>
          </p:cNvSpPr>
          <p:nvPr/>
        </p:nvSpPr>
        <p:spPr bwMode="auto">
          <a:xfrm>
            <a:off x="82713" y="4675399"/>
            <a:ext cx="5191423" cy="672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Wingdings" panose="05000000000000000000" pitchFamily="2" charset="2"/>
              <a:buChar char="Ø"/>
            </a:pPr>
            <a:r>
              <a:rPr lang="en-IN" altLang="hi-IN" sz="1839">
                <a:solidFill>
                  <a:srgbClr val="C00000"/>
                </a:solidFill>
                <a:latin typeface="Times New Roman" panose="02020603050405020304" pitchFamily="18" charset="0"/>
                <a:cs typeface="Times New Roman" panose="02020603050405020304" pitchFamily="18" charset="0"/>
              </a:rPr>
              <a:t>(1) </a:t>
            </a:r>
            <a:r>
              <a:rPr lang="en-IN" altLang="hi-IN" sz="1839" i="1">
                <a:solidFill>
                  <a:srgbClr val="C00000"/>
                </a:solidFill>
                <a:latin typeface="Times New Roman" panose="02020603050405020304" pitchFamily="18" charset="0"/>
                <a:cs typeface="Times New Roman" panose="02020603050405020304" pitchFamily="18" charset="0"/>
              </a:rPr>
              <a:t>R</a:t>
            </a:r>
            <a:r>
              <a:rPr lang="en-IN" altLang="hi-IN" sz="1839" i="1" baseline="-25000">
                <a:solidFill>
                  <a:srgbClr val="C00000"/>
                </a:solidFill>
                <a:latin typeface="Times New Roman" panose="02020603050405020304" pitchFamily="18" charset="0"/>
                <a:cs typeface="Times New Roman" panose="02020603050405020304" pitchFamily="18" charset="0"/>
              </a:rPr>
              <a:t>L</a:t>
            </a:r>
            <a:r>
              <a:rPr lang="en-IN" altLang="hi-IN" sz="1839" i="1">
                <a:solidFill>
                  <a:srgbClr val="C00000"/>
                </a:solidFill>
                <a:latin typeface="Times New Roman" panose="02020603050405020304" pitchFamily="18" charset="0"/>
                <a:cs typeface="Times New Roman" panose="02020603050405020304" pitchFamily="18" charset="0"/>
              </a:rPr>
              <a:t> </a:t>
            </a:r>
            <a:r>
              <a:rPr lang="en-US" altLang="hi-IN" sz="1839">
                <a:solidFill>
                  <a:srgbClr val="C00000"/>
                </a:solidFill>
                <a:latin typeface="Times New Roman" panose="02020603050405020304" pitchFamily="18" charset="0"/>
                <a:cs typeface="Times New Roman" panose="02020603050405020304" pitchFamily="18" charset="0"/>
              </a:rPr>
              <a:t>=∞, </a:t>
            </a:r>
            <a:r>
              <a:rPr lang="en-US" altLang="hi-IN" sz="1839">
                <a:latin typeface="Times New Roman" panose="02020603050405020304" pitchFamily="18" charset="0"/>
                <a:cs typeface="Times New Roman" panose="02020603050405020304" pitchFamily="18" charset="0"/>
              </a:rPr>
              <a:t>obtained with an ideal current-source load; </a:t>
            </a:r>
          </a:p>
        </p:txBody>
      </p:sp>
      <p:sp>
        <p:nvSpPr>
          <p:cNvPr id="15375" name="Rectangle 28"/>
          <p:cNvSpPr>
            <a:spLocks noChangeArrowheads="1"/>
          </p:cNvSpPr>
          <p:nvPr/>
        </p:nvSpPr>
        <p:spPr bwMode="auto">
          <a:xfrm>
            <a:off x="663322" y="4193721"/>
            <a:ext cx="3531693"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Wingdings" panose="05000000000000000000" pitchFamily="2" charset="2"/>
              <a:buChar char="Ø"/>
            </a:pPr>
            <a:r>
              <a:rPr lang="en-US" altLang="hi-IN" sz="1839">
                <a:latin typeface="Times New Roman" panose="02020603050405020304" pitchFamily="18" charset="0"/>
                <a:cs typeface="Times New Roman" panose="02020603050405020304" pitchFamily="18" charset="0"/>
              </a:rPr>
              <a:t>For </a:t>
            </a:r>
            <a:r>
              <a:rPr lang="en-US" altLang="hi-IN" sz="1839">
                <a:solidFill>
                  <a:srgbClr val="0000CC"/>
                </a:solidFill>
                <a:latin typeface="Times New Roman" panose="02020603050405020304" pitchFamily="18" charset="0"/>
                <a:cs typeface="Times New Roman" panose="02020603050405020304" pitchFamily="18" charset="0"/>
              </a:rPr>
              <a:t>four different values </a:t>
            </a:r>
            <a:r>
              <a:rPr lang="en-US" altLang="hi-IN" sz="1839">
                <a:latin typeface="Times New Roman" panose="02020603050405020304" pitchFamily="18" charset="0"/>
                <a:cs typeface="Times New Roman" panose="02020603050405020304" pitchFamily="18" charset="0"/>
              </a:rPr>
              <a:t>of </a:t>
            </a:r>
            <a:r>
              <a:rPr lang="en-US" altLang="hi-IN" sz="1839" i="1">
                <a:latin typeface="Times New Roman" panose="02020603050405020304" pitchFamily="18" charset="0"/>
                <a:cs typeface="Times New Roman" panose="02020603050405020304" pitchFamily="18" charset="0"/>
              </a:rPr>
              <a:t>R</a:t>
            </a:r>
            <a:r>
              <a:rPr lang="en-US" altLang="hi-IN" sz="1839" i="1" baseline="-25000">
                <a:latin typeface="Times New Roman" panose="02020603050405020304" pitchFamily="18" charset="0"/>
                <a:cs typeface="Times New Roman" panose="02020603050405020304" pitchFamily="18" charset="0"/>
              </a:rPr>
              <a:t>L</a:t>
            </a:r>
            <a:r>
              <a:rPr lang="en-US" altLang="hi-IN" sz="1839">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505030986"/>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Content Placeholder 1"/>
          <p:cNvSpPr>
            <a:spLocks noGrp="1" noChangeArrowheads="1"/>
          </p:cNvSpPr>
          <p:nvPr>
            <p:ph idx="1"/>
          </p:nvPr>
        </p:nvSpPr>
        <p:spPr>
          <a:xfrm>
            <a:off x="713597" y="2364316"/>
            <a:ext cx="10742890" cy="4445389"/>
          </a:xfrm>
        </p:spPr>
        <p:txBody>
          <a:bodyPr/>
          <a:lstStyle/>
          <a:p>
            <a:pPr algn="just" eaLnBrk="1" hangingPunct="1"/>
            <a:r>
              <a:rPr lang="en-US" altLang="en-US">
                <a:latin typeface="Times New Roman" panose="02020603050405020304" pitchFamily="18" charset="0"/>
                <a:cs typeface="Times New Roman" panose="02020603050405020304" pitchFamily="18" charset="0"/>
              </a:rPr>
              <a:t>IC Biasing – Current Sources and Current Mirrors</a:t>
            </a:r>
          </a:p>
          <a:p>
            <a:pPr algn="just" eaLnBrk="1" hangingPunct="1"/>
            <a:r>
              <a:rPr lang="en-US" altLang="en-US">
                <a:latin typeface="Times New Roman" panose="02020603050405020304" pitchFamily="18" charset="0"/>
                <a:cs typeface="Times New Roman" panose="02020603050405020304" pitchFamily="18" charset="0"/>
              </a:rPr>
              <a:t>Problem example</a:t>
            </a:r>
          </a:p>
        </p:txBody>
      </p:sp>
      <p:sp>
        <p:nvSpPr>
          <p:cNvPr id="7171" name="Title 2"/>
          <p:cNvSpPr>
            <a:spLocks noGrp="1" noChangeArrowheads="1"/>
          </p:cNvSpPr>
          <p:nvPr>
            <p:ph type="title"/>
          </p:nvPr>
        </p:nvSpPr>
        <p:spPr>
          <a:xfrm>
            <a:off x="856317" y="1010101"/>
            <a:ext cx="9990369" cy="1354214"/>
          </a:xfrm>
        </p:spPr>
        <p:txBody>
          <a:bodyPr/>
          <a:lstStyle/>
          <a:p>
            <a:pPr eaLnBrk="1" hangingPunct="1"/>
            <a:r>
              <a:rPr lang="en-US" altLang="en-US" b="1">
                <a:latin typeface="Times New Roman" panose="02020603050405020304" pitchFamily="18" charset="0"/>
                <a:cs typeface="Times New Roman" panose="02020603050405020304" pitchFamily="18" charset="0"/>
              </a:rPr>
              <a:t>Contents</a:t>
            </a:r>
          </a:p>
        </p:txBody>
      </p:sp>
      <p:sp>
        <p:nvSpPr>
          <p:cNvPr id="7172" name="Date Placeholder 3"/>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62C62EEC-0570-4EFC-B747-6DEFD2D86F5C}" type="datetime1">
              <a:rPr lang="en-IN" altLang="en-US" sz="1226">
                <a:solidFill>
                  <a:schemeClr val="bg1"/>
                </a:solidFill>
                <a:latin typeface="Times New Roman" panose="02020603050405020304" pitchFamily="18" charset="0"/>
                <a:cs typeface="Times New Roman" panose="02020603050405020304" pitchFamily="18" charset="0"/>
              </a:rPr>
              <a:pPr fontAlgn="base">
                <a:lnSpc>
                  <a:spcPct val="100000"/>
                </a:lnSpc>
                <a:spcBef>
                  <a:spcPct val="0"/>
                </a:spcBef>
                <a:spcAft>
                  <a:spcPct val="0"/>
                </a:spcAft>
                <a:buFontTx/>
                <a:buNone/>
              </a:pPr>
              <a:t>23-12-2024</a:t>
            </a:fld>
            <a:endParaRPr lang="en-US" altLang="en-US" sz="1226">
              <a:solidFill>
                <a:schemeClr val="bg1"/>
              </a:solidFill>
              <a:latin typeface="Times New Roman" panose="02020603050405020304" pitchFamily="18" charset="0"/>
              <a:cs typeface="Times New Roman" panose="02020603050405020304" pitchFamily="18" charset="0"/>
            </a:endParaRPr>
          </a:p>
        </p:txBody>
      </p:sp>
      <p:sp>
        <p:nvSpPr>
          <p:cNvPr id="7173" name="Footer Placeholder 4"/>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Times New Roman" panose="02020603050405020304" pitchFamily="18" charset="0"/>
                <a:cs typeface="Times New Roman" panose="02020603050405020304" pitchFamily="18" charset="0"/>
              </a:rPr>
              <a:t>International Institute of Information Technology, Naya Raipur</a:t>
            </a:r>
          </a:p>
        </p:txBody>
      </p:sp>
      <p:sp>
        <p:nvSpPr>
          <p:cNvPr id="7174" name="Slide Number Placeholder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CB580AA5-CBEC-4251-88CC-2F0D9999459E}" type="slidenum">
              <a:rPr lang="en-US" altLang="en-US" sz="1226">
                <a:solidFill>
                  <a:schemeClr val="bg1"/>
                </a:solidFill>
                <a:latin typeface="Times New Roman" panose="02020603050405020304" pitchFamily="18" charset="0"/>
                <a:cs typeface="Times New Roman" panose="02020603050405020304" pitchFamily="18" charset="0"/>
              </a:rPr>
              <a:pPr fontAlgn="base">
                <a:lnSpc>
                  <a:spcPct val="100000"/>
                </a:lnSpc>
                <a:spcBef>
                  <a:spcPct val="0"/>
                </a:spcBef>
                <a:spcAft>
                  <a:spcPct val="0"/>
                </a:spcAft>
                <a:buFontTx/>
                <a:buNone/>
              </a:pPr>
              <a:t>81</a:t>
            </a:fld>
            <a:endParaRPr lang="en-US" altLang="en-US" sz="1226">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1955840"/>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1"/>
          <p:cNvSpPr>
            <a:spLocks noGrp="1"/>
          </p:cNvSpPr>
          <p:nvPr>
            <p:ph idx="1"/>
          </p:nvPr>
        </p:nvSpPr>
        <p:spPr>
          <a:xfrm>
            <a:off x="653326" y="1583658"/>
            <a:ext cx="10742890" cy="1206839"/>
          </a:xfrm>
        </p:spPr>
        <p:txBody>
          <a:bodyPr>
            <a:normAutofit/>
          </a:bodyPr>
          <a:lstStyle/>
          <a:p>
            <a:r>
              <a:rPr lang="en-US" altLang="en-US" sz="2800" dirty="0">
                <a:latin typeface="Times New Roman" panose="02020603050405020304" pitchFamily="18" charset="0"/>
                <a:cs typeface="Times New Roman" panose="02020603050405020304" pitchFamily="18" charset="0"/>
              </a:rPr>
              <a:t>Biasing in IC design is based on </a:t>
            </a:r>
            <a:r>
              <a:rPr lang="en-US" altLang="en-US" sz="2800" b="1" dirty="0">
                <a:solidFill>
                  <a:srgbClr val="0000CC"/>
                </a:solidFill>
                <a:latin typeface="Times New Roman" panose="02020603050405020304" pitchFamily="18" charset="0"/>
                <a:cs typeface="Times New Roman" panose="02020603050405020304" pitchFamily="18" charset="0"/>
              </a:rPr>
              <a:t>constant-current sources </a:t>
            </a:r>
          </a:p>
          <a:p>
            <a:pPr lvl="1"/>
            <a:r>
              <a:rPr lang="en-US" altLang="en-US" sz="2800" dirty="0">
                <a:latin typeface="Times New Roman" panose="02020603050405020304" pitchFamily="18" charset="0"/>
                <a:cs typeface="Times New Roman" panose="02020603050405020304" pitchFamily="18" charset="0"/>
              </a:rPr>
              <a:t>Avoid resistors on IC (issues: chip area, tolerance) </a:t>
            </a:r>
          </a:p>
        </p:txBody>
      </p:sp>
      <p:sp>
        <p:nvSpPr>
          <p:cNvPr id="8195" name="Title 2"/>
          <p:cNvSpPr>
            <a:spLocks noGrp="1"/>
          </p:cNvSpPr>
          <p:nvPr>
            <p:ph type="title"/>
          </p:nvPr>
        </p:nvSpPr>
        <p:spPr>
          <a:solidFill>
            <a:srgbClr val="22201F"/>
          </a:solidFill>
        </p:spPr>
        <p:txBody>
          <a:bodyPr/>
          <a:lstStyle/>
          <a:p>
            <a:pPr algn="ctr"/>
            <a:r>
              <a:rPr lang="en-US" altLang="en-US" b="1" dirty="0">
                <a:solidFill>
                  <a:srgbClr val="FFFF00"/>
                </a:solidFill>
                <a:latin typeface="Times New Roman" panose="02020603050405020304" pitchFamily="18" charset="0"/>
                <a:cs typeface="Times New Roman" panose="02020603050405020304" pitchFamily="18" charset="0"/>
              </a:rPr>
              <a:t>IC Biasing</a:t>
            </a:r>
          </a:p>
        </p:txBody>
      </p:sp>
      <p:sp>
        <p:nvSpPr>
          <p:cNvPr id="8196"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B2CEDF53-181C-4B00-B718-25E77A40F66E}" type="datetime1">
              <a:rPr lang="en-IN" altLang="en-US" sz="1226">
                <a:solidFill>
                  <a:schemeClr val="bg1"/>
                </a:solidFill>
                <a:latin typeface="Times New Roman" panose="02020603050405020304" pitchFamily="18" charset="0"/>
                <a:cs typeface="Times New Roman" panose="02020603050405020304" pitchFamily="18" charset="0"/>
              </a:rPr>
              <a:pPr fontAlgn="base">
                <a:lnSpc>
                  <a:spcPct val="100000"/>
                </a:lnSpc>
                <a:spcBef>
                  <a:spcPct val="0"/>
                </a:spcBef>
                <a:spcAft>
                  <a:spcPct val="0"/>
                </a:spcAft>
                <a:buFontTx/>
                <a:buNone/>
              </a:pPr>
              <a:t>23-12-2024</a:t>
            </a:fld>
            <a:endParaRPr lang="en-US" altLang="en-US" sz="1226">
              <a:solidFill>
                <a:schemeClr val="bg1"/>
              </a:solidFill>
              <a:latin typeface="Times New Roman" panose="02020603050405020304" pitchFamily="18" charset="0"/>
              <a:cs typeface="Times New Roman" panose="02020603050405020304" pitchFamily="18" charset="0"/>
            </a:endParaRPr>
          </a:p>
        </p:txBody>
      </p:sp>
      <p:sp>
        <p:nvSpPr>
          <p:cNvPr id="8197"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Times New Roman" panose="02020603050405020304" pitchFamily="18" charset="0"/>
                <a:cs typeface="Times New Roman" panose="02020603050405020304" pitchFamily="18" charset="0"/>
              </a:rPr>
              <a:t>International Institute of Information Technology, Naya Raipur</a:t>
            </a:r>
          </a:p>
        </p:txBody>
      </p:sp>
      <p:sp>
        <p:nvSpPr>
          <p:cNvPr id="8198"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A2B84035-8452-4E84-8F9C-A5C2D803B528}" type="slidenum">
              <a:rPr lang="en-US" altLang="en-US" sz="1226">
                <a:solidFill>
                  <a:schemeClr val="bg1"/>
                </a:solidFill>
                <a:latin typeface="Times New Roman" panose="02020603050405020304" pitchFamily="18" charset="0"/>
                <a:cs typeface="Times New Roman" panose="02020603050405020304" pitchFamily="18" charset="0"/>
              </a:rPr>
              <a:pPr fontAlgn="base">
                <a:lnSpc>
                  <a:spcPct val="100000"/>
                </a:lnSpc>
                <a:spcBef>
                  <a:spcPct val="0"/>
                </a:spcBef>
                <a:spcAft>
                  <a:spcPct val="0"/>
                </a:spcAft>
                <a:buFontTx/>
                <a:buNone/>
              </a:pPr>
              <a:t>82</a:t>
            </a:fld>
            <a:endParaRPr lang="en-US" altLang="en-US" sz="1226">
              <a:solidFill>
                <a:schemeClr val="bg1"/>
              </a:solidFill>
              <a:latin typeface="Times New Roman" panose="02020603050405020304" pitchFamily="18" charset="0"/>
              <a:cs typeface="Times New Roman" panose="02020603050405020304" pitchFamily="18" charset="0"/>
            </a:endParaRPr>
          </a:p>
        </p:txBody>
      </p:sp>
      <p:sp>
        <p:nvSpPr>
          <p:cNvPr id="2" name="Rectangle 1"/>
          <p:cNvSpPr/>
          <p:nvPr/>
        </p:nvSpPr>
        <p:spPr>
          <a:xfrm>
            <a:off x="653326" y="2718887"/>
            <a:ext cx="8630635" cy="523220"/>
          </a:xfrm>
          <a:prstGeom prst="rect">
            <a:avLst/>
          </a:prstGeom>
        </p:spPr>
        <p:txBody>
          <a:bodyPr wrap="square">
            <a:spAutoFit/>
          </a:bodyPr>
          <a:lstStyle/>
          <a:p>
            <a:r>
              <a:rPr lang="en-US" altLang="en-US" sz="2800" dirty="0">
                <a:latin typeface="Times New Roman" panose="02020603050405020304" pitchFamily="18" charset="0"/>
                <a:cs typeface="Times New Roman" panose="02020603050405020304" pitchFamily="18" charset="0"/>
              </a:rPr>
              <a:t>Problem: </a:t>
            </a:r>
            <a:r>
              <a:rPr lang="en-US" altLang="en-US" sz="2800" dirty="0">
                <a:solidFill>
                  <a:srgbClr val="0000CC"/>
                </a:solidFill>
                <a:latin typeface="Times New Roman" panose="02020603050405020304" pitchFamily="18" charset="0"/>
                <a:cs typeface="Times New Roman" panose="02020603050405020304" pitchFamily="18" charset="0"/>
              </a:rPr>
              <a:t>How to create stable current source</a:t>
            </a:r>
          </a:p>
        </p:txBody>
      </p:sp>
      <p:sp>
        <p:nvSpPr>
          <p:cNvPr id="3" name="Rectangle 2"/>
          <p:cNvSpPr/>
          <p:nvPr/>
        </p:nvSpPr>
        <p:spPr>
          <a:xfrm>
            <a:off x="653326" y="5366074"/>
            <a:ext cx="6226175" cy="523220"/>
          </a:xfrm>
          <a:prstGeom prst="rect">
            <a:avLst/>
          </a:prstGeom>
        </p:spPr>
        <p:txBody>
          <a:bodyPr>
            <a:spAutoFit/>
          </a:bodyPr>
          <a:lstStyle/>
          <a:p>
            <a:r>
              <a:rPr lang="en-US" altLang="en-US" sz="2800" dirty="0">
                <a:latin typeface="Times New Roman" panose="02020603050405020304" pitchFamily="18" charset="0"/>
                <a:cs typeface="Times New Roman" panose="02020603050405020304" pitchFamily="18" charset="0"/>
              </a:rPr>
              <a:t>Solution: </a:t>
            </a:r>
            <a:r>
              <a:rPr lang="en-US" altLang="en-US" sz="2800" b="1" dirty="0">
                <a:solidFill>
                  <a:srgbClr val="0000CC"/>
                </a:solidFill>
                <a:latin typeface="Times New Roman" panose="02020603050405020304" pitchFamily="18" charset="0"/>
                <a:cs typeface="Times New Roman" panose="02020603050405020304" pitchFamily="18" charset="0"/>
              </a:rPr>
              <a:t>Current Mirrors (CM)</a:t>
            </a:r>
          </a:p>
        </p:txBody>
      </p:sp>
      <p:sp>
        <p:nvSpPr>
          <p:cNvPr id="4" name="Rectangle 3"/>
          <p:cNvSpPr/>
          <p:nvPr/>
        </p:nvSpPr>
        <p:spPr>
          <a:xfrm>
            <a:off x="542967" y="3342366"/>
            <a:ext cx="11438826" cy="1815882"/>
          </a:xfrm>
          <a:prstGeom prst="rect">
            <a:avLst/>
          </a:prstGeom>
        </p:spPr>
        <p:txBody>
          <a:bodyPr wrap="square">
            <a:spAutoFit/>
          </a:bodyPr>
          <a:lstStyle/>
          <a:p>
            <a:r>
              <a:rPr lang="en-US" altLang="en-US" sz="2800" dirty="0">
                <a:latin typeface="Times New Roman" panose="02020603050405020304" pitchFamily="18" charset="0"/>
                <a:cs typeface="Times New Roman" panose="02020603050405020304" pitchFamily="18" charset="0"/>
              </a:rPr>
              <a:t>On IC we may have multiple amplifier stages</a:t>
            </a:r>
          </a:p>
          <a:p>
            <a:pPr lvl="1">
              <a:buFont typeface="Wingdings" panose="05000000000000000000" pitchFamily="2" charset="2"/>
              <a:buChar char="q"/>
            </a:pPr>
            <a:r>
              <a:rPr lang="en-US" altLang="en-US" sz="2800" dirty="0">
                <a:latin typeface="Times New Roman" panose="02020603050405020304" pitchFamily="18" charset="0"/>
                <a:cs typeface="Times New Roman" panose="02020603050405020304" pitchFamily="18" charset="0"/>
              </a:rPr>
              <a:t>Reference DC current is generated at on CM and is copied at other locations for biasing</a:t>
            </a:r>
          </a:p>
          <a:p>
            <a:pPr lvl="1">
              <a:buFont typeface="Wingdings" panose="05000000000000000000" pitchFamily="2" charset="2"/>
              <a:buChar char="q"/>
            </a:pPr>
            <a:r>
              <a:rPr lang="en-US" altLang="en-US" sz="2800" dirty="0">
                <a:latin typeface="Times New Roman" panose="02020603050405020304" pitchFamily="18" charset="0"/>
                <a:cs typeface="Times New Roman" panose="02020603050405020304" pitchFamily="18" charset="0"/>
              </a:rPr>
              <a:t>This is known as </a:t>
            </a:r>
            <a:r>
              <a:rPr lang="en-US" altLang="en-US" sz="2800" b="1" dirty="0">
                <a:solidFill>
                  <a:srgbClr val="0000CC"/>
                </a:solidFill>
                <a:latin typeface="Times New Roman" panose="02020603050405020304" pitchFamily="18" charset="0"/>
                <a:cs typeface="Times New Roman" panose="02020603050405020304" pitchFamily="18" charset="0"/>
              </a:rPr>
              <a:t>Current steering</a:t>
            </a:r>
          </a:p>
        </p:txBody>
      </p:sp>
      <p:sp>
        <p:nvSpPr>
          <p:cNvPr id="5" name="Rectangle 4"/>
          <p:cNvSpPr/>
          <p:nvPr/>
        </p:nvSpPr>
        <p:spPr>
          <a:xfrm>
            <a:off x="653326" y="6304946"/>
            <a:ext cx="11218108" cy="954107"/>
          </a:xfrm>
          <a:prstGeom prst="rect">
            <a:avLst/>
          </a:prstGeom>
        </p:spPr>
        <p:txBody>
          <a:bodyPr wrap="square">
            <a:spAutoFit/>
          </a:bodyPr>
          <a:lstStyle/>
          <a:p>
            <a:r>
              <a:rPr lang="en-US" altLang="en-US" sz="2800" dirty="0">
                <a:latin typeface="Times New Roman" panose="02020603050405020304" pitchFamily="18" charset="0"/>
                <a:cs typeface="Times New Roman" panose="02020603050405020304" pitchFamily="18" charset="0"/>
              </a:rPr>
              <a:t>Furthermore, the bias currents of the various stages track each other in case of changes in power-supply voltage or in temperature.</a:t>
            </a:r>
          </a:p>
        </p:txBody>
      </p:sp>
    </p:spTree>
    <p:extLst>
      <p:ext uri="{BB962C8B-B14F-4D97-AF65-F5344CB8AC3E}">
        <p14:creationId xmlns:p14="http://schemas.microsoft.com/office/powerpoint/2010/main" val="865740259"/>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194">
                                            <p:txEl>
                                              <p:pRg st="0" end="0"/>
                                            </p:txEl>
                                          </p:spTgt>
                                        </p:tgtEl>
                                        <p:attrNameLst>
                                          <p:attrName>style.visibility</p:attrName>
                                        </p:attrNameLst>
                                      </p:cBhvr>
                                      <p:to>
                                        <p:strVal val="visible"/>
                                      </p:to>
                                    </p:set>
                                    <p:anim calcmode="lin" valueType="num">
                                      <p:cBhvr additive="base">
                                        <p:cTn id="7" dur="500" fill="hold"/>
                                        <p:tgtEl>
                                          <p:spTgt spid="819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19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194">
                                            <p:txEl>
                                              <p:pRg st="1" end="1"/>
                                            </p:txEl>
                                          </p:spTgt>
                                        </p:tgtEl>
                                        <p:attrNameLst>
                                          <p:attrName>style.visibility</p:attrName>
                                        </p:attrNameLst>
                                      </p:cBhvr>
                                      <p:to>
                                        <p:strVal val="visible"/>
                                      </p:to>
                                    </p:set>
                                    <p:anim calcmode="lin" valueType="num">
                                      <p:cBhvr additive="base">
                                        <p:cTn id="11" dur="500" fill="hold"/>
                                        <p:tgtEl>
                                          <p:spTgt spid="819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19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build="p"/>
      <p:bldP spid="2" grpId="0"/>
      <p:bldP spid="3" grpId="0"/>
      <p:bldP spid="4" grpId="0"/>
      <p:bldP spid="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47620" y="1840469"/>
            <a:ext cx="7507374" cy="529522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9219" name="Content Placeholder 1"/>
          <p:cNvSpPr>
            <a:spLocks noGrp="1"/>
          </p:cNvSpPr>
          <p:nvPr>
            <p:ph idx="1"/>
          </p:nvPr>
        </p:nvSpPr>
        <p:spPr>
          <a:xfrm>
            <a:off x="677917" y="1840469"/>
            <a:ext cx="7298159" cy="995569"/>
          </a:xfrm>
        </p:spPr>
        <p:txBody>
          <a:bodyPr>
            <a:normAutofit/>
          </a:bodyPr>
          <a:lstStyle/>
          <a:p>
            <a:pPr algn="just"/>
            <a:r>
              <a:rPr lang="en-US" altLang="en-US" sz="2800" dirty="0">
                <a:latin typeface="Times New Roman" panose="02020603050405020304" pitchFamily="18" charset="0"/>
                <a:cs typeface="Times New Roman" panose="02020603050405020304" pitchFamily="18" charset="0"/>
              </a:rPr>
              <a:t>For transistor </a:t>
            </a:r>
            <a:r>
              <a:rPr lang="en-US" altLang="en-US" sz="2800" i="1" dirty="0">
                <a:latin typeface="Times New Roman" panose="02020603050405020304" pitchFamily="18" charset="0"/>
                <a:cs typeface="Times New Roman" panose="02020603050405020304" pitchFamily="18" charset="0"/>
              </a:rPr>
              <a:t>Q</a:t>
            </a:r>
            <a:r>
              <a:rPr lang="en-US" altLang="en-US" sz="2800" i="1" baseline="-25000" dirty="0">
                <a:latin typeface="Times New Roman" panose="02020603050405020304" pitchFamily="18" charset="0"/>
                <a:cs typeface="Times New Roman" panose="02020603050405020304" pitchFamily="18" charset="0"/>
              </a:rPr>
              <a:t>1</a:t>
            </a:r>
            <a:r>
              <a:rPr lang="en-US" altLang="en-US" sz="2800" dirty="0">
                <a:latin typeface="Times New Roman" panose="02020603050405020304" pitchFamily="18" charset="0"/>
                <a:cs typeface="Times New Roman" panose="02020603050405020304" pitchFamily="18" charset="0"/>
              </a:rPr>
              <a:t>, the drain is shorted to its gate, forcing it to operate in the saturation mode with </a:t>
            </a:r>
          </a:p>
          <a:p>
            <a:pPr algn="just"/>
            <a:endParaRPr lang="en-US" altLang="en-US" sz="2800" dirty="0">
              <a:latin typeface="Times New Roman" panose="02020603050405020304" pitchFamily="18" charset="0"/>
              <a:cs typeface="Times New Roman" panose="02020603050405020304" pitchFamily="18" charset="0"/>
            </a:endParaRPr>
          </a:p>
        </p:txBody>
      </p:sp>
      <p:sp>
        <p:nvSpPr>
          <p:cNvPr id="9220" name="Title 2"/>
          <p:cNvSpPr>
            <a:spLocks noGrp="1"/>
          </p:cNvSpPr>
          <p:nvPr>
            <p:ph type="title"/>
          </p:nvPr>
        </p:nvSpPr>
        <p:spPr>
          <a:xfrm>
            <a:off x="820637" y="940364"/>
            <a:ext cx="10742890" cy="903349"/>
          </a:xfrm>
        </p:spPr>
        <p:txBody>
          <a:bodyPr/>
          <a:lstStyle/>
          <a:p>
            <a:r>
              <a:rPr lang="en-US" altLang="en-US" sz="4086" b="1" dirty="0">
                <a:solidFill>
                  <a:srgbClr val="0000CC"/>
                </a:solidFill>
                <a:latin typeface="Times New Roman" panose="02020603050405020304" pitchFamily="18" charset="0"/>
                <a:cs typeface="Times New Roman" panose="02020603050405020304" pitchFamily="18" charset="0"/>
              </a:rPr>
              <a:t>IC Biasing: Current Source Circuit</a:t>
            </a:r>
          </a:p>
        </p:txBody>
      </p:sp>
      <p:sp>
        <p:nvSpPr>
          <p:cNvPr id="9221"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43799314-17FF-4010-A0D6-C345223A68CC}" type="datetime1">
              <a:rPr lang="en-IN" altLang="en-US" sz="1226">
                <a:solidFill>
                  <a:schemeClr val="bg1"/>
                </a:solidFill>
                <a:latin typeface="Times New Roman" panose="02020603050405020304" pitchFamily="18" charset="0"/>
                <a:cs typeface="Times New Roman" panose="02020603050405020304" pitchFamily="18" charset="0"/>
              </a:rPr>
              <a:pPr fontAlgn="base">
                <a:lnSpc>
                  <a:spcPct val="100000"/>
                </a:lnSpc>
                <a:spcBef>
                  <a:spcPct val="0"/>
                </a:spcBef>
                <a:spcAft>
                  <a:spcPct val="0"/>
                </a:spcAft>
                <a:buFontTx/>
                <a:buNone/>
              </a:pPr>
              <a:t>23-12-2024</a:t>
            </a:fld>
            <a:endParaRPr lang="en-US" altLang="en-US" sz="1226">
              <a:solidFill>
                <a:schemeClr val="bg1"/>
              </a:solidFill>
              <a:latin typeface="Times New Roman" panose="02020603050405020304" pitchFamily="18" charset="0"/>
              <a:cs typeface="Times New Roman" panose="02020603050405020304" pitchFamily="18" charset="0"/>
            </a:endParaRPr>
          </a:p>
        </p:txBody>
      </p:sp>
      <p:sp>
        <p:nvSpPr>
          <p:cNvPr id="9222"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Times New Roman" panose="02020603050405020304" pitchFamily="18" charset="0"/>
                <a:cs typeface="Times New Roman" panose="02020603050405020304" pitchFamily="18" charset="0"/>
              </a:rPr>
              <a:t>International Institute of Information Technology, Naya Raipur</a:t>
            </a:r>
          </a:p>
        </p:txBody>
      </p:sp>
      <p:sp>
        <p:nvSpPr>
          <p:cNvPr id="922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9E7879D9-D6B4-4E8D-9B2C-358CE06D407A}" type="slidenum">
              <a:rPr lang="en-US" altLang="en-US" sz="1226">
                <a:solidFill>
                  <a:schemeClr val="bg1"/>
                </a:solidFill>
                <a:latin typeface="Times New Roman" panose="02020603050405020304" pitchFamily="18" charset="0"/>
                <a:cs typeface="Times New Roman" panose="02020603050405020304" pitchFamily="18" charset="0"/>
              </a:rPr>
              <a:pPr fontAlgn="base">
                <a:lnSpc>
                  <a:spcPct val="100000"/>
                </a:lnSpc>
                <a:spcBef>
                  <a:spcPct val="0"/>
                </a:spcBef>
                <a:spcAft>
                  <a:spcPct val="0"/>
                </a:spcAft>
                <a:buFontTx/>
                <a:buNone/>
              </a:pPr>
              <a:t>83</a:t>
            </a:fld>
            <a:endParaRPr lang="en-US" altLang="en-US" sz="1226">
              <a:solidFill>
                <a:schemeClr val="bg1"/>
              </a:solidFill>
              <a:latin typeface="Times New Roman" panose="02020603050405020304" pitchFamily="18" charset="0"/>
              <a:cs typeface="Times New Roman" panose="02020603050405020304" pitchFamily="18" charset="0"/>
            </a:endParaRPr>
          </a:p>
        </p:txBody>
      </p:sp>
      <p:pic>
        <p:nvPicPr>
          <p:cNvPr id="9224"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20886" y="2857346"/>
            <a:ext cx="3415538" cy="778470"/>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pic>
        <p:nvPicPr>
          <p:cNvPr id="9225"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42572" y="2351341"/>
            <a:ext cx="4387004" cy="4086969"/>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pic>
      <p:sp>
        <p:nvSpPr>
          <p:cNvPr id="9226" name="TextBox 8"/>
          <p:cNvSpPr txBox="1">
            <a:spLocks noChangeArrowheads="1"/>
          </p:cNvSpPr>
          <p:nvPr/>
        </p:nvSpPr>
        <p:spPr bwMode="auto">
          <a:xfrm>
            <a:off x="7886877" y="6647524"/>
            <a:ext cx="4802510"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839">
                <a:latin typeface="Times New Roman" panose="02020603050405020304" pitchFamily="18" charset="0"/>
                <a:cs typeface="Times New Roman" panose="02020603050405020304" pitchFamily="18" charset="0"/>
              </a:rPr>
              <a:t>Fig. 1 Basic MOSFET Constant Current Source</a:t>
            </a:r>
          </a:p>
        </p:txBody>
      </p:sp>
      <p:pic>
        <p:nvPicPr>
          <p:cNvPr id="9227"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27373" y="4908940"/>
            <a:ext cx="3426891" cy="867671"/>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sp>
        <p:nvSpPr>
          <p:cNvPr id="9228" name="Rectangle 11"/>
          <p:cNvSpPr>
            <a:spLocks noChangeArrowheads="1"/>
          </p:cNvSpPr>
          <p:nvPr/>
        </p:nvSpPr>
        <p:spPr bwMode="auto">
          <a:xfrm>
            <a:off x="4641629" y="5755526"/>
            <a:ext cx="3418106"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52">
                <a:solidFill>
                  <a:srgbClr val="C00000"/>
                </a:solidFill>
                <a:latin typeface="Times New Roman" panose="02020603050405020304" pitchFamily="18" charset="0"/>
                <a:cs typeface="Times New Roman" panose="02020603050405020304" pitchFamily="18" charset="0"/>
              </a:rPr>
              <a:t>Since </a:t>
            </a:r>
            <a:r>
              <a:rPr lang="en-US" altLang="en-US" sz="2452" i="1">
                <a:solidFill>
                  <a:srgbClr val="C00000"/>
                </a:solidFill>
                <a:latin typeface="Times New Roman" panose="02020603050405020304" pitchFamily="18" charset="0"/>
                <a:cs typeface="Times New Roman" panose="02020603050405020304" pitchFamily="18" charset="0"/>
              </a:rPr>
              <a:t>V</a:t>
            </a:r>
            <a:r>
              <a:rPr lang="en-US" altLang="en-US" sz="2452" i="1" baseline="-25000">
                <a:solidFill>
                  <a:srgbClr val="C00000"/>
                </a:solidFill>
                <a:latin typeface="Times New Roman" panose="02020603050405020304" pitchFamily="18" charset="0"/>
                <a:cs typeface="Times New Roman" panose="02020603050405020304" pitchFamily="18" charset="0"/>
              </a:rPr>
              <a:t>GS1</a:t>
            </a:r>
            <a:r>
              <a:rPr lang="en-US" altLang="en-US" sz="2452">
                <a:solidFill>
                  <a:srgbClr val="C00000"/>
                </a:solidFill>
                <a:latin typeface="Times New Roman" panose="02020603050405020304" pitchFamily="18" charset="0"/>
                <a:cs typeface="Times New Roman" panose="02020603050405020304" pitchFamily="18" charset="0"/>
              </a:rPr>
              <a:t> = </a:t>
            </a:r>
            <a:r>
              <a:rPr lang="en-US" altLang="en-US" sz="2452" i="1">
                <a:solidFill>
                  <a:srgbClr val="C00000"/>
                </a:solidFill>
                <a:latin typeface="Times New Roman" panose="02020603050405020304" pitchFamily="18" charset="0"/>
                <a:cs typeface="Times New Roman" panose="02020603050405020304" pitchFamily="18" charset="0"/>
              </a:rPr>
              <a:t>V</a:t>
            </a:r>
            <a:r>
              <a:rPr lang="en-US" altLang="en-US" sz="2452" i="1" baseline="-25000">
                <a:solidFill>
                  <a:srgbClr val="C00000"/>
                </a:solidFill>
                <a:latin typeface="Times New Roman" panose="02020603050405020304" pitchFamily="18" charset="0"/>
                <a:cs typeface="Times New Roman" panose="02020603050405020304" pitchFamily="18" charset="0"/>
              </a:rPr>
              <a:t>GS2</a:t>
            </a:r>
            <a:r>
              <a:rPr lang="en-US" altLang="en-US" sz="2452">
                <a:solidFill>
                  <a:srgbClr val="C00000"/>
                </a:solidFill>
                <a:latin typeface="Times New Roman" panose="02020603050405020304" pitchFamily="18" charset="0"/>
                <a:cs typeface="Times New Roman" panose="02020603050405020304" pitchFamily="18" charset="0"/>
              </a:rPr>
              <a:t> = </a:t>
            </a:r>
            <a:r>
              <a:rPr lang="en-US" altLang="en-US" sz="2452" i="1">
                <a:solidFill>
                  <a:srgbClr val="C00000"/>
                </a:solidFill>
                <a:latin typeface="Times New Roman" panose="02020603050405020304" pitchFamily="18" charset="0"/>
                <a:cs typeface="Times New Roman" panose="02020603050405020304" pitchFamily="18" charset="0"/>
              </a:rPr>
              <a:t>V</a:t>
            </a:r>
            <a:r>
              <a:rPr lang="en-US" altLang="en-US" sz="2452" i="1" baseline="-25000">
                <a:solidFill>
                  <a:srgbClr val="C00000"/>
                </a:solidFill>
                <a:latin typeface="Times New Roman" panose="02020603050405020304" pitchFamily="18" charset="0"/>
                <a:cs typeface="Times New Roman" panose="02020603050405020304" pitchFamily="18" charset="0"/>
              </a:rPr>
              <a:t>GS</a:t>
            </a:r>
            <a:r>
              <a:rPr lang="en-US" altLang="en-US" sz="2452">
                <a:solidFill>
                  <a:srgbClr val="C00000"/>
                </a:solidFill>
                <a:latin typeface="Times New Roman" panose="02020603050405020304" pitchFamily="18" charset="0"/>
                <a:cs typeface="Times New Roman" panose="02020603050405020304" pitchFamily="18" charset="0"/>
              </a:rPr>
              <a:t> :</a:t>
            </a:r>
          </a:p>
        </p:txBody>
      </p:sp>
      <p:sp>
        <p:nvSpPr>
          <p:cNvPr id="9229" name="Rectangle 12"/>
          <p:cNvSpPr>
            <a:spLocks noChangeArrowheads="1"/>
          </p:cNvSpPr>
          <p:nvPr/>
        </p:nvSpPr>
        <p:spPr bwMode="auto">
          <a:xfrm>
            <a:off x="642238" y="5734443"/>
            <a:ext cx="4112470"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pPr>
            <a:r>
              <a:rPr lang="en-US" altLang="en-US" sz="2452" dirty="0">
                <a:latin typeface="Times New Roman" panose="02020603050405020304" pitchFamily="18" charset="0"/>
                <a:cs typeface="Times New Roman" panose="02020603050405020304" pitchFamily="18" charset="0"/>
              </a:rPr>
              <a:t>Now consider transistor </a:t>
            </a:r>
            <a:r>
              <a:rPr lang="en-US" altLang="en-US" sz="2452" i="1" dirty="0">
                <a:latin typeface="Times New Roman" panose="02020603050405020304" pitchFamily="18" charset="0"/>
                <a:cs typeface="Times New Roman" panose="02020603050405020304" pitchFamily="18" charset="0"/>
              </a:rPr>
              <a:t>Q</a:t>
            </a:r>
            <a:r>
              <a:rPr lang="en-US" altLang="en-US" sz="2452" i="1" baseline="-25000" dirty="0">
                <a:latin typeface="Times New Roman" panose="02020603050405020304" pitchFamily="18" charset="0"/>
                <a:cs typeface="Times New Roman" panose="02020603050405020304" pitchFamily="18" charset="0"/>
              </a:rPr>
              <a:t>2</a:t>
            </a:r>
            <a:r>
              <a:rPr lang="en-US" altLang="en-US" sz="2452" dirty="0">
                <a:latin typeface="Times New Roman" panose="02020603050405020304" pitchFamily="18" charset="0"/>
                <a:cs typeface="Times New Roman" panose="02020603050405020304" pitchFamily="18" charset="0"/>
              </a:rPr>
              <a:t>:</a:t>
            </a:r>
          </a:p>
        </p:txBody>
      </p:sp>
      <p:pic>
        <p:nvPicPr>
          <p:cNvPr id="9230" name="Picture 13"/>
          <p:cNvPicPr>
            <a:picLocks noChangeAspect="1"/>
          </p:cNvPicPr>
          <p:nvPr/>
        </p:nvPicPr>
        <p:blipFill>
          <a:blip r:embed="rId5">
            <a:extLst>
              <a:ext uri="{28A0092B-C50C-407E-A947-70E740481C1C}">
                <a14:useLocalDpi xmlns:a14="http://schemas.microsoft.com/office/drawing/2010/main" val="0"/>
              </a:ext>
            </a:extLst>
          </a:blip>
          <a:srcRect t="11795" b="19324"/>
          <a:stretch>
            <a:fillRect/>
          </a:stretch>
        </p:blipFill>
        <p:spPr bwMode="auto">
          <a:xfrm>
            <a:off x="2487861" y="6384790"/>
            <a:ext cx="4281587" cy="710354"/>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sp>
        <p:nvSpPr>
          <p:cNvPr id="9231" name="TextBox 1"/>
          <p:cNvSpPr txBox="1">
            <a:spLocks noChangeArrowheads="1"/>
          </p:cNvSpPr>
          <p:nvPr/>
        </p:nvSpPr>
        <p:spPr bwMode="auto">
          <a:xfrm>
            <a:off x="7210581" y="3011418"/>
            <a:ext cx="562042"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hi-IN" sz="2452" dirty="0">
                <a:solidFill>
                  <a:srgbClr val="0000CC"/>
                </a:solidFill>
                <a:latin typeface="Times New Roman" panose="02020603050405020304" pitchFamily="18" charset="0"/>
                <a:cs typeface="Times New Roman" panose="02020603050405020304" pitchFamily="18" charset="0"/>
              </a:rPr>
              <a:t>(1)</a:t>
            </a:r>
          </a:p>
        </p:txBody>
      </p:sp>
      <p:sp>
        <p:nvSpPr>
          <p:cNvPr id="9232" name="TextBox 15"/>
          <p:cNvSpPr txBox="1">
            <a:spLocks noChangeArrowheads="1"/>
          </p:cNvSpPr>
          <p:nvPr/>
        </p:nvSpPr>
        <p:spPr bwMode="auto">
          <a:xfrm>
            <a:off x="7191120" y="5059769"/>
            <a:ext cx="562042"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hi-IN" sz="2452">
                <a:solidFill>
                  <a:srgbClr val="0000CC"/>
                </a:solidFill>
                <a:latin typeface="Times New Roman" panose="02020603050405020304" pitchFamily="18" charset="0"/>
                <a:cs typeface="Times New Roman" panose="02020603050405020304" pitchFamily="18" charset="0"/>
              </a:rPr>
              <a:t>(2)</a:t>
            </a:r>
          </a:p>
        </p:txBody>
      </p:sp>
      <p:sp>
        <p:nvSpPr>
          <p:cNvPr id="9233" name="TextBox 16"/>
          <p:cNvSpPr txBox="1">
            <a:spLocks noChangeArrowheads="1"/>
          </p:cNvSpPr>
          <p:nvPr/>
        </p:nvSpPr>
        <p:spPr bwMode="auto">
          <a:xfrm>
            <a:off x="7210581" y="6480477"/>
            <a:ext cx="562042"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hi-IN" sz="2452">
                <a:solidFill>
                  <a:srgbClr val="0000CC"/>
                </a:solidFill>
                <a:latin typeface="Times New Roman" panose="02020603050405020304" pitchFamily="18" charset="0"/>
                <a:cs typeface="Times New Roman" panose="02020603050405020304" pitchFamily="18" charset="0"/>
              </a:rPr>
              <a:t>(3)</a:t>
            </a:r>
          </a:p>
        </p:txBody>
      </p:sp>
      <p:sp>
        <p:nvSpPr>
          <p:cNvPr id="2" name="Rectangle 1"/>
          <p:cNvSpPr/>
          <p:nvPr/>
        </p:nvSpPr>
        <p:spPr>
          <a:xfrm>
            <a:off x="642239" y="3614758"/>
            <a:ext cx="7244638" cy="1200329"/>
          </a:xfrm>
          <a:prstGeom prst="rect">
            <a:avLst/>
          </a:prstGeom>
        </p:spPr>
        <p:txBody>
          <a:bodyPr wrap="square">
            <a:spAutoFit/>
          </a:bodyPr>
          <a:lstStyle/>
          <a:p>
            <a:pPr marL="285750" indent="-285750" algn="jus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The drain current of </a:t>
            </a:r>
            <a:r>
              <a:rPr lang="en-US" altLang="en-US" sz="2400" i="1" dirty="0">
                <a:latin typeface="Times New Roman" panose="02020603050405020304" pitchFamily="18" charset="0"/>
                <a:cs typeface="Times New Roman" panose="02020603050405020304" pitchFamily="18" charset="0"/>
              </a:rPr>
              <a:t>Q</a:t>
            </a:r>
            <a:r>
              <a:rPr lang="en-US" altLang="en-US" sz="2400" i="1" baseline="-25000" dirty="0">
                <a:latin typeface="Times New Roman" panose="02020603050405020304" pitchFamily="18" charset="0"/>
                <a:cs typeface="Times New Roman" panose="02020603050405020304" pitchFamily="18" charset="0"/>
              </a:rPr>
              <a:t>1</a:t>
            </a:r>
            <a:r>
              <a:rPr lang="en-US" altLang="en-US" sz="2400" dirty="0">
                <a:latin typeface="Times New Roman" panose="02020603050405020304" pitchFamily="18" charset="0"/>
                <a:cs typeface="Times New Roman" panose="02020603050405020304" pitchFamily="18" charset="0"/>
              </a:rPr>
              <a:t> is supplied by </a:t>
            </a:r>
            <a:r>
              <a:rPr lang="en-US" altLang="en-US" sz="2400" i="1" dirty="0">
                <a:latin typeface="Times New Roman" panose="02020603050405020304" pitchFamily="18" charset="0"/>
                <a:cs typeface="Times New Roman" panose="02020603050405020304" pitchFamily="18" charset="0"/>
              </a:rPr>
              <a:t>V</a:t>
            </a:r>
            <a:r>
              <a:rPr lang="en-US" altLang="en-US" sz="2400" i="1" baseline="-25000" dirty="0">
                <a:latin typeface="Times New Roman" panose="02020603050405020304" pitchFamily="18" charset="0"/>
                <a:cs typeface="Times New Roman" panose="02020603050405020304" pitchFamily="18" charset="0"/>
              </a:rPr>
              <a:t>DD</a:t>
            </a:r>
            <a:r>
              <a:rPr lang="en-US" altLang="en-US" sz="2400" dirty="0">
                <a:latin typeface="Times New Roman" panose="02020603050405020304" pitchFamily="18" charset="0"/>
                <a:cs typeface="Times New Roman" panose="02020603050405020304" pitchFamily="18" charset="0"/>
              </a:rPr>
              <a:t> through resistor </a:t>
            </a:r>
            <a:r>
              <a:rPr lang="en-US" altLang="en-US" sz="2400" i="1" dirty="0">
                <a:latin typeface="Times New Roman" panose="02020603050405020304" pitchFamily="18" charset="0"/>
                <a:cs typeface="Times New Roman" panose="02020603050405020304" pitchFamily="18" charset="0"/>
              </a:rPr>
              <a:t>R</a:t>
            </a:r>
            <a:r>
              <a:rPr lang="en-US" altLang="en-US" sz="2400" dirty="0">
                <a:latin typeface="Times New Roman" panose="02020603050405020304" pitchFamily="18" charset="0"/>
                <a:cs typeface="Times New Roman" panose="02020603050405020304" pitchFamily="18" charset="0"/>
              </a:rPr>
              <a:t>, which in most cases would be outside the IC chip. Since the gate currents are zero,</a:t>
            </a:r>
          </a:p>
        </p:txBody>
      </p:sp>
    </p:spTree>
    <p:extLst>
      <p:ext uri="{BB962C8B-B14F-4D97-AF65-F5344CB8AC3E}">
        <p14:creationId xmlns:p14="http://schemas.microsoft.com/office/powerpoint/2010/main" val="719495959"/>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220"/>
                                        </p:tgtEl>
                                        <p:attrNameLst>
                                          <p:attrName>style.visibility</p:attrName>
                                        </p:attrNameLst>
                                      </p:cBhvr>
                                      <p:to>
                                        <p:strVal val="visible"/>
                                      </p:to>
                                    </p:set>
                                    <p:anim calcmode="lin" valueType="num">
                                      <p:cBhvr additive="base">
                                        <p:cTn id="7" dur="500" fill="hold"/>
                                        <p:tgtEl>
                                          <p:spTgt spid="9220"/>
                                        </p:tgtEl>
                                        <p:attrNameLst>
                                          <p:attrName>ppt_x</p:attrName>
                                        </p:attrNameLst>
                                      </p:cBhvr>
                                      <p:tavLst>
                                        <p:tav tm="0">
                                          <p:val>
                                            <p:strVal val="#ppt_x"/>
                                          </p:val>
                                        </p:tav>
                                        <p:tav tm="100000">
                                          <p:val>
                                            <p:strVal val="#ppt_x"/>
                                          </p:val>
                                        </p:tav>
                                      </p:tavLst>
                                    </p:anim>
                                    <p:anim calcmode="lin" valueType="num">
                                      <p:cBhvr additive="base">
                                        <p:cTn id="8" dur="500" fill="hold"/>
                                        <p:tgtEl>
                                          <p:spTgt spid="92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219">
                                            <p:txEl>
                                              <p:pRg st="0" end="0"/>
                                            </p:txEl>
                                          </p:spTgt>
                                        </p:tgtEl>
                                        <p:attrNameLst>
                                          <p:attrName>style.visibility</p:attrName>
                                        </p:attrNameLst>
                                      </p:cBhvr>
                                      <p:to>
                                        <p:strVal val="visible"/>
                                      </p:to>
                                    </p:set>
                                    <p:anim calcmode="lin" valueType="num">
                                      <p:cBhvr additive="base">
                                        <p:cTn id="13" dur="500" fill="hold"/>
                                        <p:tgtEl>
                                          <p:spTgt spid="921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2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224"/>
                                        </p:tgtEl>
                                        <p:attrNameLst>
                                          <p:attrName>style.visibility</p:attrName>
                                        </p:attrNameLst>
                                      </p:cBhvr>
                                      <p:to>
                                        <p:strVal val="visible"/>
                                      </p:to>
                                    </p:set>
                                    <p:anim calcmode="lin" valueType="num">
                                      <p:cBhvr additive="base">
                                        <p:cTn id="19" dur="500" fill="hold"/>
                                        <p:tgtEl>
                                          <p:spTgt spid="9224"/>
                                        </p:tgtEl>
                                        <p:attrNameLst>
                                          <p:attrName>ppt_x</p:attrName>
                                        </p:attrNameLst>
                                      </p:cBhvr>
                                      <p:tavLst>
                                        <p:tav tm="0">
                                          <p:val>
                                            <p:strVal val="#ppt_x"/>
                                          </p:val>
                                        </p:tav>
                                        <p:tav tm="100000">
                                          <p:val>
                                            <p:strVal val="#ppt_x"/>
                                          </p:val>
                                        </p:tav>
                                      </p:tavLst>
                                    </p:anim>
                                    <p:anim calcmode="lin" valueType="num">
                                      <p:cBhvr additive="base">
                                        <p:cTn id="20" dur="500" fill="hold"/>
                                        <p:tgtEl>
                                          <p:spTgt spid="922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231"/>
                                        </p:tgtEl>
                                        <p:attrNameLst>
                                          <p:attrName>style.visibility</p:attrName>
                                        </p:attrNameLst>
                                      </p:cBhvr>
                                      <p:to>
                                        <p:strVal val="visible"/>
                                      </p:to>
                                    </p:set>
                                    <p:anim calcmode="lin" valueType="num">
                                      <p:cBhvr additive="base">
                                        <p:cTn id="23" dur="500" fill="hold"/>
                                        <p:tgtEl>
                                          <p:spTgt spid="9231"/>
                                        </p:tgtEl>
                                        <p:attrNameLst>
                                          <p:attrName>ppt_x</p:attrName>
                                        </p:attrNameLst>
                                      </p:cBhvr>
                                      <p:tavLst>
                                        <p:tav tm="0">
                                          <p:val>
                                            <p:strVal val="#ppt_x"/>
                                          </p:val>
                                        </p:tav>
                                        <p:tav tm="100000">
                                          <p:val>
                                            <p:strVal val="#ppt_x"/>
                                          </p:val>
                                        </p:tav>
                                      </p:tavLst>
                                    </p:anim>
                                    <p:anim calcmode="lin" valueType="num">
                                      <p:cBhvr additive="base">
                                        <p:cTn id="24" dur="500" fill="hold"/>
                                        <p:tgtEl>
                                          <p:spTgt spid="923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9227"/>
                                        </p:tgtEl>
                                        <p:attrNameLst>
                                          <p:attrName>style.visibility</p:attrName>
                                        </p:attrNameLst>
                                      </p:cBhvr>
                                      <p:to>
                                        <p:strVal val="visible"/>
                                      </p:to>
                                    </p:set>
                                    <p:anim calcmode="lin" valueType="num">
                                      <p:cBhvr additive="base">
                                        <p:cTn id="35" dur="500" fill="hold"/>
                                        <p:tgtEl>
                                          <p:spTgt spid="9227"/>
                                        </p:tgtEl>
                                        <p:attrNameLst>
                                          <p:attrName>ppt_x</p:attrName>
                                        </p:attrNameLst>
                                      </p:cBhvr>
                                      <p:tavLst>
                                        <p:tav tm="0">
                                          <p:val>
                                            <p:strVal val="#ppt_x"/>
                                          </p:val>
                                        </p:tav>
                                        <p:tav tm="100000">
                                          <p:val>
                                            <p:strVal val="#ppt_x"/>
                                          </p:val>
                                        </p:tav>
                                      </p:tavLst>
                                    </p:anim>
                                    <p:anim calcmode="lin" valueType="num">
                                      <p:cBhvr additive="base">
                                        <p:cTn id="36" dur="500" fill="hold"/>
                                        <p:tgtEl>
                                          <p:spTgt spid="922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9232"/>
                                        </p:tgtEl>
                                        <p:attrNameLst>
                                          <p:attrName>style.visibility</p:attrName>
                                        </p:attrNameLst>
                                      </p:cBhvr>
                                      <p:to>
                                        <p:strVal val="visible"/>
                                      </p:to>
                                    </p:set>
                                    <p:anim calcmode="lin" valueType="num">
                                      <p:cBhvr additive="base">
                                        <p:cTn id="39" dur="500" fill="hold"/>
                                        <p:tgtEl>
                                          <p:spTgt spid="9232"/>
                                        </p:tgtEl>
                                        <p:attrNameLst>
                                          <p:attrName>ppt_x</p:attrName>
                                        </p:attrNameLst>
                                      </p:cBhvr>
                                      <p:tavLst>
                                        <p:tav tm="0">
                                          <p:val>
                                            <p:strVal val="#ppt_x"/>
                                          </p:val>
                                        </p:tav>
                                        <p:tav tm="100000">
                                          <p:val>
                                            <p:strVal val="#ppt_x"/>
                                          </p:val>
                                        </p:tav>
                                      </p:tavLst>
                                    </p:anim>
                                    <p:anim calcmode="lin" valueType="num">
                                      <p:cBhvr additive="base">
                                        <p:cTn id="40" dur="500" fill="hold"/>
                                        <p:tgtEl>
                                          <p:spTgt spid="9232"/>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9229"/>
                                        </p:tgtEl>
                                        <p:attrNameLst>
                                          <p:attrName>style.visibility</p:attrName>
                                        </p:attrNameLst>
                                      </p:cBhvr>
                                      <p:to>
                                        <p:strVal val="visible"/>
                                      </p:to>
                                    </p:set>
                                    <p:anim calcmode="lin" valueType="num">
                                      <p:cBhvr additive="base">
                                        <p:cTn id="45" dur="500" fill="hold"/>
                                        <p:tgtEl>
                                          <p:spTgt spid="9229"/>
                                        </p:tgtEl>
                                        <p:attrNameLst>
                                          <p:attrName>ppt_x</p:attrName>
                                        </p:attrNameLst>
                                      </p:cBhvr>
                                      <p:tavLst>
                                        <p:tav tm="0">
                                          <p:val>
                                            <p:strVal val="#ppt_x"/>
                                          </p:val>
                                        </p:tav>
                                        <p:tav tm="100000">
                                          <p:val>
                                            <p:strVal val="#ppt_x"/>
                                          </p:val>
                                        </p:tav>
                                      </p:tavLst>
                                    </p:anim>
                                    <p:anim calcmode="lin" valueType="num">
                                      <p:cBhvr additive="base">
                                        <p:cTn id="46" dur="500" fill="hold"/>
                                        <p:tgtEl>
                                          <p:spTgt spid="9229"/>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9228"/>
                                        </p:tgtEl>
                                        <p:attrNameLst>
                                          <p:attrName>style.visibility</p:attrName>
                                        </p:attrNameLst>
                                      </p:cBhvr>
                                      <p:to>
                                        <p:strVal val="visible"/>
                                      </p:to>
                                    </p:set>
                                    <p:anim calcmode="lin" valueType="num">
                                      <p:cBhvr additive="base">
                                        <p:cTn id="49" dur="500" fill="hold"/>
                                        <p:tgtEl>
                                          <p:spTgt spid="9228"/>
                                        </p:tgtEl>
                                        <p:attrNameLst>
                                          <p:attrName>ppt_x</p:attrName>
                                        </p:attrNameLst>
                                      </p:cBhvr>
                                      <p:tavLst>
                                        <p:tav tm="0">
                                          <p:val>
                                            <p:strVal val="#ppt_x"/>
                                          </p:val>
                                        </p:tav>
                                        <p:tav tm="100000">
                                          <p:val>
                                            <p:strVal val="#ppt_x"/>
                                          </p:val>
                                        </p:tav>
                                      </p:tavLst>
                                    </p:anim>
                                    <p:anim calcmode="lin" valueType="num">
                                      <p:cBhvr additive="base">
                                        <p:cTn id="50" dur="500" fill="hold"/>
                                        <p:tgtEl>
                                          <p:spTgt spid="9228"/>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9230"/>
                                        </p:tgtEl>
                                        <p:attrNameLst>
                                          <p:attrName>style.visibility</p:attrName>
                                        </p:attrNameLst>
                                      </p:cBhvr>
                                      <p:to>
                                        <p:strVal val="visible"/>
                                      </p:to>
                                    </p:set>
                                    <p:anim calcmode="lin" valueType="num">
                                      <p:cBhvr additive="base">
                                        <p:cTn id="55" dur="500" fill="hold"/>
                                        <p:tgtEl>
                                          <p:spTgt spid="9230"/>
                                        </p:tgtEl>
                                        <p:attrNameLst>
                                          <p:attrName>ppt_x</p:attrName>
                                        </p:attrNameLst>
                                      </p:cBhvr>
                                      <p:tavLst>
                                        <p:tav tm="0">
                                          <p:val>
                                            <p:strVal val="#ppt_x"/>
                                          </p:val>
                                        </p:tav>
                                        <p:tav tm="100000">
                                          <p:val>
                                            <p:strVal val="#ppt_x"/>
                                          </p:val>
                                        </p:tav>
                                      </p:tavLst>
                                    </p:anim>
                                    <p:anim calcmode="lin" valueType="num">
                                      <p:cBhvr additive="base">
                                        <p:cTn id="56" dur="500" fill="hold"/>
                                        <p:tgtEl>
                                          <p:spTgt spid="9230"/>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9233"/>
                                        </p:tgtEl>
                                        <p:attrNameLst>
                                          <p:attrName>style.visibility</p:attrName>
                                        </p:attrNameLst>
                                      </p:cBhvr>
                                      <p:to>
                                        <p:strVal val="visible"/>
                                      </p:to>
                                    </p:set>
                                    <p:anim calcmode="lin" valueType="num">
                                      <p:cBhvr additive="base">
                                        <p:cTn id="59" dur="500" fill="hold"/>
                                        <p:tgtEl>
                                          <p:spTgt spid="9233"/>
                                        </p:tgtEl>
                                        <p:attrNameLst>
                                          <p:attrName>ppt_x</p:attrName>
                                        </p:attrNameLst>
                                      </p:cBhvr>
                                      <p:tavLst>
                                        <p:tav tm="0">
                                          <p:val>
                                            <p:strVal val="#ppt_x"/>
                                          </p:val>
                                        </p:tav>
                                        <p:tav tm="100000">
                                          <p:val>
                                            <p:strVal val="#ppt_x"/>
                                          </p:val>
                                        </p:tav>
                                      </p:tavLst>
                                    </p:anim>
                                    <p:anim calcmode="lin" valueType="num">
                                      <p:cBhvr additive="base">
                                        <p:cTn id="60" dur="500" fill="hold"/>
                                        <p:tgtEl>
                                          <p:spTgt spid="92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P spid="9220" grpId="0"/>
      <p:bldP spid="9228" grpId="0"/>
      <p:bldP spid="9229" grpId="0"/>
      <p:bldP spid="9231" grpId="0"/>
      <p:bldP spid="9232" grpId="0"/>
      <p:bldP spid="9233" grpId="0"/>
      <p:bldP spid="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2465" y="1843713"/>
            <a:ext cx="7463584" cy="5011403"/>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10243" name="Title 2"/>
          <p:cNvSpPr>
            <a:spLocks noGrp="1"/>
          </p:cNvSpPr>
          <p:nvPr>
            <p:ph type="title"/>
          </p:nvPr>
        </p:nvSpPr>
        <p:spPr>
          <a:xfrm>
            <a:off x="1120182" y="980909"/>
            <a:ext cx="10742890" cy="903349"/>
          </a:xfrm>
        </p:spPr>
        <p:txBody>
          <a:bodyPr/>
          <a:lstStyle/>
          <a:p>
            <a:r>
              <a:rPr lang="en-US" altLang="en-US" sz="4086" b="1" dirty="0">
                <a:solidFill>
                  <a:srgbClr val="0000CC"/>
                </a:solidFill>
                <a:latin typeface="Times New Roman" panose="02020603050405020304" pitchFamily="18" charset="0"/>
                <a:cs typeface="Times New Roman" panose="02020603050405020304" pitchFamily="18" charset="0"/>
              </a:rPr>
              <a:t>IC Biasing: Current Mirror Source Circuit</a:t>
            </a:r>
          </a:p>
        </p:txBody>
      </p:sp>
      <p:sp>
        <p:nvSpPr>
          <p:cNvPr id="10244"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9076686B-B39F-4A28-8C3E-95E2A384641C}" type="datetime1">
              <a:rPr lang="en-IN" altLang="en-US" sz="1226">
                <a:solidFill>
                  <a:schemeClr val="bg1"/>
                </a:solidFill>
                <a:latin typeface="Times New Roman" panose="02020603050405020304" pitchFamily="18" charset="0"/>
                <a:cs typeface="Times New Roman" panose="02020603050405020304" pitchFamily="18" charset="0"/>
              </a:rPr>
              <a:pPr fontAlgn="base">
                <a:lnSpc>
                  <a:spcPct val="100000"/>
                </a:lnSpc>
                <a:spcBef>
                  <a:spcPct val="0"/>
                </a:spcBef>
                <a:spcAft>
                  <a:spcPct val="0"/>
                </a:spcAft>
                <a:buFontTx/>
                <a:buNone/>
              </a:pPr>
              <a:t>23-12-2024</a:t>
            </a:fld>
            <a:endParaRPr lang="en-US" altLang="en-US" sz="1226">
              <a:solidFill>
                <a:schemeClr val="bg1"/>
              </a:solidFill>
              <a:latin typeface="Times New Roman" panose="02020603050405020304" pitchFamily="18" charset="0"/>
              <a:cs typeface="Times New Roman" panose="02020603050405020304" pitchFamily="18" charset="0"/>
            </a:endParaRPr>
          </a:p>
        </p:txBody>
      </p:sp>
      <p:sp>
        <p:nvSpPr>
          <p:cNvPr id="10245"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Times New Roman" panose="02020603050405020304" pitchFamily="18" charset="0"/>
                <a:cs typeface="Times New Roman" panose="02020603050405020304" pitchFamily="18" charset="0"/>
              </a:rPr>
              <a:t>International Institute of Information Technology, Naya Raipur</a:t>
            </a:r>
          </a:p>
        </p:txBody>
      </p:sp>
      <p:sp>
        <p:nvSpPr>
          <p:cNvPr id="10246"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F6EBCEB8-2211-4957-9E11-2B9AEE947CDF}" type="slidenum">
              <a:rPr lang="en-US" altLang="en-US" sz="1226">
                <a:solidFill>
                  <a:schemeClr val="bg1"/>
                </a:solidFill>
                <a:latin typeface="Times New Roman" panose="02020603050405020304" pitchFamily="18" charset="0"/>
                <a:cs typeface="Times New Roman" panose="02020603050405020304" pitchFamily="18" charset="0"/>
              </a:rPr>
              <a:pPr fontAlgn="base">
                <a:lnSpc>
                  <a:spcPct val="100000"/>
                </a:lnSpc>
                <a:spcBef>
                  <a:spcPct val="0"/>
                </a:spcBef>
                <a:spcAft>
                  <a:spcPct val="0"/>
                </a:spcAft>
                <a:buFontTx/>
                <a:buNone/>
              </a:pPr>
              <a:t>84</a:t>
            </a:fld>
            <a:endParaRPr lang="en-US" altLang="en-US" sz="1226">
              <a:solidFill>
                <a:schemeClr val="bg1"/>
              </a:solidFill>
              <a:latin typeface="Times New Roman" panose="02020603050405020304" pitchFamily="18" charset="0"/>
              <a:cs typeface="Times New Roman" panose="02020603050405020304" pitchFamily="18" charset="0"/>
            </a:endParaRPr>
          </a:p>
        </p:txBody>
      </p:sp>
      <p:sp>
        <p:nvSpPr>
          <p:cNvPr id="10247" name="TextBox 8"/>
          <p:cNvSpPr txBox="1">
            <a:spLocks noChangeArrowheads="1"/>
          </p:cNvSpPr>
          <p:nvPr/>
        </p:nvSpPr>
        <p:spPr bwMode="auto">
          <a:xfrm>
            <a:off x="7818761" y="6665364"/>
            <a:ext cx="4776308"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839">
                <a:latin typeface="Times New Roman" panose="02020603050405020304" pitchFamily="18" charset="0"/>
                <a:cs typeface="Times New Roman" panose="02020603050405020304" pitchFamily="18" charset="0"/>
              </a:rPr>
              <a:t>Fig. 1 Basic MOSFET Constant Current Mirror</a:t>
            </a:r>
          </a:p>
        </p:txBody>
      </p:sp>
      <p:sp>
        <p:nvSpPr>
          <p:cNvPr id="10248" name="Rectangle 15"/>
          <p:cNvSpPr>
            <a:spLocks noChangeArrowheads="1"/>
          </p:cNvSpPr>
          <p:nvPr/>
        </p:nvSpPr>
        <p:spPr bwMode="auto">
          <a:xfrm>
            <a:off x="591962" y="1843713"/>
            <a:ext cx="6829455" cy="12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pPr>
            <a:r>
              <a:rPr lang="en-US" altLang="en-US" sz="2452" b="1" dirty="0">
                <a:solidFill>
                  <a:srgbClr val="0000CC"/>
                </a:solidFill>
                <a:latin typeface="Times New Roman" panose="02020603050405020304" pitchFamily="18" charset="0"/>
                <a:cs typeface="Times New Roman" panose="02020603050405020304" pitchFamily="18" charset="0"/>
              </a:rPr>
              <a:t>Relation between </a:t>
            </a:r>
            <a:r>
              <a:rPr lang="en-US" altLang="en-US" sz="2452" dirty="0">
                <a:solidFill>
                  <a:srgbClr val="002060"/>
                </a:solidFill>
                <a:latin typeface="Times New Roman" panose="02020603050405020304" pitchFamily="18" charset="0"/>
                <a:cs typeface="Times New Roman" panose="02020603050405020304" pitchFamily="18" charset="0"/>
              </a:rPr>
              <a:t>the output current </a:t>
            </a:r>
            <a:r>
              <a:rPr lang="en-US" altLang="en-US" sz="2452" b="1" i="1" dirty="0">
                <a:solidFill>
                  <a:srgbClr val="002060"/>
                </a:solidFill>
                <a:latin typeface="Times New Roman" panose="02020603050405020304" pitchFamily="18" charset="0"/>
                <a:cs typeface="Times New Roman" panose="02020603050405020304" pitchFamily="18" charset="0"/>
              </a:rPr>
              <a:t>I</a:t>
            </a:r>
            <a:r>
              <a:rPr lang="en-US" altLang="en-US" sz="2452" b="1" i="1" baseline="-25000" dirty="0">
                <a:solidFill>
                  <a:srgbClr val="002060"/>
                </a:solidFill>
                <a:latin typeface="Times New Roman" panose="02020603050405020304" pitchFamily="18" charset="0"/>
                <a:cs typeface="Times New Roman" panose="02020603050405020304" pitchFamily="18" charset="0"/>
              </a:rPr>
              <a:t>O</a:t>
            </a:r>
            <a:r>
              <a:rPr lang="en-US" altLang="en-US" sz="2452" dirty="0">
                <a:solidFill>
                  <a:srgbClr val="002060"/>
                </a:solidFill>
                <a:latin typeface="Times New Roman" panose="02020603050405020304" pitchFamily="18" charset="0"/>
                <a:cs typeface="Times New Roman" panose="02020603050405020304" pitchFamily="18" charset="0"/>
              </a:rPr>
              <a:t> to the reference current </a:t>
            </a:r>
            <a:r>
              <a:rPr lang="en-US" altLang="en-US" sz="2452" b="1" i="1" dirty="0">
                <a:solidFill>
                  <a:srgbClr val="002060"/>
                </a:solidFill>
                <a:latin typeface="Times New Roman" panose="02020603050405020304" pitchFamily="18" charset="0"/>
                <a:cs typeface="Times New Roman" panose="02020603050405020304" pitchFamily="18" charset="0"/>
              </a:rPr>
              <a:t>I</a:t>
            </a:r>
            <a:r>
              <a:rPr lang="en-US" altLang="en-US" sz="2452" b="1" i="1" baseline="-25000" dirty="0">
                <a:solidFill>
                  <a:srgbClr val="002060"/>
                </a:solidFill>
                <a:latin typeface="Times New Roman" panose="02020603050405020304" pitchFamily="18" charset="0"/>
                <a:cs typeface="Times New Roman" panose="02020603050405020304" pitchFamily="18" charset="0"/>
              </a:rPr>
              <a:t>REF</a:t>
            </a:r>
            <a:r>
              <a:rPr lang="en-US" altLang="en-US" sz="2452" b="1" dirty="0">
                <a:solidFill>
                  <a:srgbClr val="002060"/>
                </a:solidFill>
                <a:latin typeface="Times New Roman" panose="02020603050405020304" pitchFamily="18" charset="0"/>
                <a:cs typeface="Times New Roman" panose="02020603050405020304" pitchFamily="18" charset="0"/>
              </a:rPr>
              <a:t> </a:t>
            </a:r>
            <a:r>
              <a:rPr lang="en-US" altLang="en-US" sz="2452" dirty="0">
                <a:solidFill>
                  <a:srgbClr val="002060"/>
                </a:solidFill>
                <a:latin typeface="Times New Roman" panose="02020603050405020304" pitchFamily="18" charset="0"/>
                <a:cs typeface="Times New Roman" panose="02020603050405020304" pitchFamily="18" charset="0"/>
              </a:rPr>
              <a:t> is determined by geometry of the transistors as follows:</a:t>
            </a:r>
          </a:p>
        </p:txBody>
      </p:sp>
      <p:pic>
        <p:nvPicPr>
          <p:cNvPr id="10249" name="Picture 1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86827" y="3030880"/>
            <a:ext cx="2208910" cy="836856"/>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3"/>
          <a:stretch>
            <a:fillRect/>
          </a:stretch>
        </p:blipFill>
        <p:spPr>
          <a:xfrm>
            <a:off x="7901474" y="2513522"/>
            <a:ext cx="4505397" cy="4038315"/>
          </a:xfrm>
          <a:prstGeom prst="rect">
            <a:avLst/>
          </a:prstGeom>
          <a:ln w="19050">
            <a:solidFill>
              <a:schemeClr val="tx1">
                <a:lumMod val="75000"/>
                <a:lumOff val="25000"/>
              </a:schemeClr>
            </a:solidFill>
          </a:ln>
        </p:spPr>
      </p:pic>
      <p:sp>
        <p:nvSpPr>
          <p:cNvPr id="10251" name="Rectangle 18"/>
          <p:cNvSpPr>
            <a:spLocks noChangeArrowheads="1"/>
          </p:cNvSpPr>
          <p:nvPr/>
        </p:nvSpPr>
        <p:spPr bwMode="auto">
          <a:xfrm>
            <a:off x="499519" y="4005590"/>
            <a:ext cx="7540205" cy="4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043" dirty="0">
                <a:solidFill>
                  <a:srgbClr val="002060"/>
                </a:solidFill>
                <a:latin typeface="Times New Roman" panose="02020603050405020304" pitchFamily="18" charset="0"/>
                <a:cs typeface="Times New Roman" panose="02020603050405020304" pitchFamily="18" charset="0"/>
              </a:rPr>
              <a:t>The ration is known as </a:t>
            </a:r>
            <a:r>
              <a:rPr lang="en-US" altLang="en-US" sz="2043" b="1" dirty="0">
                <a:solidFill>
                  <a:srgbClr val="0000CC"/>
                </a:solidFill>
                <a:latin typeface="Times New Roman" panose="02020603050405020304" pitchFamily="18" charset="0"/>
                <a:cs typeface="Times New Roman" panose="02020603050405020304" pitchFamily="18" charset="0"/>
              </a:rPr>
              <a:t>Current Gain or Current Transfer Ration </a:t>
            </a:r>
          </a:p>
        </p:txBody>
      </p:sp>
      <p:sp>
        <p:nvSpPr>
          <p:cNvPr id="10252" name="Rectangle 19"/>
          <p:cNvSpPr>
            <a:spLocks noChangeArrowheads="1"/>
          </p:cNvSpPr>
          <p:nvPr/>
        </p:nvSpPr>
        <p:spPr bwMode="auto">
          <a:xfrm>
            <a:off x="591962" y="4458075"/>
            <a:ext cx="7486290" cy="2021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pPr>
            <a:r>
              <a:rPr lang="en-US" altLang="en-US" sz="2452" b="1" dirty="0">
                <a:solidFill>
                  <a:srgbClr val="C00000"/>
                </a:solidFill>
                <a:latin typeface="Times New Roman" panose="02020603050405020304" pitchFamily="18" charset="0"/>
                <a:cs typeface="Times New Roman" panose="02020603050405020304" pitchFamily="18" charset="0"/>
              </a:rPr>
              <a:t>For identical transistors</a:t>
            </a:r>
            <a:r>
              <a:rPr lang="en-US" altLang="en-US" sz="2452" dirty="0">
                <a:solidFill>
                  <a:srgbClr val="002060"/>
                </a:solidFill>
                <a:latin typeface="Times New Roman" panose="02020603050405020304" pitchFamily="18" charset="0"/>
                <a:cs typeface="Times New Roman" panose="02020603050405020304" pitchFamily="18" charset="0"/>
              </a:rPr>
              <a:t>, </a:t>
            </a:r>
            <a:r>
              <a:rPr lang="en-US" altLang="en-US" sz="2452" i="1" dirty="0">
                <a:solidFill>
                  <a:srgbClr val="002060"/>
                </a:solidFill>
                <a:latin typeface="Times New Roman" panose="02020603050405020304" pitchFamily="18" charset="0"/>
                <a:cs typeface="Times New Roman" panose="02020603050405020304" pitchFamily="18" charset="0"/>
              </a:rPr>
              <a:t>I</a:t>
            </a:r>
            <a:r>
              <a:rPr lang="en-US" altLang="en-US" sz="2452" i="1" baseline="-25000" dirty="0">
                <a:solidFill>
                  <a:srgbClr val="002060"/>
                </a:solidFill>
                <a:latin typeface="Times New Roman" panose="02020603050405020304" pitchFamily="18" charset="0"/>
                <a:cs typeface="Times New Roman" panose="02020603050405020304" pitchFamily="18" charset="0"/>
              </a:rPr>
              <a:t>o </a:t>
            </a:r>
            <a:r>
              <a:rPr lang="en-US" altLang="en-US" sz="2452" dirty="0">
                <a:solidFill>
                  <a:srgbClr val="002060"/>
                </a:solidFill>
                <a:latin typeface="Times New Roman" panose="02020603050405020304" pitchFamily="18" charset="0"/>
                <a:cs typeface="Times New Roman" panose="02020603050405020304" pitchFamily="18" charset="0"/>
              </a:rPr>
              <a:t>= </a:t>
            </a:r>
            <a:r>
              <a:rPr lang="en-US" altLang="en-US" sz="2452" i="1" dirty="0">
                <a:solidFill>
                  <a:srgbClr val="002060"/>
                </a:solidFill>
                <a:latin typeface="Times New Roman" panose="02020603050405020304" pitchFamily="18" charset="0"/>
                <a:cs typeface="Times New Roman" panose="02020603050405020304" pitchFamily="18" charset="0"/>
              </a:rPr>
              <a:t>I</a:t>
            </a:r>
            <a:r>
              <a:rPr lang="en-US" altLang="en-US" sz="2452" i="1" baseline="-25000" dirty="0">
                <a:solidFill>
                  <a:srgbClr val="002060"/>
                </a:solidFill>
                <a:latin typeface="Times New Roman" panose="02020603050405020304" pitchFamily="18" charset="0"/>
                <a:cs typeface="Times New Roman" panose="02020603050405020304" pitchFamily="18" charset="0"/>
              </a:rPr>
              <a:t>REF</a:t>
            </a:r>
            <a:r>
              <a:rPr lang="en-US" altLang="en-US" sz="2452" dirty="0">
                <a:solidFill>
                  <a:srgbClr val="002060"/>
                </a:solidFill>
                <a:latin typeface="Times New Roman" panose="02020603050405020304" pitchFamily="18" charset="0"/>
                <a:cs typeface="Times New Roman" panose="02020603050405020304" pitchFamily="18" charset="0"/>
              </a:rPr>
              <a:t> and the circuit simply </a:t>
            </a:r>
            <a:r>
              <a:rPr lang="en-US" altLang="en-US" sz="2452" b="1" dirty="0">
                <a:solidFill>
                  <a:srgbClr val="C00000"/>
                </a:solidFill>
                <a:latin typeface="Times New Roman" panose="02020603050405020304" pitchFamily="18" charset="0"/>
                <a:cs typeface="Times New Roman" panose="02020603050405020304" pitchFamily="18" charset="0"/>
              </a:rPr>
              <a:t>replicates or mirrors </a:t>
            </a:r>
            <a:r>
              <a:rPr lang="en-US" altLang="en-US" sz="2452" dirty="0">
                <a:solidFill>
                  <a:srgbClr val="002060"/>
                </a:solidFill>
                <a:latin typeface="Times New Roman" panose="02020603050405020304" pitchFamily="18" charset="0"/>
                <a:cs typeface="Times New Roman" panose="02020603050405020304" pitchFamily="18" charset="0"/>
              </a:rPr>
              <a:t>the reference current in the output terminal. </a:t>
            </a:r>
          </a:p>
          <a:p>
            <a:pPr>
              <a:lnSpc>
                <a:spcPct val="100000"/>
              </a:lnSpc>
              <a:spcBef>
                <a:spcPct val="0"/>
              </a:spcBef>
            </a:pPr>
            <a:r>
              <a:rPr lang="en-US" altLang="en-US" sz="2452" dirty="0">
                <a:solidFill>
                  <a:srgbClr val="002060"/>
                </a:solidFill>
                <a:latin typeface="Times New Roman" panose="02020603050405020304" pitchFamily="18" charset="0"/>
                <a:cs typeface="Times New Roman" panose="02020603050405020304" pitchFamily="18" charset="0"/>
              </a:rPr>
              <a:t>Therefore, circuit composed of </a:t>
            </a:r>
            <a:r>
              <a:rPr lang="en-US" altLang="en-US" sz="2452" i="1" dirty="0">
                <a:solidFill>
                  <a:srgbClr val="002060"/>
                </a:solidFill>
                <a:latin typeface="Times New Roman" panose="02020603050405020304" pitchFamily="18" charset="0"/>
                <a:cs typeface="Times New Roman" panose="02020603050405020304" pitchFamily="18" charset="0"/>
              </a:rPr>
              <a:t>Q</a:t>
            </a:r>
            <a:r>
              <a:rPr lang="en-US" altLang="en-US" sz="2452" i="1" baseline="-25000" dirty="0">
                <a:solidFill>
                  <a:srgbClr val="002060"/>
                </a:solidFill>
                <a:latin typeface="Times New Roman" panose="02020603050405020304" pitchFamily="18" charset="0"/>
                <a:cs typeface="Times New Roman" panose="02020603050405020304" pitchFamily="18" charset="0"/>
              </a:rPr>
              <a:t>1</a:t>
            </a:r>
            <a:r>
              <a:rPr lang="en-US" altLang="en-US" sz="2452" dirty="0">
                <a:solidFill>
                  <a:srgbClr val="002060"/>
                </a:solidFill>
                <a:latin typeface="Times New Roman" panose="02020603050405020304" pitchFamily="18" charset="0"/>
                <a:cs typeface="Times New Roman" panose="02020603050405020304" pitchFamily="18" charset="0"/>
              </a:rPr>
              <a:t> and </a:t>
            </a:r>
            <a:r>
              <a:rPr lang="en-US" altLang="en-US" sz="2452" i="1" dirty="0">
                <a:solidFill>
                  <a:srgbClr val="002060"/>
                </a:solidFill>
                <a:latin typeface="Times New Roman" panose="02020603050405020304" pitchFamily="18" charset="0"/>
                <a:cs typeface="Times New Roman" panose="02020603050405020304" pitchFamily="18" charset="0"/>
              </a:rPr>
              <a:t>Q</a:t>
            </a:r>
            <a:r>
              <a:rPr lang="en-US" altLang="en-US" sz="2452" i="1" baseline="-25000" dirty="0">
                <a:solidFill>
                  <a:srgbClr val="002060"/>
                </a:solidFill>
                <a:latin typeface="Times New Roman" panose="02020603050405020304" pitchFamily="18" charset="0"/>
                <a:cs typeface="Times New Roman" panose="02020603050405020304" pitchFamily="18" charset="0"/>
              </a:rPr>
              <a:t>2</a:t>
            </a:r>
            <a:r>
              <a:rPr lang="en-US" altLang="en-US" sz="2452" dirty="0">
                <a:solidFill>
                  <a:srgbClr val="002060"/>
                </a:solidFill>
                <a:latin typeface="Times New Roman" panose="02020603050405020304" pitchFamily="18" charset="0"/>
                <a:cs typeface="Times New Roman" panose="02020603050405020304" pitchFamily="18" charset="0"/>
              </a:rPr>
              <a:t> is called as </a:t>
            </a:r>
            <a:r>
              <a:rPr lang="en-US" altLang="en-US" sz="2452" b="1" dirty="0">
                <a:solidFill>
                  <a:srgbClr val="C00000"/>
                </a:solidFill>
                <a:latin typeface="Times New Roman" panose="02020603050405020304" pitchFamily="18" charset="0"/>
                <a:cs typeface="Times New Roman" panose="02020603050405020304" pitchFamily="18" charset="0"/>
              </a:rPr>
              <a:t>current mirror</a:t>
            </a:r>
            <a:endParaRPr lang="en-US" altLang="en-US" sz="2452" b="1" i="1" baseline="-25000" dirty="0">
              <a:solidFill>
                <a:srgbClr val="C00000"/>
              </a:solidFill>
              <a:latin typeface="Times New Roman" panose="02020603050405020304" pitchFamily="18" charset="0"/>
              <a:cs typeface="Times New Roman" panose="02020603050405020304" pitchFamily="18" charset="0"/>
            </a:endParaRPr>
          </a:p>
        </p:txBody>
      </p:sp>
      <p:sp>
        <p:nvSpPr>
          <p:cNvPr id="10253" name="TextBox 12"/>
          <p:cNvSpPr txBox="1">
            <a:spLocks noChangeArrowheads="1"/>
          </p:cNvSpPr>
          <p:nvPr/>
        </p:nvSpPr>
        <p:spPr bwMode="auto">
          <a:xfrm>
            <a:off x="6865136" y="3275774"/>
            <a:ext cx="562042"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hi-IN" sz="2452">
                <a:solidFill>
                  <a:srgbClr val="0000CC"/>
                </a:solidFill>
                <a:latin typeface="Times New Roman" panose="02020603050405020304" pitchFamily="18" charset="0"/>
                <a:cs typeface="Times New Roman" panose="02020603050405020304" pitchFamily="18" charset="0"/>
              </a:rPr>
              <a:t>(4)</a:t>
            </a:r>
          </a:p>
        </p:txBody>
      </p:sp>
    </p:spTree>
    <p:extLst>
      <p:ext uri="{BB962C8B-B14F-4D97-AF65-F5344CB8AC3E}">
        <p14:creationId xmlns:p14="http://schemas.microsoft.com/office/powerpoint/2010/main" val="185890832"/>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248"/>
                                        </p:tgtEl>
                                        <p:attrNameLst>
                                          <p:attrName>style.visibility</p:attrName>
                                        </p:attrNameLst>
                                      </p:cBhvr>
                                      <p:to>
                                        <p:strVal val="visible"/>
                                      </p:to>
                                    </p:set>
                                    <p:anim calcmode="lin" valueType="num">
                                      <p:cBhvr additive="base">
                                        <p:cTn id="7" dur="500" fill="hold"/>
                                        <p:tgtEl>
                                          <p:spTgt spid="10248"/>
                                        </p:tgtEl>
                                        <p:attrNameLst>
                                          <p:attrName>ppt_x</p:attrName>
                                        </p:attrNameLst>
                                      </p:cBhvr>
                                      <p:tavLst>
                                        <p:tav tm="0">
                                          <p:val>
                                            <p:strVal val="#ppt_x"/>
                                          </p:val>
                                        </p:tav>
                                        <p:tav tm="100000">
                                          <p:val>
                                            <p:strVal val="#ppt_x"/>
                                          </p:val>
                                        </p:tav>
                                      </p:tavLst>
                                    </p:anim>
                                    <p:anim calcmode="lin" valueType="num">
                                      <p:cBhvr additive="base">
                                        <p:cTn id="8" dur="500" fill="hold"/>
                                        <p:tgtEl>
                                          <p:spTgt spid="1024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251"/>
                                        </p:tgtEl>
                                        <p:attrNameLst>
                                          <p:attrName>style.visibility</p:attrName>
                                        </p:attrNameLst>
                                      </p:cBhvr>
                                      <p:to>
                                        <p:strVal val="visible"/>
                                      </p:to>
                                    </p:set>
                                    <p:anim calcmode="lin" valueType="num">
                                      <p:cBhvr additive="base">
                                        <p:cTn id="13" dur="500" fill="hold"/>
                                        <p:tgtEl>
                                          <p:spTgt spid="10251"/>
                                        </p:tgtEl>
                                        <p:attrNameLst>
                                          <p:attrName>ppt_x</p:attrName>
                                        </p:attrNameLst>
                                      </p:cBhvr>
                                      <p:tavLst>
                                        <p:tav tm="0">
                                          <p:val>
                                            <p:strVal val="#ppt_x"/>
                                          </p:val>
                                        </p:tav>
                                        <p:tav tm="100000">
                                          <p:val>
                                            <p:strVal val="#ppt_x"/>
                                          </p:val>
                                        </p:tav>
                                      </p:tavLst>
                                    </p:anim>
                                    <p:anim calcmode="lin" valueType="num">
                                      <p:cBhvr additive="base">
                                        <p:cTn id="14" dur="500" fill="hold"/>
                                        <p:tgtEl>
                                          <p:spTgt spid="1025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252"/>
                                        </p:tgtEl>
                                        <p:attrNameLst>
                                          <p:attrName>style.visibility</p:attrName>
                                        </p:attrNameLst>
                                      </p:cBhvr>
                                      <p:to>
                                        <p:strVal val="visible"/>
                                      </p:to>
                                    </p:set>
                                    <p:anim calcmode="lin" valueType="num">
                                      <p:cBhvr additive="base">
                                        <p:cTn id="19" dur="500" fill="hold"/>
                                        <p:tgtEl>
                                          <p:spTgt spid="10252"/>
                                        </p:tgtEl>
                                        <p:attrNameLst>
                                          <p:attrName>ppt_x</p:attrName>
                                        </p:attrNameLst>
                                      </p:cBhvr>
                                      <p:tavLst>
                                        <p:tav tm="0">
                                          <p:val>
                                            <p:strVal val="#ppt_x"/>
                                          </p:val>
                                        </p:tav>
                                        <p:tav tm="100000">
                                          <p:val>
                                            <p:strVal val="#ppt_x"/>
                                          </p:val>
                                        </p:tav>
                                      </p:tavLst>
                                    </p:anim>
                                    <p:anim calcmode="lin" valueType="num">
                                      <p:cBhvr additive="base">
                                        <p:cTn id="20" dur="500" fill="hold"/>
                                        <p:tgtEl>
                                          <p:spTgt spid="102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8" grpId="0"/>
      <p:bldP spid="10251" grpId="0"/>
      <p:bldP spid="1025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2"/>
          <p:cNvSpPr>
            <a:spLocks noGrp="1"/>
          </p:cNvSpPr>
          <p:nvPr>
            <p:ph type="title"/>
          </p:nvPr>
        </p:nvSpPr>
        <p:spPr>
          <a:xfrm>
            <a:off x="820637" y="940364"/>
            <a:ext cx="10742890" cy="903349"/>
          </a:xfrm>
        </p:spPr>
        <p:txBody>
          <a:bodyPr/>
          <a:lstStyle/>
          <a:p>
            <a:r>
              <a:rPr lang="en-US" altLang="en-US" sz="4086" b="1">
                <a:solidFill>
                  <a:srgbClr val="0000CC"/>
                </a:solidFill>
                <a:latin typeface="Times New Roman" panose="02020603050405020304" pitchFamily="18" charset="0"/>
                <a:cs typeface="Times New Roman" panose="02020603050405020304" pitchFamily="18" charset="0"/>
              </a:rPr>
              <a:t>IC Biasing: Current Source Circuit</a:t>
            </a:r>
          </a:p>
        </p:txBody>
      </p:sp>
      <p:sp>
        <p:nvSpPr>
          <p:cNvPr id="11267"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8F002D62-AB52-4461-A094-505A86D9AD55}" type="datetime1">
              <a:rPr lang="en-IN" altLang="en-US" sz="1226">
                <a:solidFill>
                  <a:schemeClr val="bg1"/>
                </a:solidFill>
                <a:latin typeface="Times New Roman" panose="02020603050405020304" pitchFamily="18" charset="0"/>
                <a:cs typeface="Times New Roman" panose="02020603050405020304" pitchFamily="18" charset="0"/>
              </a:rPr>
              <a:pPr fontAlgn="base">
                <a:lnSpc>
                  <a:spcPct val="100000"/>
                </a:lnSpc>
                <a:spcBef>
                  <a:spcPct val="0"/>
                </a:spcBef>
                <a:spcAft>
                  <a:spcPct val="0"/>
                </a:spcAft>
                <a:buFontTx/>
                <a:buNone/>
              </a:pPr>
              <a:t>23-12-2024</a:t>
            </a:fld>
            <a:endParaRPr lang="en-US" altLang="en-US" sz="1226">
              <a:solidFill>
                <a:schemeClr val="bg1"/>
              </a:solidFill>
              <a:latin typeface="Times New Roman" panose="02020603050405020304" pitchFamily="18" charset="0"/>
              <a:cs typeface="Times New Roman" panose="02020603050405020304" pitchFamily="18" charset="0"/>
            </a:endParaRPr>
          </a:p>
        </p:txBody>
      </p:sp>
      <p:sp>
        <p:nvSpPr>
          <p:cNvPr id="11268"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Times New Roman" panose="02020603050405020304" pitchFamily="18" charset="0"/>
                <a:cs typeface="Times New Roman" panose="02020603050405020304" pitchFamily="18" charset="0"/>
              </a:rPr>
              <a:t>International Institute of Information Technology, Naya Raipur</a:t>
            </a:r>
          </a:p>
        </p:txBody>
      </p:sp>
      <p:sp>
        <p:nvSpPr>
          <p:cNvPr id="11269"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F421F6CA-9F42-4E94-9062-D2F5056253A1}" type="slidenum">
              <a:rPr lang="en-US" altLang="en-US" sz="1226">
                <a:solidFill>
                  <a:schemeClr val="bg1"/>
                </a:solidFill>
                <a:latin typeface="Times New Roman" panose="02020603050405020304" pitchFamily="18" charset="0"/>
                <a:cs typeface="Times New Roman" panose="02020603050405020304" pitchFamily="18" charset="0"/>
              </a:rPr>
              <a:pPr fontAlgn="base">
                <a:lnSpc>
                  <a:spcPct val="100000"/>
                </a:lnSpc>
                <a:spcBef>
                  <a:spcPct val="0"/>
                </a:spcBef>
                <a:spcAft>
                  <a:spcPct val="0"/>
                </a:spcAft>
                <a:buFontTx/>
                <a:buNone/>
              </a:pPr>
              <a:t>85</a:t>
            </a:fld>
            <a:endParaRPr lang="en-US" altLang="en-US" sz="1226">
              <a:solidFill>
                <a:schemeClr val="bg1"/>
              </a:solidFill>
              <a:latin typeface="Times New Roman" panose="02020603050405020304" pitchFamily="18" charset="0"/>
              <a:cs typeface="Times New Roman" panose="02020603050405020304" pitchFamily="18" charset="0"/>
            </a:endParaRPr>
          </a:p>
        </p:txBody>
      </p:sp>
      <p:sp>
        <p:nvSpPr>
          <p:cNvPr id="11270" name="TextBox 8"/>
          <p:cNvSpPr txBox="1">
            <a:spLocks noChangeArrowheads="1"/>
          </p:cNvSpPr>
          <p:nvPr/>
        </p:nvSpPr>
        <p:spPr bwMode="auto">
          <a:xfrm>
            <a:off x="7927422" y="6665364"/>
            <a:ext cx="4741918"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839">
                <a:latin typeface="Times New Roman" panose="02020603050405020304" pitchFamily="18" charset="0"/>
                <a:cs typeface="Times New Roman" panose="02020603050405020304" pitchFamily="18" charset="0"/>
              </a:rPr>
              <a:t>Fig.1 Basic MOSFET Constant Current Source</a:t>
            </a:r>
          </a:p>
        </p:txBody>
      </p:sp>
      <p:pic>
        <p:nvPicPr>
          <p:cNvPr id="11271"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8931" y="3100618"/>
            <a:ext cx="5298463" cy="3754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2" name="Rectangle 6"/>
          <p:cNvSpPr>
            <a:spLocks noChangeArrowheads="1"/>
          </p:cNvSpPr>
          <p:nvPr/>
        </p:nvSpPr>
        <p:spPr bwMode="auto">
          <a:xfrm>
            <a:off x="98931" y="6770782"/>
            <a:ext cx="8029731"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839">
                <a:latin typeface="Times New Roman" panose="02020603050405020304" pitchFamily="18" charset="0"/>
              </a:rPr>
              <a:t>Fig. 2: Output characteristic (</a:t>
            </a:r>
            <a:r>
              <a:rPr lang="en-US" altLang="en-US" sz="1839" i="1">
                <a:latin typeface="Times New Roman" panose="02020603050405020304" pitchFamily="18" charset="0"/>
              </a:rPr>
              <a:t>R</a:t>
            </a:r>
            <a:r>
              <a:rPr lang="en-US" altLang="en-US" sz="1839" i="1" baseline="-25000">
                <a:latin typeface="Times New Roman" panose="02020603050405020304" pitchFamily="18" charset="0"/>
              </a:rPr>
              <a:t>O</a:t>
            </a:r>
            <a:r>
              <a:rPr lang="en-US" altLang="en-US" sz="1839">
                <a:latin typeface="Times New Roman" panose="02020603050405020304" pitchFamily="18" charset="0"/>
              </a:rPr>
              <a:t>) of the current source and current mirror circuits</a:t>
            </a:r>
            <a:endParaRPr lang="en-US" altLang="en-US" sz="1839"/>
          </a:p>
        </p:txBody>
      </p:sp>
      <p:pic>
        <p:nvPicPr>
          <p:cNvPr id="11273"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68683" y="1881015"/>
            <a:ext cx="2967918" cy="2189448"/>
          </a:xfrm>
          <a:prstGeom prst="rect">
            <a:avLst/>
          </a:prstGeom>
          <a:noFill/>
          <a:ln w="28575">
            <a:solidFill>
              <a:srgbClr val="0000CC"/>
            </a:solidFill>
            <a:miter lim="800000"/>
            <a:headEnd/>
            <a:tailEnd/>
          </a:ln>
          <a:extLst>
            <a:ext uri="{909E8E84-426E-40DD-AFC4-6F175D3DCCD1}">
              <a14:hiddenFill xmlns:a14="http://schemas.microsoft.com/office/drawing/2010/main">
                <a:solidFill>
                  <a:srgbClr val="FFFFFF"/>
                </a:solidFill>
              </a14:hiddenFill>
            </a:ext>
          </a:extLst>
        </p:spPr>
      </p:pic>
      <p:grpSp>
        <p:nvGrpSpPr>
          <p:cNvPr id="11274" name="Group 12"/>
          <p:cNvGrpSpPr>
            <a:grpSpLocks/>
          </p:cNvGrpSpPr>
          <p:nvPr/>
        </p:nvGrpSpPr>
        <p:grpSpPr bwMode="auto">
          <a:xfrm>
            <a:off x="7929044" y="2578395"/>
            <a:ext cx="4474582" cy="4086969"/>
            <a:chOff x="7761993" y="1899560"/>
            <a:chExt cx="4379470" cy="4001774"/>
          </a:xfrm>
        </p:grpSpPr>
        <p:pic>
          <p:nvPicPr>
            <p:cNvPr id="11276"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761993" y="1899560"/>
              <a:ext cx="4379470" cy="4001774"/>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pic>
          <p:nvPicPr>
            <p:cNvPr id="11277" name="Picture 10"/>
            <p:cNvPicPr>
              <a:picLocks noChangeAspect="1"/>
            </p:cNvPicPr>
            <p:nvPr/>
          </p:nvPicPr>
          <p:blipFill>
            <a:blip r:embed="rId5">
              <a:extLst>
                <a:ext uri="{28A0092B-C50C-407E-A947-70E740481C1C}">
                  <a14:useLocalDpi xmlns:a14="http://schemas.microsoft.com/office/drawing/2010/main" val="0"/>
                </a:ext>
              </a:extLst>
            </a:blip>
            <a:srcRect l="8345" r="5302"/>
            <a:stretch>
              <a:fillRect/>
            </a:stretch>
          </p:blipFill>
          <p:spPr bwMode="auto">
            <a:xfrm>
              <a:off x="11204620" y="2690543"/>
              <a:ext cx="936843" cy="738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Rectangle 11"/>
          <p:cNvSpPr/>
          <p:nvPr/>
        </p:nvSpPr>
        <p:spPr>
          <a:xfrm>
            <a:off x="272464" y="1916695"/>
            <a:ext cx="4503776" cy="736681"/>
          </a:xfrm>
          <a:prstGeom prst="rect">
            <a:avLst/>
          </a:prstGeom>
          <a:solidFill>
            <a:schemeClr val="accent1">
              <a:lumMod val="40000"/>
              <a:lumOff val="60000"/>
            </a:schemeClr>
          </a:solidFill>
        </p:spPr>
        <p:txBody>
          <a:bodyPr>
            <a:spAutoFit/>
          </a:bodyPr>
          <a:lstStyle/>
          <a:p>
            <a:pPr marL="291922" indent="-291922" algn="just">
              <a:buFont typeface="Arial" panose="020B0604020202020204" pitchFamily="34" charset="0"/>
              <a:buChar char="•"/>
              <a:defRPr/>
            </a:pPr>
            <a:r>
              <a:rPr lang="en-US" sz="2043" dirty="0">
                <a:latin typeface="Times New Roman" panose="02020603050405020304" pitchFamily="18" charset="0"/>
                <a:cs typeface="Times New Roman" panose="02020603050405020304" pitchFamily="18" charset="0"/>
              </a:rPr>
              <a:t>If considering channel length modulation, </a:t>
            </a:r>
            <a:r>
              <a:rPr lang="en-US" sz="2043" i="1" dirty="0">
                <a:latin typeface="Times New Roman" panose="02020603050405020304" pitchFamily="18" charset="0"/>
                <a:cs typeface="Times New Roman" panose="02020603050405020304" pitchFamily="18" charset="0"/>
              </a:rPr>
              <a:t>I</a:t>
            </a:r>
            <a:r>
              <a:rPr lang="en-US" sz="2043" i="1" baseline="-25000" dirty="0">
                <a:latin typeface="Times New Roman" panose="02020603050405020304" pitchFamily="18" charset="0"/>
                <a:cs typeface="Times New Roman" panose="02020603050405020304" pitchFamily="18" charset="0"/>
              </a:rPr>
              <a:t>O</a:t>
            </a:r>
            <a:r>
              <a:rPr lang="en-US" sz="2043" dirty="0">
                <a:latin typeface="Times New Roman" panose="02020603050405020304" pitchFamily="18" charset="0"/>
                <a:cs typeface="Times New Roman" panose="02020603050405020304" pitchFamily="18" charset="0"/>
              </a:rPr>
              <a:t> vary slightly with </a:t>
            </a:r>
            <a:r>
              <a:rPr lang="en-US" sz="2043" i="1" dirty="0">
                <a:latin typeface="Times New Roman" panose="02020603050405020304" pitchFamily="18" charset="0"/>
                <a:cs typeface="Times New Roman" panose="02020603050405020304" pitchFamily="18" charset="0"/>
              </a:rPr>
              <a:t>V</a:t>
            </a:r>
            <a:r>
              <a:rPr lang="en-US" sz="2043" i="1" baseline="-25000" dirty="0">
                <a:latin typeface="Times New Roman" panose="02020603050405020304" pitchFamily="18" charset="0"/>
                <a:cs typeface="Times New Roman" panose="02020603050405020304" pitchFamily="18" charset="0"/>
              </a:rPr>
              <a:t>O</a:t>
            </a:r>
          </a:p>
        </p:txBody>
      </p:sp>
    </p:spTree>
    <p:extLst>
      <p:ext uri="{BB962C8B-B14F-4D97-AF65-F5344CB8AC3E}">
        <p14:creationId xmlns:p14="http://schemas.microsoft.com/office/powerpoint/2010/main" val="4058885857"/>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D53A957F-C6C7-4E54-A439-4E89F631E1C8}" type="datetime1">
              <a:rPr lang="en-IN" smtClean="0"/>
              <a:pPr>
                <a:defRPr/>
              </a:pPr>
              <a:t>23-12-2024</a:t>
            </a:fld>
            <a:endParaRPr lang="en-US" dirty="0"/>
          </a:p>
        </p:txBody>
      </p:sp>
      <p:sp>
        <p:nvSpPr>
          <p:cNvPr id="12291"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6" name="Slide Number Placeholder 5"/>
          <p:cNvSpPr>
            <a:spLocks noGrp="1"/>
          </p:cNvSpPr>
          <p:nvPr>
            <p:ph type="sldNum" sz="quarter" idx="12"/>
          </p:nvPr>
        </p:nvSpPr>
        <p:spPr/>
        <p:txBody>
          <a:bodyPr/>
          <a:lstStyle/>
          <a:p>
            <a:pPr>
              <a:defRPr/>
            </a:pPr>
            <a:fld id="{2B3AC04F-B5BE-4E93-B55D-CE26A1FB28AD}" type="slidenum">
              <a:rPr lang="en-US" smtClean="0"/>
              <a:pPr>
                <a:defRPr/>
              </a:pPr>
              <a:t>86</a:t>
            </a:fld>
            <a:endParaRPr lang="en-US" dirty="0"/>
          </a:p>
        </p:txBody>
      </p:sp>
      <p:sp>
        <p:nvSpPr>
          <p:cNvPr id="12293" name="Rectangle 3"/>
          <p:cNvSpPr txBox="1">
            <a:spLocks noChangeArrowheads="1"/>
          </p:cNvSpPr>
          <p:nvPr/>
        </p:nvSpPr>
        <p:spPr bwMode="auto">
          <a:xfrm>
            <a:off x="272464" y="1256617"/>
            <a:ext cx="6227763" cy="55903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r>
              <a:rPr lang="en-US" altLang="en-US" sz="2860" b="1" dirty="0">
                <a:solidFill>
                  <a:srgbClr val="FF0000"/>
                </a:solidFill>
                <a:latin typeface="Times" panose="02020603050405020304" pitchFamily="18" charset="0"/>
                <a:cs typeface="Times" panose="02020603050405020304" pitchFamily="18" charset="0"/>
              </a:rPr>
              <a:t>Problem Statement 1: </a:t>
            </a:r>
          </a:p>
          <a:p>
            <a:pPr algn="just" eaLnBrk="1" hangingPunct="1"/>
            <a:r>
              <a:rPr lang="en-US" altLang="en-US" sz="2860" dirty="0">
                <a:solidFill>
                  <a:srgbClr val="002060"/>
                </a:solidFill>
                <a:latin typeface="Times" panose="02020603050405020304" pitchFamily="18" charset="0"/>
                <a:cs typeface="Times" panose="02020603050405020304" pitchFamily="18" charset="0"/>
              </a:rPr>
              <a:t>Design the circuit of Figure 1, that is, determine the values of </a:t>
            </a:r>
            <a:r>
              <a:rPr lang="en-US" altLang="en-US" sz="2860" i="1" dirty="0">
                <a:solidFill>
                  <a:srgbClr val="002060"/>
                </a:solidFill>
                <a:latin typeface="Times" panose="02020603050405020304" pitchFamily="18" charset="0"/>
                <a:cs typeface="Times" panose="02020603050405020304" pitchFamily="18" charset="0"/>
              </a:rPr>
              <a:t>R</a:t>
            </a:r>
            <a:r>
              <a:rPr lang="en-US" altLang="en-US" sz="2860" i="1" baseline="-25000" dirty="0">
                <a:solidFill>
                  <a:srgbClr val="002060"/>
                </a:solidFill>
                <a:latin typeface="Times" panose="02020603050405020304" pitchFamily="18" charset="0"/>
                <a:cs typeface="Times" panose="02020603050405020304" pitchFamily="18" charset="0"/>
              </a:rPr>
              <a:t>D</a:t>
            </a:r>
            <a:r>
              <a:rPr lang="en-US" altLang="en-US" sz="2860" dirty="0">
                <a:solidFill>
                  <a:srgbClr val="002060"/>
                </a:solidFill>
                <a:latin typeface="Times" panose="02020603050405020304" pitchFamily="18" charset="0"/>
                <a:cs typeface="Times" panose="02020603050405020304" pitchFamily="18" charset="0"/>
              </a:rPr>
              <a:t> and </a:t>
            </a:r>
            <a:r>
              <a:rPr lang="en-US" altLang="en-US" sz="2860" i="1" dirty="0">
                <a:solidFill>
                  <a:srgbClr val="002060"/>
                </a:solidFill>
                <a:latin typeface="Times" panose="02020603050405020304" pitchFamily="18" charset="0"/>
                <a:cs typeface="Times" panose="02020603050405020304" pitchFamily="18" charset="0"/>
              </a:rPr>
              <a:t>R</a:t>
            </a:r>
            <a:r>
              <a:rPr lang="en-US" altLang="en-US" sz="2860" i="1" baseline="-25000" dirty="0">
                <a:solidFill>
                  <a:srgbClr val="002060"/>
                </a:solidFill>
                <a:latin typeface="Times" panose="02020603050405020304" pitchFamily="18" charset="0"/>
                <a:cs typeface="Times" panose="02020603050405020304" pitchFamily="18" charset="0"/>
              </a:rPr>
              <a:t>S</a:t>
            </a:r>
            <a:r>
              <a:rPr lang="en-US" altLang="en-US" sz="2860" dirty="0">
                <a:solidFill>
                  <a:srgbClr val="002060"/>
                </a:solidFill>
                <a:latin typeface="Times" panose="02020603050405020304" pitchFamily="18" charset="0"/>
                <a:cs typeface="Times" panose="02020603050405020304" pitchFamily="18" charset="0"/>
              </a:rPr>
              <a:t> – so that the transistor operates at </a:t>
            </a:r>
            <a:r>
              <a:rPr lang="en-US" altLang="en-US" sz="2860" i="1" dirty="0">
                <a:solidFill>
                  <a:srgbClr val="002060"/>
                </a:solidFill>
                <a:latin typeface="Times" panose="02020603050405020304" pitchFamily="18" charset="0"/>
                <a:cs typeface="Times" panose="02020603050405020304" pitchFamily="18" charset="0"/>
              </a:rPr>
              <a:t>I</a:t>
            </a:r>
            <a:r>
              <a:rPr lang="en-US" altLang="en-US" sz="2860" i="1" baseline="-25000" dirty="0">
                <a:solidFill>
                  <a:srgbClr val="002060"/>
                </a:solidFill>
                <a:latin typeface="Times" panose="02020603050405020304" pitchFamily="18" charset="0"/>
                <a:cs typeface="Times" panose="02020603050405020304" pitchFamily="18" charset="0"/>
              </a:rPr>
              <a:t>D</a:t>
            </a:r>
            <a:r>
              <a:rPr lang="en-US" altLang="en-US" sz="2860" dirty="0">
                <a:solidFill>
                  <a:srgbClr val="002060"/>
                </a:solidFill>
                <a:latin typeface="Times" panose="02020603050405020304" pitchFamily="18" charset="0"/>
                <a:cs typeface="Times" panose="02020603050405020304" pitchFamily="18" charset="0"/>
              </a:rPr>
              <a:t> = 0.4</a:t>
            </a:r>
            <a:r>
              <a:rPr lang="en-US" altLang="en-US" sz="2860" i="1" dirty="0">
                <a:solidFill>
                  <a:srgbClr val="FF0000"/>
                </a:solidFill>
                <a:latin typeface="Times" panose="02020603050405020304" pitchFamily="18" charset="0"/>
                <a:cs typeface="Times" panose="02020603050405020304" pitchFamily="18" charset="0"/>
              </a:rPr>
              <a:t>mA</a:t>
            </a:r>
            <a:r>
              <a:rPr lang="en-US" altLang="en-US" sz="2860" dirty="0">
                <a:solidFill>
                  <a:srgbClr val="002060"/>
                </a:solidFill>
                <a:latin typeface="Times" panose="02020603050405020304" pitchFamily="18" charset="0"/>
                <a:cs typeface="Times" panose="02020603050405020304" pitchFamily="18" charset="0"/>
              </a:rPr>
              <a:t> and </a:t>
            </a:r>
            <a:r>
              <a:rPr lang="en-US" altLang="en-US" sz="2860" i="1" dirty="0">
                <a:solidFill>
                  <a:srgbClr val="002060"/>
                </a:solidFill>
                <a:latin typeface="Times" panose="02020603050405020304" pitchFamily="18" charset="0"/>
                <a:cs typeface="Times" panose="02020603050405020304" pitchFamily="18" charset="0"/>
              </a:rPr>
              <a:t>V</a:t>
            </a:r>
            <a:r>
              <a:rPr lang="en-US" altLang="en-US" sz="2860" i="1" baseline="-25000" dirty="0">
                <a:solidFill>
                  <a:srgbClr val="002060"/>
                </a:solidFill>
                <a:latin typeface="Times" panose="02020603050405020304" pitchFamily="18" charset="0"/>
                <a:cs typeface="Times" panose="02020603050405020304" pitchFamily="18" charset="0"/>
              </a:rPr>
              <a:t>D</a:t>
            </a:r>
            <a:r>
              <a:rPr lang="en-US" altLang="en-US" sz="2860" dirty="0">
                <a:solidFill>
                  <a:srgbClr val="002060"/>
                </a:solidFill>
                <a:latin typeface="Times" panose="02020603050405020304" pitchFamily="18" charset="0"/>
                <a:cs typeface="Times" panose="02020603050405020304" pitchFamily="18" charset="0"/>
              </a:rPr>
              <a:t> = +0.5</a:t>
            </a:r>
            <a:r>
              <a:rPr lang="en-US" altLang="en-US" sz="2860" i="1" dirty="0">
                <a:solidFill>
                  <a:srgbClr val="FF0000"/>
                </a:solidFill>
                <a:latin typeface="Times" panose="02020603050405020304" pitchFamily="18" charset="0"/>
                <a:cs typeface="Times" panose="02020603050405020304" pitchFamily="18" charset="0"/>
              </a:rPr>
              <a:t>V</a:t>
            </a:r>
            <a:r>
              <a:rPr lang="en-US" altLang="en-US" sz="2860" dirty="0">
                <a:solidFill>
                  <a:srgbClr val="002060"/>
                </a:solidFill>
                <a:latin typeface="Times" panose="02020603050405020304" pitchFamily="18" charset="0"/>
                <a:cs typeface="Times" panose="02020603050405020304" pitchFamily="18" charset="0"/>
              </a:rPr>
              <a:t>.  </a:t>
            </a:r>
          </a:p>
          <a:p>
            <a:pPr algn="just" eaLnBrk="1" hangingPunct="1"/>
            <a:r>
              <a:rPr lang="en-US" altLang="en-US" sz="2860" dirty="0">
                <a:solidFill>
                  <a:srgbClr val="002060"/>
                </a:solidFill>
                <a:latin typeface="Times" panose="02020603050405020304" pitchFamily="18" charset="0"/>
                <a:cs typeface="Times" panose="02020603050405020304" pitchFamily="18" charset="0"/>
              </a:rPr>
              <a:t>The NMOS transistor has </a:t>
            </a:r>
            <a:r>
              <a:rPr lang="en-US" altLang="en-US" sz="2860" i="1" dirty="0">
                <a:solidFill>
                  <a:srgbClr val="002060"/>
                </a:solidFill>
                <a:latin typeface="Times" panose="02020603050405020304" pitchFamily="18" charset="0"/>
                <a:cs typeface="Times" panose="02020603050405020304" pitchFamily="18" charset="0"/>
              </a:rPr>
              <a:t>V</a:t>
            </a:r>
            <a:r>
              <a:rPr lang="en-US" altLang="en-US" sz="2860" i="1" baseline="-25000" dirty="0">
                <a:solidFill>
                  <a:srgbClr val="002060"/>
                </a:solidFill>
                <a:latin typeface="Times" panose="02020603050405020304" pitchFamily="18" charset="0"/>
                <a:cs typeface="Times" panose="02020603050405020304" pitchFamily="18" charset="0"/>
              </a:rPr>
              <a:t>t</a:t>
            </a:r>
            <a:r>
              <a:rPr lang="en-US" altLang="en-US" sz="2860" dirty="0">
                <a:solidFill>
                  <a:srgbClr val="002060"/>
                </a:solidFill>
                <a:latin typeface="Times" panose="02020603050405020304" pitchFamily="18" charset="0"/>
                <a:cs typeface="Times" panose="02020603050405020304" pitchFamily="18" charset="0"/>
              </a:rPr>
              <a:t> = 0.7</a:t>
            </a:r>
            <a:r>
              <a:rPr lang="en-US" altLang="en-US" sz="2860" i="1" dirty="0">
                <a:solidFill>
                  <a:srgbClr val="FF0000"/>
                </a:solidFill>
                <a:latin typeface="Times" panose="02020603050405020304" pitchFamily="18" charset="0"/>
                <a:cs typeface="Times" panose="02020603050405020304" pitchFamily="18" charset="0"/>
              </a:rPr>
              <a:t>V</a:t>
            </a:r>
            <a:r>
              <a:rPr lang="en-US" altLang="en-US" sz="2860" dirty="0">
                <a:solidFill>
                  <a:srgbClr val="002060"/>
                </a:solidFill>
                <a:latin typeface="Times" panose="02020603050405020304" pitchFamily="18" charset="0"/>
                <a:cs typeface="Times" panose="02020603050405020304" pitchFamily="18" charset="0"/>
              </a:rPr>
              <a:t>, </a:t>
            </a:r>
            <a:r>
              <a:rPr lang="en-US" altLang="en-US" sz="2860" i="1" dirty="0" err="1">
                <a:solidFill>
                  <a:srgbClr val="002060"/>
                </a:solidFill>
                <a:latin typeface="Times" panose="02020603050405020304" pitchFamily="18" charset="0"/>
                <a:cs typeface="Times" panose="02020603050405020304" pitchFamily="18" charset="0"/>
              </a:rPr>
              <a:t>u</a:t>
            </a:r>
            <a:r>
              <a:rPr lang="en-US" altLang="en-US" sz="2860" i="1" baseline="-25000" dirty="0" err="1">
                <a:solidFill>
                  <a:srgbClr val="002060"/>
                </a:solidFill>
                <a:latin typeface="Times" panose="02020603050405020304" pitchFamily="18" charset="0"/>
                <a:cs typeface="Times" panose="02020603050405020304" pitchFamily="18" charset="0"/>
              </a:rPr>
              <a:t>n</a:t>
            </a:r>
            <a:r>
              <a:rPr lang="en-US" altLang="en-US" sz="2860" i="1" dirty="0" err="1">
                <a:solidFill>
                  <a:srgbClr val="002060"/>
                </a:solidFill>
                <a:latin typeface="Times" panose="02020603050405020304" pitchFamily="18" charset="0"/>
                <a:cs typeface="Times" panose="02020603050405020304" pitchFamily="18" charset="0"/>
              </a:rPr>
              <a:t>C</a:t>
            </a:r>
            <a:r>
              <a:rPr lang="en-US" altLang="en-US" sz="2860" i="1" baseline="-25000" dirty="0" err="1">
                <a:solidFill>
                  <a:srgbClr val="002060"/>
                </a:solidFill>
                <a:latin typeface="Times" panose="02020603050405020304" pitchFamily="18" charset="0"/>
                <a:cs typeface="Times" panose="02020603050405020304" pitchFamily="18" charset="0"/>
              </a:rPr>
              <a:t>ox</a:t>
            </a:r>
            <a:r>
              <a:rPr lang="en-US" altLang="en-US" sz="2860" dirty="0">
                <a:solidFill>
                  <a:srgbClr val="002060"/>
                </a:solidFill>
                <a:latin typeface="Times" panose="02020603050405020304" pitchFamily="18" charset="0"/>
                <a:cs typeface="Times" panose="02020603050405020304" pitchFamily="18" charset="0"/>
              </a:rPr>
              <a:t> = 100</a:t>
            </a:r>
            <a:r>
              <a:rPr lang="en-US" altLang="en-US" sz="2860" i="1" dirty="0">
                <a:solidFill>
                  <a:srgbClr val="FF0000"/>
                </a:solidFill>
                <a:latin typeface="Times" panose="02020603050405020304" pitchFamily="18" charset="0"/>
                <a:cs typeface="Times" panose="02020603050405020304" pitchFamily="18" charset="0"/>
              </a:rPr>
              <a:t>uA</a:t>
            </a:r>
            <a:r>
              <a:rPr lang="en-US" altLang="en-US" sz="2860" dirty="0">
                <a:solidFill>
                  <a:srgbClr val="FF0000"/>
                </a:solidFill>
                <a:latin typeface="Times" panose="02020603050405020304" pitchFamily="18" charset="0"/>
                <a:cs typeface="Times" panose="02020603050405020304" pitchFamily="18" charset="0"/>
              </a:rPr>
              <a:t>/</a:t>
            </a:r>
            <a:r>
              <a:rPr lang="en-US" altLang="en-US" sz="2860" i="1" dirty="0">
                <a:solidFill>
                  <a:srgbClr val="FF0000"/>
                </a:solidFill>
                <a:latin typeface="Times" panose="02020603050405020304" pitchFamily="18" charset="0"/>
                <a:cs typeface="Times" panose="02020603050405020304" pitchFamily="18" charset="0"/>
              </a:rPr>
              <a:t>V</a:t>
            </a:r>
            <a:r>
              <a:rPr lang="en-US" altLang="en-US" sz="2860" baseline="30000" dirty="0">
                <a:solidFill>
                  <a:srgbClr val="002060"/>
                </a:solidFill>
                <a:latin typeface="Times" panose="02020603050405020304" pitchFamily="18" charset="0"/>
                <a:cs typeface="Times" panose="02020603050405020304" pitchFamily="18" charset="0"/>
              </a:rPr>
              <a:t>2</a:t>
            </a:r>
            <a:r>
              <a:rPr lang="en-US" altLang="en-US" sz="2860" dirty="0">
                <a:solidFill>
                  <a:srgbClr val="002060"/>
                </a:solidFill>
                <a:latin typeface="Times" panose="02020603050405020304" pitchFamily="18" charset="0"/>
                <a:cs typeface="Times" panose="02020603050405020304" pitchFamily="18" charset="0"/>
              </a:rPr>
              <a:t>, </a:t>
            </a:r>
            <a:r>
              <a:rPr lang="en-US" altLang="en-US" sz="2860" i="1" dirty="0">
                <a:solidFill>
                  <a:srgbClr val="002060"/>
                </a:solidFill>
                <a:latin typeface="Times" panose="02020603050405020304" pitchFamily="18" charset="0"/>
                <a:cs typeface="Times" panose="02020603050405020304" pitchFamily="18" charset="0"/>
              </a:rPr>
              <a:t>L</a:t>
            </a:r>
            <a:r>
              <a:rPr lang="en-US" altLang="en-US" sz="2860" dirty="0">
                <a:solidFill>
                  <a:srgbClr val="002060"/>
                </a:solidFill>
                <a:latin typeface="Times" panose="02020603050405020304" pitchFamily="18" charset="0"/>
                <a:cs typeface="Times" panose="02020603050405020304" pitchFamily="18" charset="0"/>
              </a:rPr>
              <a:t> = 1</a:t>
            </a:r>
            <a:r>
              <a:rPr lang="en-US" altLang="en-US" sz="2860" i="1" dirty="0">
                <a:solidFill>
                  <a:srgbClr val="FF0000"/>
                </a:solidFill>
                <a:latin typeface="Times" panose="02020603050405020304" pitchFamily="18" charset="0"/>
                <a:cs typeface="Times" panose="02020603050405020304" pitchFamily="18" charset="0"/>
              </a:rPr>
              <a:t>um</a:t>
            </a:r>
            <a:r>
              <a:rPr lang="en-US" altLang="en-US" sz="2860" dirty="0">
                <a:solidFill>
                  <a:srgbClr val="002060"/>
                </a:solidFill>
                <a:latin typeface="Times" panose="02020603050405020304" pitchFamily="18" charset="0"/>
                <a:cs typeface="Times" panose="02020603050405020304" pitchFamily="18" charset="0"/>
              </a:rPr>
              <a:t>, and W = 32</a:t>
            </a:r>
            <a:r>
              <a:rPr lang="en-US" altLang="en-US" sz="2860" i="1" dirty="0">
                <a:solidFill>
                  <a:srgbClr val="FF0000"/>
                </a:solidFill>
                <a:latin typeface="Times" panose="02020603050405020304" pitchFamily="18" charset="0"/>
                <a:cs typeface="Times" panose="02020603050405020304" pitchFamily="18" charset="0"/>
              </a:rPr>
              <a:t>um</a:t>
            </a:r>
            <a:r>
              <a:rPr lang="en-US" altLang="en-US" sz="2860" dirty="0">
                <a:solidFill>
                  <a:srgbClr val="002060"/>
                </a:solidFill>
                <a:latin typeface="Times" panose="02020603050405020304" pitchFamily="18" charset="0"/>
                <a:cs typeface="Times" panose="02020603050405020304" pitchFamily="18" charset="0"/>
              </a:rPr>
              <a:t>.  </a:t>
            </a:r>
          </a:p>
          <a:p>
            <a:pPr algn="just" eaLnBrk="1" hangingPunct="1"/>
            <a:r>
              <a:rPr lang="en-US" altLang="en-US" sz="2860" dirty="0">
                <a:solidFill>
                  <a:srgbClr val="002060"/>
                </a:solidFill>
                <a:latin typeface="Times" panose="02020603050405020304" pitchFamily="18" charset="0"/>
                <a:cs typeface="Times" panose="02020603050405020304" pitchFamily="18" charset="0"/>
              </a:rPr>
              <a:t>Neglect the channel-length modulation effect (</a:t>
            </a:r>
            <a:r>
              <a:rPr lang="en-US" altLang="en-US" sz="2860" dirty="0" err="1">
                <a:solidFill>
                  <a:srgbClr val="002060"/>
                </a:solidFill>
                <a:latin typeface="Times" panose="02020603050405020304" pitchFamily="18" charset="0"/>
                <a:cs typeface="Times" panose="02020603050405020304" pitchFamily="18" charset="0"/>
              </a:rPr>
              <a:t>i</a:t>
            </a:r>
            <a:r>
              <a:rPr lang="en-US" altLang="en-US" sz="2860" dirty="0">
                <a:solidFill>
                  <a:srgbClr val="002060"/>
                </a:solidFill>
                <a:latin typeface="Times" panose="02020603050405020304" pitchFamily="18" charset="0"/>
                <a:cs typeface="Times" panose="02020603050405020304" pitchFamily="18" charset="0"/>
              </a:rPr>
              <a:t>. e. assume that </a:t>
            </a:r>
            <a:r>
              <a:rPr lang="en-US" altLang="en-US" sz="2860" i="1" dirty="0">
                <a:solidFill>
                  <a:srgbClr val="002060"/>
                </a:solidFill>
                <a:latin typeface="Times" panose="02020603050405020304" pitchFamily="18" charset="0"/>
                <a:cs typeface="Times" panose="02020603050405020304" pitchFamily="18" charset="0"/>
              </a:rPr>
              <a:t>l</a:t>
            </a:r>
            <a:r>
              <a:rPr lang="en-US" altLang="en-US" sz="2860" dirty="0">
                <a:solidFill>
                  <a:srgbClr val="002060"/>
                </a:solidFill>
                <a:latin typeface="Times" panose="02020603050405020304" pitchFamily="18" charset="0"/>
                <a:cs typeface="Times" panose="02020603050405020304" pitchFamily="18" charset="0"/>
              </a:rPr>
              <a:t> = 0).</a:t>
            </a:r>
          </a:p>
        </p:txBody>
      </p:sp>
      <p:pic>
        <p:nvPicPr>
          <p:cNvPr id="12294" name="Picture 4" descr="se05F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6269" y="870625"/>
            <a:ext cx="2745729" cy="5640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5" name="Rectangle 2"/>
          <p:cNvSpPr>
            <a:spLocks noChangeArrowheads="1"/>
          </p:cNvSpPr>
          <p:nvPr/>
        </p:nvSpPr>
        <p:spPr bwMode="auto">
          <a:xfrm>
            <a:off x="6724037" y="6631305"/>
            <a:ext cx="4931934"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2452" b="1"/>
              <a:t>Figure 1</a:t>
            </a:r>
            <a:endParaRPr lang="en-US" altLang="en-US" sz="2452"/>
          </a:p>
        </p:txBody>
      </p:sp>
    </p:spTree>
    <p:extLst>
      <p:ext uri="{BB962C8B-B14F-4D97-AF65-F5344CB8AC3E}">
        <p14:creationId xmlns:p14="http://schemas.microsoft.com/office/powerpoint/2010/main" val="3619855151"/>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10872" y="1063621"/>
            <a:ext cx="11284576" cy="5883938"/>
          </a:xfrm>
        </p:spPr>
        <p:txBody>
          <a:bodyPr/>
          <a:lstStyle/>
          <a:p>
            <a:pPr>
              <a:defRPr/>
            </a:pPr>
            <a:r>
              <a:rPr lang="en-US" dirty="0">
                <a:latin typeface="Times" panose="02020603050405020304" pitchFamily="18" charset="0"/>
                <a:cs typeface="Times" panose="02020603050405020304" pitchFamily="18" charset="0"/>
              </a:rPr>
              <a:t>Solution:</a:t>
            </a:r>
          </a:p>
          <a:p>
            <a:pPr marL="0" indent="0">
              <a:buNone/>
              <a:defRPr/>
            </a:pPr>
            <a:r>
              <a:rPr lang="en-US" sz="2452" dirty="0">
                <a:latin typeface="Times" panose="02020603050405020304" pitchFamily="18" charset="0"/>
                <a:cs typeface="Times" panose="02020603050405020304" pitchFamily="18" charset="0"/>
              </a:rPr>
              <a:t>To establish a dc voltage of +0.5 V at the drain, we must select </a:t>
            </a:r>
            <a:r>
              <a:rPr lang="en-US" sz="2452" i="1" dirty="0">
                <a:latin typeface="Times" panose="02020603050405020304" pitchFamily="18" charset="0"/>
                <a:cs typeface="Times" panose="02020603050405020304" pitchFamily="18" charset="0"/>
              </a:rPr>
              <a:t>R</a:t>
            </a:r>
            <a:r>
              <a:rPr lang="en-US" sz="2452" i="1" baseline="-25000" dirty="0">
                <a:latin typeface="Times" panose="02020603050405020304" pitchFamily="18" charset="0"/>
                <a:cs typeface="Times" panose="02020603050405020304" pitchFamily="18" charset="0"/>
              </a:rPr>
              <a:t>D</a:t>
            </a:r>
            <a:r>
              <a:rPr lang="en-US" sz="2452" dirty="0">
                <a:latin typeface="Times" panose="02020603050405020304" pitchFamily="18" charset="0"/>
                <a:cs typeface="Times" panose="02020603050405020304" pitchFamily="18" charset="0"/>
              </a:rPr>
              <a:t> as follows:</a:t>
            </a:r>
          </a:p>
        </p:txBody>
      </p:sp>
      <p:sp>
        <p:nvSpPr>
          <p:cNvPr id="4" name="Date Placeholder 3"/>
          <p:cNvSpPr>
            <a:spLocks noGrp="1"/>
          </p:cNvSpPr>
          <p:nvPr>
            <p:ph type="dt" sz="quarter" idx="10"/>
          </p:nvPr>
        </p:nvSpPr>
        <p:spPr/>
        <p:txBody>
          <a:bodyPr/>
          <a:lstStyle/>
          <a:p>
            <a:pPr>
              <a:defRPr/>
            </a:pPr>
            <a:fld id="{D53A957F-C6C7-4E54-A439-4E89F631E1C8}" type="datetime1">
              <a:rPr lang="en-IN" smtClean="0"/>
              <a:pPr>
                <a:defRPr/>
              </a:pPr>
              <a:t>23-12-2024</a:t>
            </a:fld>
            <a:endParaRPr lang="en-US" dirty="0"/>
          </a:p>
        </p:txBody>
      </p:sp>
      <p:sp>
        <p:nvSpPr>
          <p:cNvPr id="13316"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6" name="Slide Number Placeholder 5"/>
          <p:cNvSpPr>
            <a:spLocks noGrp="1"/>
          </p:cNvSpPr>
          <p:nvPr>
            <p:ph type="sldNum" sz="quarter" idx="12"/>
          </p:nvPr>
        </p:nvSpPr>
        <p:spPr/>
        <p:txBody>
          <a:bodyPr/>
          <a:lstStyle/>
          <a:p>
            <a:pPr>
              <a:defRPr/>
            </a:pPr>
            <a:fld id="{F4CB71CA-E77A-4E1A-8D31-24F733482366}" type="slidenum">
              <a:rPr lang="en-US" smtClean="0"/>
              <a:pPr>
                <a:defRPr/>
              </a:pPr>
              <a:t>87</a:t>
            </a:fld>
            <a:endParaRPr lang="en-US" dirty="0"/>
          </a:p>
        </p:txBody>
      </p:sp>
      <p:pic>
        <p:nvPicPr>
          <p:cNvPr id="13318"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80857" y="2017248"/>
            <a:ext cx="1983477" cy="734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9"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48153" y="2005894"/>
            <a:ext cx="2410014" cy="734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Rectangle 9"/>
          <p:cNvSpPr>
            <a:spLocks noChangeArrowheads="1"/>
          </p:cNvSpPr>
          <p:nvPr/>
        </p:nvSpPr>
        <p:spPr bwMode="auto">
          <a:xfrm>
            <a:off x="540064" y="2777878"/>
            <a:ext cx="9297854" cy="736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en-US" altLang="en-US" sz="2043" dirty="0">
                <a:latin typeface="Times" panose="02020603050405020304" pitchFamily="18" charset="0"/>
                <a:cs typeface="Times" panose="02020603050405020304" pitchFamily="18" charset="0"/>
              </a:rPr>
              <a:t>The saturation-region expression of </a:t>
            </a:r>
            <a:r>
              <a:rPr lang="en-US" altLang="en-US" sz="2043" i="1" dirty="0">
                <a:latin typeface="Times" panose="02020603050405020304" pitchFamily="18" charset="0"/>
                <a:cs typeface="Times" panose="02020603050405020304" pitchFamily="18" charset="0"/>
              </a:rPr>
              <a:t>I</a:t>
            </a:r>
            <a:r>
              <a:rPr lang="en-US" altLang="en-US" sz="2043" i="1" baseline="-25000" dirty="0">
                <a:latin typeface="Times" panose="02020603050405020304" pitchFamily="18" charset="0"/>
                <a:cs typeface="Times" panose="02020603050405020304" pitchFamily="18" charset="0"/>
              </a:rPr>
              <a:t>D</a:t>
            </a:r>
            <a:r>
              <a:rPr lang="en-US" altLang="en-US" sz="2043" dirty="0">
                <a:latin typeface="Times" panose="02020603050405020304" pitchFamily="18" charset="0"/>
                <a:cs typeface="Times" panose="02020603050405020304" pitchFamily="18" charset="0"/>
              </a:rPr>
              <a:t> to determine the required value of </a:t>
            </a:r>
            <a:r>
              <a:rPr lang="en-US" altLang="en-US" sz="2043" i="1" dirty="0">
                <a:latin typeface="Times" panose="02020603050405020304" pitchFamily="18" charset="0"/>
                <a:cs typeface="Times" panose="02020603050405020304" pitchFamily="18" charset="0"/>
              </a:rPr>
              <a:t>V</a:t>
            </a:r>
            <a:r>
              <a:rPr lang="en-US" altLang="en-US" sz="2043" i="1" baseline="-25000" dirty="0">
                <a:latin typeface="Times" panose="02020603050405020304" pitchFamily="18" charset="0"/>
                <a:cs typeface="Times" panose="02020603050405020304" pitchFamily="18" charset="0"/>
              </a:rPr>
              <a:t>OV</a:t>
            </a:r>
            <a:r>
              <a:rPr lang="en-US" altLang="en-US" sz="2043" dirty="0">
                <a:latin typeface="Times" panose="02020603050405020304" pitchFamily="18" charset="0"/>
                <a:cs typeface="Times" panose="02020603050405020304" pitchFamily="18" charset="0"/>
              </a:rPr>
              <a:t>, since </a:t>
            </a:r>
            <a:r>
              <a:rPr lang="en-US" altLang="en-US" sz="2043" i="1" dirty="0">
                <a:latin typeface="Times" panose="02020603050405020304" pitchFamily="18" charset="0"/>
                <a:cs typeface="Times" panose="02020603050405020304" pitchFamily="18" charset="0"/>
              </a:rPr>
              <a:t>V</a:t>
            </a:r>
            <a:r>
              <a:rPr lang="en-US" altLang="en-US" sz="2043" i="1" baseline="-25000" dirty="0">
                <a:latin typeface="Times" panose="02020603050405020304" pitchFamily="18" charset="0"/>
                <a:cs typeface="Times" panose="02020603050405020304" pitchFamily="18" charset="0"/>
              </a:rPr>
              <a:t>D</a:t>
            </a:r>
            <a:r>
              <a:rPr lang="en-US" altLang="en-US" sz="2043" dirty="0">
                <a:latin typeface="Times" panose="02020603050405020304" pitchFamily="18" charset="0"/>
                <a:cs typeface="Times" panose="02020603050405020304" pitchFamily="18" charset="0"/>
              </a:rPr>
              <a:t> = 0.5 V is greater than </a:t>
            </a:r>
            <a:r>
              <a:rPr lang="en-US" altLang="en-US" sz="2043" i="1" dirty="0">
                <a:latin typeface="Times" panose="02020603050405020304" pitchFamily="18" charset="0"/>
                <a:cs typeface="Times" panose="02020603050405020304" pitchFamily="18" charset="0"/>
              </a:rPr>
              <a:t>V</a:t>
            </a:r>
            <a:r>
              <a:rPr lang="en-US" altLang="en-US" sz="2043" i="1" baseline="-25000" dirty="0">
                <a:latin typeface="Times" panose="02020603050405020304" pitchFamily="18" charset="0"/>
                <a:cs typeface="Times" panose="02020603050405020304" pitchFamily="18" charset="0"/>
              </a:rPr>
              <a:t>G</a:t>
            </a:r>
          </a:p>
        </p:txBody>
      </p:sp>
      <p:pic>
        <p:nvPicPr>
          <p:cNvPr id="13321"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30723" y="3254690"/>
            <a:ext cx="2054838" cy="522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2"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391515" y="3841787"/>
            <a:ext cx="8571283" cy="338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3"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95453" y="4196964"/>
            <a:ext cx="2293244" cy="525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4" name="Rectangle 13"/>
          <p:cNvSpPr>
            <a:spLocks noChangeArrowheads="1"/>
          </p:cNvSpPr>
          <p:nvPr/>
        </p:nvSpPr>
        <p:spPr bwMode="auto">
          <a:xfrm>
            <a:off x="848208" y="4289407"/>
            <a:ext cx="1716586"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839">
                <a:latin typeface="Times New Roman" panose="02020603050405020304" pitchFamily="18" charset="0"/>
              </a:rPr>
              <a:t>which results in</a:t>
            </a:r>
            <a:endParaRPr lang="en-US" altLang="en-US" sz="1839"/>
          </a:p>
        </p:txBody>
      </p:sp>
      <p:pic>
        <p:nvPicPr>
          <p:cNvPr id="13325" name="Picture 1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459023" y="4232644"/>
            <a:ext cx="1699660" cy="421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6" name="Picture 1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232273" y="4761355"/>
            <a:ext cx="4125893" cy="366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7" name="Rectangle 17"/>
          <p:cNvSpPr>
            <a:spLocks noChangeArrowheads="1"/>
          </p:cNvSpPr>
          <p:nvPr/>
        </p:nvSpPr>
        <p:spPr bwMode="auto">
          <a:xfrm>
            <a:off x="651968" y="5030576"/>
            <a:ext cx="9310830" cy="80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248" dirty="0">
                <a:latin typeface="Times" panose="02020603050405020304" pitchFamily="18" charset="0"/>
                <a:cs typeface="Times" panose="02020603050405020304" pitchFamily="18" charset="0"/>
              </a:rPr>
              <a:t>we note that the gate is at ground potential. Thus, the source must be at −1.2 V, and the required value of </a:t>
            </a:r>
            <a:r>
              <a:rPr lang="en-US" altLang="en-US" sz="2248" i="1" dirty="0">
                <a:latin typeface="Times" panose="02020603050405020304" pitchFamily="18" charset="0"/>
                <a:cs typeface="Times" panose="02020603050405020304" pitchFamily="18" charset="0"/>
              </a:rPr>
              <a:t>R</a:t>
            </a:r>
            <a:r>
              <a:rPr lang="en-US" altLang="en-US" sz="2248" i="1" baseline="-25000" dirty="0">
                <a:latin typeface="Times" panose="02020603050405020304" pitchFamily="18" charset="0"/>
                <a:cs typeface="Times" panose="02020603050405020304" pitchFamily="18" charset="0"/>
              </a:rPr>
              <a:t>S</a:t>
            </a:r>
            <a:r>
              <a:rPr lang="en-US" altLang="en-US" sz="2248" i="1" dirty="0">
                <a:latin typeface="Times" panose="02020603050405020304" pitchFamily="18" charset="0"/>
                <a:cs typeface="Times" panose="02020603050405020304" pitchFamily="18" charset="0"/>
              </a:rPr>
              <a:t> </a:t>
            </a:r>
            <a:r>
              <a:rPr lang="en-US" altLang="en-US" sz="2248" dirty="0">
                <a:latin typeface="Times" panose="02020603050405020304" pitchFamily="18" charset="0"/>
                <a:cs typeface="Times" panose="02020603050405020304" pitchFamily="18" charset="0"/>
              </a:rPr>
              <a:t>can be determined from</a:t>
            </a:r>
          </a:p>
        </p:txBody>
      </p:sp>
      <p:pic>
        <p:nvPicPr>
          <p:cNvPr id="13328" name="Picture 18"/>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864122" y="5930682"/>
            <a:ext cx="1294207" cy="574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9" name="Picture 1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948152" y="5930682"/>
            <a:ext cx="2403527" cy="49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30" name="Picture 4" descr="se05F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14696" y="2390264"/>
            <a:ext cx="2309462" cy="4742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7037755"/>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318"/>
                                        </p:tgtEl>
                                        <p:attrNameLst>
                                          <p:attrName>style.visibility</p:attrName>
                                        </p:attrNameLst>
                                      </p:cBhvr>
                                      <p:to>
                                        <p:strVal val="visible"/>
                                      </p:to>
                                    </p:set>
                                    <p:anim calcmode="lin" valueType="num">
                                      <p:cBhvr additive="base">
                                        <p:cTn id="7" dur="500" fill="hold"/>
                                        <p:tgtEl>
                                          <p:spTgt spid="13318"/>
                                        </p:tgtEl>
                                        <p:attrNameLst>
                                          <p:attrName>ppt_x</p:attrName>
                                        </p:attrNameLst>
                                      </p:cBhvr>
                                      <p:tavLst>
                                        <p:tav tm="0">
                                          <p:val>
                                            <p:strVal val="#ppt_x"/>
                                          </p:val>
                                        </p:tav>
                                        <p:tav tm="100000">
                                          <p:val>
                                            <p:strVal val="#ppt_x"/>
                                          </p:val>
                                        </p:tav>
                                      </p:tavLst>
                                    </p:anim>
                                    <p:anim calcmode="lin" valueType="num">
                                      <p:cBhvr additive="base">
                                        <p:cTn id="8" dur="500" fill="hold"/>
                                        <p:tgtEl>
                                          <p:spTgt spid="133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319"/>
                                        </p:tgtEl>
                                        <p:attrNameLst>
                                          <p:attrName>style.visibility</p:attrName>
                                        </p:attrNameLst>
                                      </p:cBhvr>
                                      <p:to>
                                        <p:strVal val="visible"/>
                                      </p:to>
                                    </p:set>
                                    <p:anim calcmode="lin" valueType="num">
                                      <p:cBhvr additive="base">
                                        <p:cTn id="13" dur="500" fill="hold"/>
                                        <p:tgtEl>
                                          <p:spTgt spid="13319"/>
                                        </p:tgtEl>
                                        <p:attrNameLst>
                                          <p:attrName>ppt_x</p:attrName>
                                        </p:attrNameLst>
                                      </p:cBhvr>
                                      <p:tavLst>
                                        <p:tav tm="0">
                                          <p:val>
                                            <p:strVal val="#ppt_x"/>
                                          </p:val>
                                        </p:tav>
                                        <p:tav tm="100000">
                                          <p:val>
                                            <p:strVal val="#ppt_x"/>
                                          </p:val>
                                        </p:tav>
                                      </p:tavLst>
                                    </p:anim>
                                    <p:anim calcmode="lin" valueType="num">
                                      <p:cBhvr additive="base">
                                        <p:cTn id="14" dur="500" fill="hold"/>
                                        <p:tgtEl>
                                          <p:spTgt spid="133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20"/>
                                        </p:tgtEl>
                                        <p:attrNameLst>
                                          <p:attrName>style.visibility</p:attrName>
                                        </p:attrNameLst>
                                      </p:cBhvr>
                                      <p:to>
                                        <p:strVal val="visible"/>
                                      </p:to>
                                    </p:set>
                                    <p:anim calcmode="lin" valueType="num">
                                      <p:cBhvr additive="base">
                                        <p:cTn id="19" dur="500" fill="hold"/>
                                        <p:tgtEl>
                                          <p:spTgt spid="13320"/>
                                        </p:tgtEl>
                                        <p:attrNameLst>
                                          <p:attrName>ppt_x</p:attrName>
                                        </p:attrNameLst>
                                      </p:cBhvr>
                                      <p:tavLst>
                                        <p:tav tm="0">
                                          <p:val>
                                            <p:strVal val="#ppt_x"/>
                                          </p:val>
                                        </p:tav>
                                        <p:tav tm="100000">
                                          <p:val>
                                            <p:strVal val="#ppt_x"/>
                                          </p:val>
                                        </p:tav>
                                      </p:tavLst>
                                    </p:anim>
                                    <p:anim calcmode="lin" valueType="num">
                                      <p:cBhvr additive="base">
                                        <p:cTn id="20" dur="500" fill="hold"/>
                                        <p:tgtEl>
                                          <p:spTgt spid="133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321"/>
                                        </p:tgtEl>
                                        <p:attrNameLst>
                                          <p:attrName>style.visibility</p:attrName>
                                        </p:attrNameLst>
                                      </p:cBhvr>
                                      <p:to>
                                        <p:strVal val="visible"/>
                                      </p:to>
                                    </p:set>
                                    <p:anim calcmode="lin" valueType="num">
                                      <p:cBhvr additive="base">
                                        <p:cTn id="25" dur="500" fill="hold"/>
                                        <p:tgtEl>
                                          <p:spTgt spid="13321"/>
                                        </p:tgtEl>
                                        <p:attrNameLst>
                                          <p:attrName>ppt_x</p:attrName>
                                        </p:attrNameLst>
                                      </p:cBhvr>
                                      <p:tavLst>
                                        <p:tav tm="0">
                                          <p:val>
                                            <p:strVal val="#ppt_x"/>
                                          </p:val>
                                        </p:tav>
                                        <p:tav tm="100000">
                                          <p:val>
                                            <p:strVal val="#ppt_x"/>
                                          </p:val>
                                        </p:tav>
                                      </p:tavLst>
                                    </p:anim>
                                    <p:anim calcmode="lin" valueType="num">
                                      <p:cBhvr additive="base">
                                        <p:cTn id="26" dur="500" fill="hold"/>
                                        <p:tgtEl>
                                          <p:spTgt spid="1332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322"/>
                                        </p:tgtEl>
                                        <p:attrNameLst>
                                          <p:attrName>style.visibility</p:attrName>
                                        </p:attrNameLst>
                                      </p:cBhvr>
                                      <p:to>
                                        <p:strVal val="visible"/>
                                      </p:to>
                                    </p:set>
                                    <p:anim calcmode="lin" valueType="num">
                                      <p:cBhvr additive="base">
                                        <p:cTn id="31" dur="500" fill="hold"/>
                                        <p:tgtEl>
                                          <p:spTgt spid="13322"/>
                                        </p:tgtEl>
                                        <p:attrNameLst>
                                          <p:attrName>ppt_x</p:attrName>
                                        </p:attrNameLst>
                                      </p:cBhvr>
                                      <p:tavLst>
                                        <p:tav tm="0">
                                          <p:val>
                                            <p:strVal val="#ppt_x"/>
                                          </p:val>
                                        </p:tav>
                                        <p:tav tm="100000">
                                          <p:val>
                                            <p:strVal val="#ppt_x"/>
                                          </p:val>
                                        </p:tav>
                                      </p:tavLst>
                                    </p:anim>
                                    <p:anim calcmode="lin" valueType="num">
                                      <p:cBhvr additive="base">
                                        <p:cTn id="32" dur="500" fill="hold"/>
                                        <p:tgtEl>
                                          <p:spTgt spid="1332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324"/>
                                        </p:tgtEl>
                                        <p:attrNameLst>
                                          <p:attrName>style.visibility</p:attrName>
                                        </p:attrNameLst>
                                      </p:cBhvr>
                                      <p:to>
                                        <p:strVal val="visible"/>
                                      </p:to>
                                    </p:set>
                                    <p:anim calcmode="lin" valueType="num">
                                      <p:cBhvr additive="base">
                                        <p:cTn id="37" dur="500" fill="hold"/>
                                        <p:tgtEl>
                                          <p:spTgt spid="13324"/>
                                        </p:tgtEl>
                                        <p:attrNameLst>
                                          <p:attrName>ppt_x</p:attrName>
                                        </p:attrNameLst>
                                      </p:cBhvr>
                                      <p:tavLst>
                                        <p:tav tm="0">
                                          <p:val>
                                            <p:strVal val="#ppt_x"/>
                                          </p:val>
                                        </p:tav>
                                        <p:tav tm="100000">
                                          <p:val>
                                            <p:strVal val="#ppt_x"/>
                                          </p:val>
                                        </p:tav>
                                      </p:tavLst>
                                    </p:anim>
                                    <p:anim calcmode="lin" valueType="num">
                                      <p:cBhvr additive="base">
                                        <p:cTn id="38" dur="500" fill="hold"/>
                                        <p:tgtEl>
                                          <p:spTgt spid="13324"/>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3323"/>
                                        </p:tgtEl>
                                        <p:attrNameLst>
                                          <p:attrName>style.visibility</p:attrName>
                                        </p:attrNameLst>
                                      </p:cBhvr>
                                      <p:to>
                                        <p:strVal val="visible"/>
                                      </p:to>
                                    </p:set>
                                    <p:anim calcmode="lin" valueType="num">
                                      <p:cBhvr additive="base">
                                        <p:cTn id="41" dur="500" fill="hold"/>
                                        <p:tgtEl>
                                          <p:spTgt spid="13323"/>
                                        </p:tgtEl>
                                        <p:attrNameLst>
                                          <p:attrName>ppt_x</p:attrName>
                                        </p:attrNameLst>
                                      </p:cBhvr>
                                      <p:tavLst>
                                        <p:tav tm="0">
                                          <p:val>
                                            <p:strVal val="#ppt_x"/>
                                          </p:val>
                                        </p:tav>
                                        <p:tav tm="100000">
                                          <p:val>
                                            <p:strVal val="#ppt_x"/>
                                          </p:val>
                                        </p:tav>
                                      </p:tavLst>
                                    </p:anim>
                                    <p:anim calcmode="lin" valueType="num">
                                      <p:cBhvr additive="base">
                                        <p:cTn id="42" dur="500" fill="hold"/>
                                        <p:tgtEl>
                                          <p:spTgt spid="13323"/>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3325"/>
                                        </p:tgtEl>
                                        <p:attrNameLst>
                                          <p:attrName>style.visibility</p:attrName>
                                        </p:attrNameLst>
                                      </p:cBhvr>
                                      <p:to>
                                        <p:strVal val="visible"/>
                                      </p:to>
                                    </p:set>
                                    <p:anim calcmode="lin" valueType="num">
                                      <p:cBhvr additive="base">
                                        <p:cTn id="45" dur="500" fill="hold"/>
                                        <p:tgtEl>
                                          <p:spTgt spid="13325"/>
                                        </p:tgtEl>
                                        <p:attrNameLst>
                                          <p:attrName>ppt_x</p:attrName>
                                        </p:attrNameLst>
                                      </p:cBhvr>
                                      <p:tavLst>
                                        <p:tav tm="0">
                                          <p:val>
                                            <p:strVal val="#ppt_x"/>
                                          </p:val>
                                        </p:tav>
                                        <p:tav tm="100000">
                                          <p:val>
                                            <p:strVal val="#ppt_x"/>
                                          </p:val>
                                        </p:tav>
                                      </p:tavLst>
                                    </p:anim>
                                    <p:anim calcmode="lin" valueType="num">
                                      <p:cBhvr additive="base">
                                        <p:cTn id="46" dur="500" fill="hold"/>
                                        <p:tgtEl>
                                          <p:spTgt spid="13325"/>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3326"/>
                                        </p:tgtEl>
                                        <p:attrNameLst>
                                          <p:attrName>style.visibility</p:attrName>
                                        </p:attrNameLst>
                                      </p:cBhvr>
                                      <p:to>
                                        <p:strVal val="visible"/>
                                      </p:to>
                                    </p:set>
                                    <p:anim calcmode="lin" valueType="num">
                                      <p:cBhvr additive="base">
                                        <p:cTn id="51" dur="500" fill="hold"/>
                                        <p:tgtEl>
                                          <p:spTgt spid="13326"/>
                                        </p:tgtEl>
                                        <p:attrNameLst>
                                          <p:attrName>ppt_x</p:attrName>
                                        </p:attrNameLst>
                                      </p:cBhvr>
                                      <p:tavLst>
                                        <p:tav tm="0">
                                          <p:val>
                                            <p:strVal val="#ppt_x"/>
                                          </p:val>
                                        </p:tav>
                                        <p:tav tm="100000">
                                          <p:val>
                                            <p:strVal val="#ppt_x"/>
                                          </p:val>
                                        </p:tav>
                                      </p:tavLst>
                                    </p:anim>
                                    <p:anim calcmode="lin" valueType="num">
                                      <p:cBhvr additive="base">
                                        <p:cTn id="52" dur="500" fill="hold"/>
                                        <p:tgtEl>
                                          <p:spTgt spid="13326"/>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3327"/>
                                        </p:tgtEl>
                                        <p:attrNameLst>
                                          <p:attrName>style.visibility</p:attrName>
                                        </p:attrNameLst>
                                      </p:cBhvr>
                                      <p:to>
                                        <p:strVal val="visible"/>
                                      </p:to>
                                    </p:set>
                                    <p:anim calcmode="lin" valueType="num">
                                      <p:cBhvr additive="base">
                                        <p:cTn id="57" dur="500" fill="hold"/>
                                        <p:tgtEl>
                                          <p:spTgt spid="13327"/>
                                        </p:tgtEl>
                                        <p:attrNameLst>
                                          <p:attrName>ppt_x</p:attrName>
                                        </p:attrNameLst>
                                      </p:cBhvr>
                                      <p:tavLst>
                                        <p:tav tm="0">
                                          <p:val>
                                            <p:strVal val="#ppt_x"/>
                                          </p:val>
                                        </p:tav>
                                        <p:tav tm="100000">
                                          <p:val>
                                            <p:strVal val="#ppt_x"/>
                                          </p:val>
                                        </p:tav>
                                      </p:tavLst>
                                    </p:anim>
                                    <p:anim calcmode="lin" valueType="num">
                                      <p:cBhvr additive="base">
                                        <p:cTn id="58" dur="500" fill="hold"/>
                                        <p:tgtEl>
                                          <p:spTgt spid="1332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13328"/>
                                        </p:tgtEl>
                                        <p:attrNameLst>
                                          <p:attrName>style.visibility</p:attrName>
                                        </p:attrNameLst>
                                      </p:cBhvr>
                                      <p:to>
                                        <p:strVal val="visible"/>
                                      </p:to>
                                    </p:set>
                                    <p:anim calcmode="lin" valueType="num">
                                      <p:cBhvr additive="base">
                                        <p:cTn id="63" dur="500" fill="hold"/>
                                        <p:tgtEl>
                                          <p:spTgt spid="13328"/>
                                        </p:tgtEl>
                                        <p:attrNameLst>
                                          <p:attrName>ppt_x</p:attrName>
                                        </p:attrNameLst>
                                      </p:cBhvr>
                                      <p:tavLst>
                                        <p:tav tm="0">
                                          <p:val>
                                            <p:strVal val="#ppt_x"/>
                                          </p:val>
                                        </p:tav>
                                        <p:tav tm="100000">
                                          <p:val>
                                            <p:strVal val="#ppt_x"/>
                                          </p:val>
                                        </p:tav>
                                      </p:tavLst>
                                    </p:anim>
                                    <p:anim calcmode="lin" valueType="num">
                                      <p:cBhvr additive="base">
                                        <p:cTn id="64" dur="500" fill="hold"/>
                                        <p:tgtEl>
                                          <p:spTgt spid="13328"/>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13329"/>
                                        </p:tgtEl>
                                        <p:attrNameLst>
                                          <p:attrName>style.visibility</p:attrName>
                                        </p:attrNameLst>
                                      </p:cBhvr>
                                      <p:to>
                                        <p:strVal val="visible"/>
                                      </p:to>
                                    </p:set>
                                    <p:anim calcmode="lin" valueType="num">
                                      <p:cBhvr additive="base">
                                        <p:cTn id="69" dur="500" fill="hold"/>
                                        <p:tgtEl>
                                          <p:spTgt spid="13329"/>
                                        </p:tgtEl>
                                        <p:attrNameLst>
                                          <p:attrName>ppt_x</p:attrName>
                                        </p:attrNameLst>
                                      </p:cBhvr>
                                      <p:tavLst>
                                        <p:tav tm="0">
                                          <p:val>
                                            <p:strVal val="#ppt_x"/>
                                          </p:val>
                                        </p:tav>
                                        <p:tav tm="100000">
                                          <p:val>
                                            <p:strVal val="#ppt_x"/>
                                          </p:val>
                                        </p:tav>
                                      </p:tavLst>
                                    </p:anim>
                                    <p:anim calcmode="lin" valueType="num">
                                      <p:cBhvr additive="base">
                                        <p:cTn id="70" dur="500" fill="hold"/>
                                        <p:tgtEl>
                                          <p:spTgt spid="133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0" grpId="0"/>
      <p:bldP spid="13324" grpId="0"/>
      <p:bldP spid="13327"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A063BB72-30ED-49DF-8A58-A4C0C25B2345}" type="datetime1">
              <a:rPr lang="en-IN" smtClean="0"/>
              <a:pPr>
                <a:defRPr/>
              </a:pPr>
              <a:t>23-12-2024</a:t>
            </a:fld>
            <a:endParaRPr lang="en-US" dirty="0"/>
          </a:p>
        </p:txBody>
      </p:sp>
      <p:sp>
        <p:nvSpPr>
          <p:cNvPr id="14339"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6" name="Slide Number Placeholder 5"/>
          <p:cNvSpPr>
            <a:spLocks noGrp="1"/>
          </p:cNvSpPr>
          <p:nvPr>
            <p:ph type="sldNum" sz="quarter" idx="12"/>
          </p:nvPr>
        </p:nvSpPr>
        <p:spPr/>
        <p:txBody>
          <a:bodyPr/>
          <a:lstStyle/>
          <a:p>
            <a:pPr>
              <a:defRPr/>
            </a:pPr>
            <a:fld id="{5EC06DBC-AD30-40AA-AE06-133012DBBC9A}" type="slidenum">
              <a:rPr lang="en-US" smtClean="0"/>
              <a:pPr>
                <a:defRPr/>
              </a:pPr>
              <a:t>88</a:t>
            </a:fld>
            <a:endParaRPr lang="en-US" dirty="0"/>
          </a:p>
        </p:txBody>
      </p:sp>
      <p:sp>
        <p:nvSpPr>
          <p:cNvPr id="14341" name="Rectangle 3"/>
          <p:cNvSpPr txBox="1">
            <a:spLocks noChangeArrowheads="1"/>
          </p:cNvSpPr>
          <p:nvPr/>
        </p:nvSpPr>
        <p:spPr bwMode="auto">
          <a:xfrm>
            <a:off x="272465" y="1212828"/>
            <a:ext cx="4805433" cy="5055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r>
              <a:rPr lang="en-US" altLang="en-US" sz="2860" b="1">
                <a:solidFill>
                  <a:srgbClr val="FF0000"/>
                </a:solidFill>
                <a:latin typeface="Times" panose="02020603050405020304" pitchFamily="18" charset="0"/>
                <a:cs typeface="Times" panose="02020603050405020304" pitchFamily="18" charset="0"/>
              </a:rPr>
              <a:t>Problem Statement 2:</a:t>
            </a:r>
          </a:p>
          <a:p>
            <a:pPr algn="just" eaLnBrk="1" hangingPunct="1"/>
            <a:r>
              <a:rPr lang="en-US" altLang="en-US" sz="2860">
                <a:solidFill>
                  <a:srgbClr val="002060"/>
                </a:solidFill>
                <a:latin typeface="Times" panose="02020603050405020304" pitchFamily="18" charset="0"/>
                <a:cs typeface="Times" panose="02020603050405020304" pitchFamily="18" charset="0"/>
              </a:rPr>
              <a:t> Design the circuit in Figure 2 to establish a drain voltage of 0.1</a:t>
            </a:r>
            <a:r>
              <a:rPr lang="en-US" altLang="en-US" sz="2860" i="1">
                <a:solidFill>
                  <a:srgbClr val="FF0000"/>
                </a:solidFill>
                <a:latin typeface="Times" panose="02020603050405020304" pitchFamily="18" charset="0"/>
                <a:cs typeface="Times" panose="02020603050405020304" pitchFamily="18" charset="0"/>
              </a:rPr>
              <a:t>V</a:t>
            </a:r>
            <a:r>
              <a:rPr lang="en-US" altLang="en-US" sz="2860">
                <a:solidFill>
                  <a:srgbClr val="002060"/>
                </a:solidFill>
                <a:latin typeface="Times" panose="02020603050405020304" pitchFamily="18" charset="0"/>
                <a:cs typeface="Times" panose="02020603050405020304" pitchFamily="18" charset="0"/>
              </a:rPr>
              <a:t>.  </a:t>
            </a:r>
          </a:p>
          <a:p>
            <a:pPr algn="just" eaLnBrk="1" hangingPunct="1"/>
            <a:r>
              <a:rPr lang="en-US" altLang="en-US" sz="2860">
                <a:solidFill>
                  <a:srgbClr val="002060"/>
                </a:solidFill>
                <a:latin typeface="Times" panose="02020603050405020304" pitchFamily="18" charset="0"/>
                <a:cs typeface="Times" panose="02020603050405020304" pitchFamily="18" charset="0"/>
              </a:rPr>
              <a:t>What is the effective resistance between drain and source at this operating point?  </a:t>
            </a:r>
          </a:p>
          <a:p>
            <a:pPr algn="just" eaLnBrk="1" hangingPunct="1"/>
            <a:r>
              <a:rPr lang="en-US" altLang="en-US" sz="2860">
                <a:solidFill>
                  <a:srgbClr val="002060"/>
                </a:solidFill>
                <a:latin typeface="Times" panose="02020603050405020304" pitchFamily="18" charset="0"/>
                <a:cs typeface="Times" panose="02020603050405020304" pitchFamily="18" charset="0"/>
              </a:rPr>
              <a:t>Let </a:t>
            </a:r>
            <a:r>
              <a:rPr lang="en-US" altLang="en-US" sz="2860" i="1">
                <a:solidFill>
                  <a:srgbClr val="002060"/>
                </a:solidFill>
                <a:latin typeface="Times" panose="02020603050405020304" pitchFamily="18" charset="0"/>
                <a:cs typeface="Times" panose="02020603050405020304" pitchFamily="18" charset="0"/>
              </a:rPr>
              <a:t>V</a:t>
            </a:r>
            <a:r>
              <a:rPr lang="en-US" altLang="en-US" sz="2860" i="1" baseline="-25000">
                <a:solidFill>
                  <a:srgbClr val="002060"/>
                </a:solidFill>
                <a:latin typeface="Times" panose="02020603050405020304" pitchFamily="18" charset="0"/>
                <a:cs typeface="Times" panose="02020603050405020304" pitchFamily="18" charset="0"/>
              </a:rPr>
              <a:t>tn</a:t>
            </a:r>
            <a:r>
              <a:rPr lang="en-US" altLang="en-US" sz="2860">
                <a:solidFill>
                  <a:srgbClr val="002060"/>
                </a:solidFill>
                <a:latin typeface="Times" panose="02020603050405020304" pitchFamily="18" charset="0"/>
                <a:cs typeface="Times" panose="02020603050405020304" pitchFamily="18" charset="0"/>
              </a:rPr>
              <a:t> = 1</a:t>
            </a:r>
            <a:r>
              <a:rPr lang="en-US" altLang="en-US" sz="2860" i="1">
                <a:solidFill>
                  <a:srgbClr val="FF0000"/>
                </a:solidFill>
                <a:latin typeface="Times" panose="02020603050405020304" pitchFamily="18" charset="0"/>
                <a:cs typeface="Times" panose="02020603050405020304" pitchFamily="18" charset="0"/>
              </a:rPr>
              <a:t>V</a:t>
            </a:r>
            <a:r>
              <a:rPr lang="en-US" altLang="en-US" sz="2860">
                <a:solidFill>
                  <a:srgbClr val="002060"/>
                </a:solidFill>
                <a:latin typeface="Times" panose="02020603050405020304" pitchFamily="18" charset="0"/>
                <a:cs typeface="Times" panose="02020603050405020304" pitchFamily="18" charset="0"/>
              </a:rPr>
              <a:t> and </a:t>
            </a:r>
            <a:r>
              <a:rPr lang="en-US" altLang="en-US" sz="2860" i="1">
                <a:solidFill>
                  <a:srgbClr val="002060"/>
                </a:solidFill>
                <a:latin typeface="Times" panose="02020603050405020304" pitchFamily="18" charset="0"/>
                <a:cs typeface="Times" panose="02020603050405020304" pitchFamily="18" charset="0"/>
              </a:rPr>
              <a:t>k</a:t>
            </a:r>
            <a:r>
              <a:rPr lang="en-US" altLang="en-US" sz="2860" baseline="30000">
                <a:solidFill>
                  <a:srgbClr val="002060"/>
                </a:solidFill>
                <a:latin typeface="Times" panose="02020603050405020304" pitchFamily="18" charset="0"/>
                <a:cs typeface="Times" panose="02020603050405020304" pitchFamily="18" charset="0"/>
              </a:rPr>
              <a:t>’</a:t>
            </a:r>
            <a:r>
              <a:rPr lang="en-US" altLang="en-US" sz="2860" i="1" baseline="-25000">
                <a:solidFill>
                  <a:srgbClr val="002060"/>
                </a:solidFill>
                <a:latin typeface="Times" panose="02020603050405020304" pitchFamily="18" charset="0"/>
                <a:cs typeface="Times" panose="02020603050405020304" pitchFamily="18" charset="0"/>
              </a:rPr>
              <a:t>n</a:t>
            </a:r>
            <a:r>
              <a:rPr lang="en-US" altLang="en-US" sz="2860">
                <a:solidFill>
                  <a:srgbClr val="002060"/>
                </a:solidFill>
                <a:latin typeface="Times" panose="02020603050405020304" pitchFamily="18" charset="0"/>
                <a:cs typeface="Times" panose="02020603050405020304" pitchFamily="18" charset="0"/>
              </a:rPr>
              <a:t>(</a:t>
            </a:r>
            <a:r>
              <a:rPr lang="en-US" altLang="en-US" sz="2860" i="1">
                <a:solidFill>
                  <a:srgbClr val="002060"/>
                </a:solidFill>
                <a:latin typeface="Times" panose="02020603050405020304" pitchFamily="18" charset="0"/>
                <a:cs typeface="Times" panose="02020603050405020304" pitchFamily="18" charset="0"/>
              </a:rPr>
              <a:t>W</a:t>
            </a:r>
            <a:r>
              <a:rPr lang="en-US" altLang="en-US" sz="2860">
                <a:solidFill>
                  <a:srgbClr val="002060"/>
                </a:solidFill>
                <a:latin typeface="Times" panose="02020603050405020304" pitchFamily="18" charset="0"/>
                <a:cs typeface="Times" panose="02020603050405020304" pitchFamily="18" charset="0"/>
              </a:rPr>
              <a:t>/</a:t>
            </a:r>
            <a:r>
              <a:rPr lang="en-US" altLang="en-US" sz="2860" i="1">
                <a:solidFill>
                  <a:srgbClr val="002060"/>
                </a:solidFill>
                <a:latin typeface="Times" panose="02020603050405020304" pitchFamily="18" charset="0"/>
                <a:cs typeface="Times" panose="02020603050405020304" pitchFamily="18" charset="0"/>
              </a:rPr>
              <a:t>L</a:t>
            </a:r>
            <a:r>
              <a:rPr lang="en-US" altLang="en-US" sz="2860">
                <a:solidFill>
                  <a:srgbClr val="002060"/>
                </a:solidFill>
                <a:latin typeface="Times" panose="02020603050405020304" pitchFamily="18" charset="0"/>
                <a:cs typeface="Times" panose="02020603050405020304" pitchFamily="18" charset="0"/>
              </a:rPr>
              <a:t>) = 1</a:t>
            </a:r>
            <a:r>
              <a:rPr lang="en-US" altLang="en-US" sz="2860" i="1">
                <a:solidFill>
                  <a:srgbClr val="FF0000"/>
                </a:solidFill>
                <a:latin typeface="Times" panose="02020603050405020304" pitchFamily="18" charset="0"/>
                <a:cs typeface="Times" panose="02020603050405020304" pitchFamily="18" charset="0"/>
              </a:rPr>
              <a:t>mA</a:t>
            </a:r>
            <a:r>
              <a:rPr lang="en-US" altLang="en-US" sz="2860">
                <a:solidFill>
                  <a:srgbClr val="FF0000"/>
                </a:solidFill>
                <a:latin typeface="Times" panose="02020603050405020304" pitchFamily="18" charset="0"/>
                <a:cs typeface="Times" panose="02020603050405020304" pitchFamily="18" charset="0"/>
              </a:rPr>
              <a:t>/</a:t>
            </a:r>
            <a:r>
              <a:rPr lang="en-US" altLang="en-US" sz="2860" i="1">
                <a:solidFill>
                  <a:srgbClr val="FF0000"/>
                </a:solidFill>
                <a:latin typeface="Times" panose="02020603050405020304" pitchFamily="18" charset="0"/>
                <a:cs typeface="Times" panose="02020603050405020304" pitchFamily="18" charset="0"/>
              </a:rPr>
              <a:t>V</a:t>
            </a:r>
            <a:r>
              <a:rPr lang="en-US" altLang="en-US" sz="2860" baseline="30000">
                <a:solidFill>
                  <a:srgbClr val="FF0000"/>
                </a:solidFill>
                <a:latin typeface="Times" panose="02020603050405020304" pitchFamily="18" charset="0"/>
                <a:cs typeface="Times" panose="02020603050405020304" pitchFamily="18" charset="0"/>
              </a:rPr>
              <a:t>2</a:t>
            </a:r>
            <a:r>
              <a:rPr lang="en-US" altLang="en-US" sz="2860">
                <a:solidFill>
                  <a:srgbClr val="002060"/>
                </a:solidFill>
                <a:latin typeface="Times" panose="02020603050405020304" pitchFamily="18" charset="0"/>
                <a:cs typeface="Times" panose="02020603050405020304" pitchFamily="18" charset="0"/>
              </a:rPr>
              <a:t>.</a:t>
            </a:r>
          </a:p>
        </p:txBody>
      </p:sp>
      <p:pic>
        <p:nvPicPr>
          <p:cNvPr id="14342" name="Picture 4" descr="se05F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9362" y="1811277"/>
            <a:ext cx="4281587" cy="3480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3" name="Rectangle 2"/>
          <p:cNvSpPr>
            <a:spLocks noChangeArrowheads="1"/>
          </p:cNvSpPr>
          <p:nvPr/>
        </p:nvSpPr>
        <p:spPr bwMode="auto">
          <a:xfrm>
            <a:off x="5186558" y="5573883"/>
            <a:ext cx="4474583"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2452" b="1"/>
              <a:t>Figure 2</a:t>
            </a:r>
            <a:endParaRPr lang="en-US" altLang="en-US" sz="2452"/>
          </a:p>
        </p:txBody>
      </p:sp>
    </p:spTree>
    <p:extLst>
      <p:ext uri="{BB962C8B-B14F-4D97-AF65-F5344CB8AC3E}">
        <p14:creationId xmlns:p14="http://schemas.microsoft.com/office/powerpoint/2010/main" val="2918722443"/>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A063BB72-30ED-49DF-8A58-A4C0C25B2345}" type="datetime1">
              <a:rPr lang="en-IN" smtClean="0"/>
              <a:pPr>
                <a:defRPr/>
              </a:pPr>
              <a:t>23-12-2024</a:t>
            </a:fld>
            <a:endParaRPr lang="en-US" dirty="0"/>
          </a:p>
        </p:txBody>
      </p:sp>
      <p:sp>
        <p:nvSpPr>
          <p:cNvPr id="15363"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6" name="Slide Number Placeholder 5"/>
          <p:cNvSpPr>
            <a:spLocks noGrp="1"/>
          </p:cNvSpPr>
          <p:nvPr>
            <p:ph type="sldNum" sz="quarter" idx="12"/>
          </p:nvPr>
        </p:nvSpPr>
        <p:spPr/>
        <p:txBody>
          <a:bodyPr/>
          <a:lstStyle/>
          <a:p>
            <a:pPr>
              <a:defRPr/>
            </a:pPr>
            <a:fld id="{9BCA495B-AC0E-420E-9B39-8E6BC42A80F7}" type="slidenum">
              <a:rPr lang="en-US" smtClean="0"/>
              <a:pPr>
                <a:defRPr/>
              </a:pPr>
              <a:t>89</a:t>
            </a:fld>
            <a:endParaRPr lang="en-US" dirty="0"/>
          </a:p>
        </p:txBody>
      </p:sp>
      <p:sp>
        <p:nvSpPr>
          <p:cNvPr id="15365" name="Rectangle 6"/>
          <p:cNvSpPr>
            <a:spLocks noChangeArrowheads="1"/>
          </p:cNvSpPr>
          <p:nvPr/>
        </p:nvSpPr>
        <p:spPr bwMode="auto">
          <a:xfrm>
            <a:off x="653591" y="1327976"/>
            <a:ext cx="10214179" cy="1224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52" b="1" dirty="0">
                <a:latin typeface="Times" panose="02020603050405020304" pitchFamily="18" charset="0"/>
                <a:cs typeface="Times" panose="02020603050405020304" pitchFamily="18" charset="0"/>
              </a:rPr>
              <a:t>Solution:</a:t>
            </a:r>
          </a:p>
          <a:p>
            <a:pPr>
              <a:lnSpc>
                <a:spcPct val="100000"/>
              </a:lnSpc>
              <a:spcBef>
                <a:spcPct val="0"/>
              </a:spcBef>
              <a:buFontTx/>
              <a:buNone/>
            </a:pPr>
            <a:r>
              <a:rPr lang="en-US" altLang="en-US" sz="2452" dirty="0">
                <a:latin typeface="Times" panose="02020603050405020304" pitchFamily="18" charset="0"/>
                <a:cs typeface="Times" panose="02020603050405020304" pitchFamily="18" charset="0"/>
              </a:rPr>
              <a:t>Since the drain voltage is lower than the </a:t>
            </a:r>
            <a:r>
              <a:rPr lang="en-US" altLang="en-US" sz="2452" b="1" dirty="0">
                <a:latin typeface="Times" panose="02020603050405020304" pitchFamily="18" charset="0"/>
                <a:cs typeface="Times" panose="02020603050405020304" pitchFamily="18" charset="0"/>
              </a:rPr>
              <a:t>gate voltage by 4.9 V </a:t>
            </a:r>
            <a:r>
              <a:rPr lang="en-US" altLang="en-US" sz="2452" dirty="0">
                <a:latin typeface="Times" panose="02020603050405020304" pitchFamily="18" charset="0"/>
                <a:cs typeface="Times" panose="02020603050405020304" pitchFamily="18" charset="0"/>
              </a:rPr>
              <a:t>and </a:t>
            </a:r>
            <a:r>
              <a:rPr lang="en-US" altLang="en-US" sz="2452" b="1" i="1" dirty="0" err="1">
                <a:latin typeface="Times" panose="02020603050405020304" pitchFamily="18" charset="0"/>
                <a:cs typeface="Times" panose="02020603050405020304" pitchFamily="18" charset="0"/>
              </a:rPr>
              <a:t>V</a:t>
            </a:r>
            <a:r>
              <a:rPr lang="en-US" altLang="en-US" sz="2452" b="1" i="1" baseline="-25000" dirty="0" err="1">
                <a:latin typeface="Times" panose="02020603050405020304" pitchFamily="18" charset="0"/>
                <a:cs typeface="Times" panose="02020603050405020304" pitchFamily="18" charset="0"/>
              </a:rPr>
              <a:t>tn</a:t>
            </a:r>
            <a:r>
              <a:rPr lang="en-US" altLang="en-US" sz="2452" b="1" dirty="0">
                <a:latin typeface="Times" panose="02020603050405020304" pitchFamily="18" charset="0"/>
                <a:cs typeface="Times" panose="02020603050405020304" pitchFamily="18" charset="0"/>
              </a:rPr>
              <a:t> =1 V </a:t>
            </a:r>
            <a:r>
              <a:rPr lang="en-US" altLang="en-US" sz="2452" dirty="0">
                <a:latin typeface="Times" panose="02020603050405020304" pitchFamily="18" charset="0"/>
                <a:cs typeface="Times" panose="02020603050405020304" pitchFamily="18" charset="0"/>
              </a:rPr>
              <a:t>the MOSFET is operating in the </a:t>
            </a:r>
            <a:r>
              <a:rPr lang="en-US" altLang="en-US" sz="2452" b="1" dirty="0">
                <a:latin typeface="Times" panose="02020603050405020304" pitchFamily="18" charset="0"/>
                <a:cs typeface="Times" panose="02020603050405020304" pitchFamily="18" charset="0"/>
              </a:rPr>
              <a:t>triode region</a:t>
            </a:r>
            <a:r>
              <a:rPr lang="en-US" altLang="en-US" sz="2452" dirty="0">
                <a:latin typeface="Times" panose="02020603050405020304" pitchFamily="18" charset="0"/>
                <a:cs typeface="Times" panose="02020603050405020304" pitchFamily="18" charset="0"/>
              </a:rPr>
              <a:t>. Thus the </a:t>
            </a:r>
            <a:r>
              <a:rPr lang="en-US" altLang="en-US" sz="2452" b="1" dirty="0">
                <a:latin typeface="Times" panose="02020603050405020304" pitchFamily="18" charset="0"/>
                <a:cs typeface="Times" panose="02020603050405020304" pitchFamily="18" charset="0"/>
              </a:rPr>
              <a:t>current </a:t>
            </a:r>
            <a:r>
              <a:rPr lang="en-US" altLang="en-US" sz="2452" b="1" i="1" dirty="0">
                <a:latin typeface="Times" panose="02020603050405020304" pitchFamily="18" charset="0"/>
                <a:cs typeface="Times" panose="02020603050405020304" pitchFamily="18" charset="0"/>
              </a:rPr>
              <a:t>I</a:t>
            </a:r>
            <a:r>
              <a:rPr lang="en-US" altLang="en-US" sz="2452" b="1" i="1" baseline="-25000" dirty="0">
                <a:latin typeface="Times" panose="02020603050405020304" pitchFamily="18" charset="0"/>
                <a:cs typeface="Times" panose="02020603050405020304" pitchFamily="18" charset="0"/>
              </a:rPr>
              <a:t>D</a:t>
            </a:r>
            <a:r>
              <a:rPr lang="en-US" altLang="en-US" sz="2452" b="1" i="1" dirty="0">
                <a:latin typeface="Times" panose="02020603050405020304" pitchFamily="18" charset="0"/>
                <a:cs typeface="Times" panose="02020603050405020304" pitchFamily="18" charset="0"/>
              </a:rPr>
              <a:t> </a:t>
            </a:r>
            <a:r>
              <a:rPr lang="en-US" altLang="en-US" sz="2452" dirty="0">
                <a:latin typeface="Times" panose="02020603050405020304" pitchFamily="18" charset="0"/>
                <a:cs typeface="Times" panose="02020603050405020304" pitchFamily="18" charset="0"/>
              </a:rPr>
              <a:t>is given by</a:t>
            </a:r>
          </a:p>
        </p:txBody>
      </p:sp>
      <p:pic>
        <p:nvPicPr>
          <p:cNvPr id="15366"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6303" y="2761659"/>
            <a:ext cx="3399320" cy="663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98875" y="2766525"/>
            <a:ext cx="3584207" cy="663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43641" y="2800583"/>
            <a:ext cx="1717501" cy="556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9" name="TextBox 10"/>
          <p:cNvSpPr txBox="1">
            <a:spLocks noChangeArrowheads="1"/>
          </p:cNvSpPr>
          <p:nvPr/>
        </p:nvSpPr>
        <p:spPr bwMode="auto">
          <a:xfrm>
            <a:off x="752521" y="3648791"/>
            <a:ext cx="5579805"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52" dirty="0">
                <a:latin typeface="Times" panose="02020603050405020304" pitchFamily="18" charset="0"/>
                <a:cs typeface="Times" panose="02020603050405020304" pitchFamily="18" charset="0"/>
              </a:rPr>
              <a:t>The required value for </a:t>
            </a:r>
            <a:r>
              <a:rPr lang="en-US" altLang="en-US" sz="2452" i="1" dirty="0">
                <a:latin typeface="Times" panose="02020603050405020304" pitchFamily="18" charset="0"/>
                <a:cs typeface="Times" panose="02020603050405020304" pitchFamily="18" charset="0"/>
              </a:rPr>
              <a:t>R</a:t>
            </a:r>
            <a:r>
              <a:rPr lang="en-US" altLang="en-US" sz="2452" i="1" baseline="-25000" dirty="0">
                <a:latin typeface="Times" panose="02020603050405020304" pitchFamily="18" charset="0"/>
                <a:cs typeface="Times" panose="02020603050405020304" pitchFamily="18" charset="0"/>
              </a:rPr>
              <a:t>D</a:t>
            </a:r>
            <a:r>
              <a:rPr lang="en-US" altLang="en-US" sz="2452" dirty="0">
                <a:latin typeface="Times" panose="02020603050405020304" pitchFamily="18" charset="0"/>
                <a:cs typeface="Times" panose="02020603050405020304" pitchFamily="18" charset="0"/>
              </a:rPr>
              <a:t> can be found as</a:t>
            </a:r>
          </a:p>
        </p:txBody>
      </p:sp>
      <p:pic>
        <p:nvPicPr>
          <p:cNvPr id="15370" name="Picture 4" descr="se05F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8627" y="3648792"/>
            <a:ext cx="3337691" cy="2713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1"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593279" y="4196964"/>
            <a:ext cx="1587755" cy="673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2" name="Picture 1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114540" y="4196964"/>
            <a:ext cx="2387309" cy="673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3" name="Rectangle 14"/>
          <p:cNvSpPr>
            <a:spLocks noChangeArrowheads="1"/>
          </p:cNvSpPr>
          <p:nvPr/>
        </p:nvSpPr>
        <p:spPr bwMode="auto">
          <a:xfrm>
            <a:off x="736303" y="4967325"/>
            <a:ext cx="8263139" cy="784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248" dirty="0">
                <a:latin typeface="Times" panose="02020603050405020304" pitchFamily="18" charset="0"/>
                <a:cs typeface="Times" panose="02020603050405020304" pitchFamily="18" charset="0"/>
              </a:rPr>
              <a:t>Since the transistor is operating in the </a:t>
            </a:r>
            <a:r>
              <a:rPr lang="en-US" altLang="en-US" sz="2248" b="1" dirty="0">
                <a:latin typeface="Times" panose="02020603050405020304" pitchFamily="18" charset="0"/>
                <a:cs typeface="Times" panose="02020603050405020304" pitchFamily="18" charset="0"/>
              </a:rPr>
              <a:t>triode region </a:t>
            </a:r>
            <a:r>
              <a:rPr lang="en-US" altLang="en-US" sz="2248" dirty="0">
                <a:latin typeface="Times" panose="02020603050405020304" pitchFamily="18" charset="0"/>
                <a:cs typeface="Times" panose="02020603050405020304" pitchFamily="18" charset="0"/>
              </a:rPr>
              <a:t>with a </a:t>
            </a:r>
            <a:r>
              <a:rPr lang="en-US" altLang="en-US" sz="2248" b="1" dirty="0">
                <a:latin typeface="Times" panose="02020603050405020304" pitchFamily="18" charset="0"/>
                <a:cs typeface="Times" panose="02020603050405020304" pitchFamily="18" charset="0"/>
              </a:rPr>
              <a:t>small </a:t>
            </a:r>
            <a:r>
              <a:rPr lang="en-US" altLang="en-US" sz="2248" b="1" i="1" dirty="0">
                <a:latin typeface="Times" panose="02020603050405020304" pitchFamily="18" charset="0"/>
                <a:cs typeface="Times" panose="02020603050405020304" pitchFamily="18" charset="0"/>
              </a:rPr>
              <a:t>V</a:t>
            </a:r>
            <a:r>
              <a:rPr lang="en-US" altLang="en-US" sz="2248" b="1" i="1" baseline="-25000" dirty="0">
                <a:latin typeface="Times" panose="02020603050405020304" pitchFamily="18" charset="0"/>
                <a:cs typeface="Times" panose="02020603050405020304" pitchFamily="18" charset="0"/>
              </a:rPr>
              <a:t>DS</a:t>
            </a:r>
            <a:r>
              <a:rPr lang="en-US" altLang="en-US" sz="2248" dirty="0">
                <a:latin typeface="Times" panose="02020603050405020304" pitchFamily="18" charset="0"/>
                <a:cs typeface="Times" panose="02020603050405020304" pitchFamily="18" charset="0"/>
              </a:rPr>
              <a:t>, the effective drain-to-source resistance can be determined as follows:</a:t>
            </a:r>
          </a:p>
        </p:txBody>
      </p:sp>
      <p:pic>
        <p:nvPicPr>
          <p:cNvPr id="15374" name="Picture 1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979272" y="6138274"/>
            <a:ext cx="1219603" cy="708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5" name="Picture 17"/>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573513" y="6138274"/>
            <a:ext cx="1928336" cy="66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9636437"/>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365"/>
                                        </p:tgtEl>
                                        <p:attrNameLst>
                                          <p:attrName>style.visibility</p:attrName>
                                        </p:attrNameLst>
                                      </p:cBhvr>
                                      <p:to>
                                        <p:strVal val="visible"/>
                                      </p:to>
                                    </p:set>
                                    <p:anim calcmode="lin" valueType="num">
                                      <p:cBhvr additive="base">
                                        <p:cTn id="7" dur="500" fill="hold"/>
                                        <p:tgtEl>
                                          <p:spTgt spid="15365"/>
                                        </p:tgtEl>
                                        <p:attrNameLst>
                                          <p:attrName>ppt_x</p:attrName>
                                        </p:attrNameLst>
                                      </p:cBhvr>
                                      <p:tavLst>
                                        <p:tav tm="0">
                                          <p:val>
                                            <p:strVal val="#ppt_x"/>
                                          </p:val>
                                        </p:tav>
                                        <p:tav tm="100000">
                                          <p:val>
                                            <p:strVal val="#ppt_x"/>
                                          </p:val>
                                        </p:tav>
                                      </p:tavLst>
                                    </p:anim>
                                    <p:anim calcmode="lin" valueType="num">
                                      <p:cBhvr additive="base">
                                        <p:cTn id="8" dur="500" fill="hold"/>
                                        <p:tgtEl>
                                          <p:spTgt spid="1536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366"/>
                                        </p:tgtEl>
                                        <p:attrNameLst>
                                          <p:attrName>style.visibility</p:attrName>
                                        </p:attrNameLst>
                                      </p:cBhvr>
                                      <p:to>
                                        <p:strVal val="visible"/>
                                      </p:to>
                                    </p:set>
                                    <p:anim calcmode="lin" valueType="num">
                                      <p:cBhvr additive="base">
                                        <p:cTn id="13" dur="500" fill="hold"/>
                                        <p:tgtEl>
                                          <p:spTgt spid="15366"/>
                                        </p:tgtEl>
                                        <p:attrNameLst>
                                          <p:attrName>ppt_x</p:attrName>
                                        </p:attrNameLst>
                                      </p:cBhvr>
                                      <p:tavLst>
                                        <p:tav tm="0">
                                          <p:val>
                                            <p:strVal val="#ppt_x"/>
                                          </p:val>
                                        </p:tav>
                                        <p:tav tm="100000">
                                          <p:val>
                                            <p:strVal val="#ppt_x"/>
                                          </p:val>
                                        </p:tav>
                                      </p:tavLst>
                                    </p:anim>
                                    <p:anim calcmode="lin" valueType="num">
                                      <p:cBhvr additive="base">
                                        <p:cTn id="14" dur="500" fill="hold"/>
                                        <p:tgtEl>
                                          <p:spTgt spid="1536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5367"/>
                                        </p:tgtEl>
                                        <p:attrNameLst>
                                          <p:attrName>style.visibility</p:attrName>
                                        </p:attrNameLst>
                                      </p:cBhvr>
                                      <p:to>
                                        <p:strVal val="visible"/>
                                      </p:to>
                                    </p:set>
                                    <p:anim calcmode="lin" valueType="num">
                                      <p:cBhvr additive="base">
                                        <p:cTn id="19" dur="500" fill="hold"/>
                                        <p:tgtEl>
                                          <p:spTgt spid="15367"/>
                                        </p:tgtEl>
                                        <p:attrNameLst>
                                          <p:attrName>ppt_x</p:attrName>
                                        </p:attrNameLst>
                                      </p:cBhvr>
                                      <p:tavLst>
                                        <p:tav tm="0">
                                          <p:val>
                                            <p:strVal val="#ppt_x"/>
                                          </p:val>
                                        </p:tav>
                                        <p:tav tm="100000">
                                          <p:val>
                                            <p:strVal val="#ppt_x"/>
                                          </p:val>
                                        </p:tav>
                                      </p:tavLst>
                                    </p:anim>
                                    <p:anim calcmode="lin" valueType="num">
                                      <p:cBhvr additive="base">
                                        <p:cTn id="20" dur="500" fill="hold"/>
                                        <p:tgtEl>
                                          <p:spTgt spid="153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5368"/>
                                        </p:tgtEl>
                                        <p:attrNameLst>
                                          <p:attrName>style.visibility</p:attrName>
                                        </p:attrNameLst>
                                      </p:cBhvr>
                                      <p:to>
                                        <p:strVal val="visible"/>
                                      </p:to>
                                    </p:set>
                                    <p:anim calcmode="lin" valueType="num">
                                      <p:cBhvr additive="base">
                                        <p:cTn id="23" dur="500" fill="hold"/>
                                        <p:tgtEl>
                                          <p:spTgt spid="15368"/>
                                        </p:tgtEl>
                                        <p:attrNameLst>
                                          <p:attrName>ppt_x</p:attrName>
                                        </p:attrNameLst>
                                      </p:cBhvr>
                                      <p:tavLst>
                                        <p:tav tm="0">
                                          <p:val>
                                            <p:strVal val="#ppt_x"/>
                                          </p:val>
                                        </p:tav>
                                        <p:tav tm="100000">
                                          <p:val>
                                            <p:strVal val="#ppt_x"/>
                                          </p:val>
                                        </p:tav>
                                      </p:tavLst>
                                    </p:anim>
                                    <p:anim calcmode="lin" valueType="num">
                                      <p:cBhvr additive="base">
                                        <p:cTn id="24" dur="500" fill="hold"/>
                                        <p:tgtEl>
                                          <p:spTgt spid="1536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5369"/>
                                        </p:tgtEl>
                                        <p:attrNameLst>
                                          <p:attrName>style.visibility</p:attrName>
                                        </p:attrNameLst>
                                      </p:cBhvr>
                                      <p:to>
                                        <p:strVal val="visible"/>
                                      </p:to>
                                    </p:set>
                                    <p:anim calcmode="lin" valueType="num">
                                      <p:cBhvr additive="base">
                                        <p:cTn id="29" dur="500" fill="hold"/>
                                        <p:tgtEl>
                                          <p:spTgt spid="15369"/>
                                        </p:tgtEl>
                                        <p:attrNameLst>
                                          <p:attrName>ppt_x</p:attrName>
                                        </p:attrNameLst>
                                      </p:cBhvr>
                                      <p:tavLst>
                                        <p:tav tm="0">
                                          <p:val>
                                            <p:strVal val="#ppt_x"/>
                                          </p:val>
                                        </p:tav>
                                        <p:tav tm="100000">
                                          <p:val>
                                            <p:strVal val="#ppt_x"/>
                                          </p:val>
                                        </p:tav>
                                      </p:tavLst>
                                    </p:anim>
                                    <p:anim calcmode="lin" valueType="num">
                                      <p:cBhvr additive="base">
                                        <p:cTn id="30" dur="500" fill="hold"/>
                                        <p:tgtEl>
                                          <p:spTgt spid="1536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5371"/>
                                        </p:tgtEl>
                                        <p:attrNameLst>
                                          <p:attrName>style.visibility</p:attrName>
                                        </p:attrNameLst>
                                      </p:cBhvr>
                                      <p:to>
                                        <p:strVal val="visible"/>
                                      </p:to>
                                    </p:set>
                                    <p:anim calcmode="lin" valueType="num">
                                      <p:cBhvr additive="base">
                                        <p:cTn id="35" dur="500" fill="hold"/>
                                        <p:tgtEl>
                                          <p:spTgt spid="15371"/>
                                        </p:tgtEl>
                                        <p:attrNameLst>
                                          <p:attrName>ppt_x</p:attrName>
                                        </p:attrNameLst>
                                      </p:cBhvr>
                                      <p:tavLst>
                                        <p:tav tm="0">
                                          <p:val>
                                            <p:strVal val="#ppt_x"/>
                                          </p:val>
                                        </p:tav>
                                        <p:tav tm="100000">
                                          <p:val>
                                            <p:strVal val="#ppt_x"/>
                                          </p:val>
                                        </p:tav>
                                      </p:tavLst>
                                    </p:anim>
                                    <p:anim calcmode="lin" valueType="num">
                                      <p:cBhvr additive="base">
                                        <p:cTn id="36" dur="500" fill="hold"/>
                                        <p:tgtEl>
                                          <p:spTgt spid="15371"/>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5372"/>
                                        </p:tgtEl>
                                        <p:attrNameLst>
                                          <p:attrName>style.visibility</p:attrName>
                                        </p:attrNameLst>
                                      </p:cBhvr>
                                      <p:to>
                                        <p:strVal val="visible"/>
                                      </p:to>
                                    </p:set>
                                    <p:anim calcmode="lin" valueType="num">
                                      <p:cBhvr additive="base">
                                        <p:cTn id="41" dur="500" fill="hold"/>
                                        <p:tgtEl>
                                          <p:spTgt spid="15372"/>
                                        </p:tgtEl>
                                        <p:attrNameLst>
                                          <p:attrName>ppt_x</p:attrName>
                                        </p:attrNameLst>
                                      </p:cBhvr>
                                      <p:tavLst>
                                        <p:tav tm="0">
                                          <p:val>
                                            <p:strVal val="#ppt_x"/>
                                          </p:val>
                                        </p:tav>
                                        <p:tav tm="100000">
                                          <p:val>
                                            <p:strVal val="#ppt_x"/>
                                          </p:val>
                                        </p:tav>
                                      </p:tavLst>
                                    </p:anim>
                                    <p:anim calcmode="lin" valueType="num">
                                      <p:cBhvr additive="base">
                                        <p:cTn id="42" dur="500" fill="hold"/>
                                        <p:tgtEl>
                                          <p:spTgt spid="15372"/>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5373"/>
                                        </p:tgtEl>
                                        <p:attrNameLst>
                                          <p:attrName>style.visibility</p:attrName>
                                        </p:attrNameLst>
                                      </p:cBhvr>
                                      <p:to>
                                        <p:strVal val="visible"/>
                                      </p:to>
                                    </p:set>
                                    <p:anim calcmode="lin" valueType="num">
                                      <p:cBhvr additive="base">
                                        <p:cTn id="47" dur="500" fill="hold"/>
                                        <p:tgtEl>
                                          <p:spTgt spid="15373"/>
                                        </p:tgtEl>
                                        <p:attrNameLst>
                                          <p:attrName>ppt_x</p:attrName>
                                        </p:attrNameLst>
                                      </p:cBhvr>
                                      <p:tavLst>
                                        <p:tav tm="0">
                                          <p:val>
                                            <p:strVal val="#ppt_x"/>
                                          </p:val>
                                        </p:tav>
                                        <p:tav tm="100000">
                                          <p:val>
                                            <p:strVal val="#ppt_x"/>
                                          </p:val>
                                        </p:tav>
                                      </p:tavLst>
                                    </p:anim>
                                    <p:anim calcmode="lin" valueType="num">
                                      <p:cBhvr additive="base">
                                        <p:cTn id="48" dur="500" fill="hold"/>
                                        <p:tgtEl>
                                          <p:spTgt spid="1537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15374"/>
                                        </p:tgtEl>
                                        <p:attrNameLst>
                                          <p:attrName>style.visibility</p:attrName>
                                        </p:attrNameLst>
                                      </p:cBhvr>
                                      <p:to>
                                        <p:strVal val="visible"/>
                                      </p:to>
                                    </p:set>
                                    <p:anim calcmode="lin" valueType="num">
                                      <p:cBhvr additive="base">
                                        <p:cTn id="53" dur="500" fill="hold"/>
                                        <p:tgtEl>
                                          <p:spTgt spid="15374"/>
                                        </p:tgtEl>
                                        <p:attrNameLst>
                                          <p:attrName>ppt_x</p:attrName>
                                        </p:attrNameLst>
                                      </p:cBhvr>
                                      <p:tavLst>
                                        <p:tav tm="0">
                                          <p:val>
                                            <p:strVal val="#ppt_x"/>
                                          </p:val>
                                        </p:tav>
                                        <p:tav tm="100000">
                                          <p:val>
                                            <p:strVal val="#ppt_x"/>
                                          </p:val>
                                        </p:tav>
                                      </p:tavLst>
                                    </p:anim>
                                    <p:anim calcmode="lin" valueType="num">
                                      <p:cBhvr additive="base">
                                        <p:cTn id="54" dur="500" fill="hold"/>
                                        <p:tgtEl>
                                          <p:spTgt spid="15374"/>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15375"/>
                                        </p:tgtEl>
                                        <p:attrNameLst>
                                          <p:attrName>style.visibility</p:attrName>
                                        </p:attrNameLst>
                                      </p:cBhvr>
                                      <p:to>
                                        <p:strVal val="visible"/>
                                      </p:to>
                                    </p:set>
                                    <p:anim calcmode="lin" valueType="num">
                                      <p:cBhvr additive="base">
                                        <p:cTn id="59" dur="500" fill="hold"/>
                                        <p:tgtEl>
                                          <p:spTgt spid="15375"/>
                                        </p:tgtEl>
                                        <p:attrNameLst>
                                          <p:attrName>ppt_x</p:attrName>
                                        </p:attrNameLst>
                                      </p:cBhvr>
                                      <p:tavLst>
                                        <p:tav tm="0">
                                          <p:val>
                                            <p:strVal val="#ppt_x"/>
                                          </p:val>
                                        </p:tav>
                                        <p:tav tm="100000">
                                          <p:val>
                                            <p:strVal val="#ppt_x"/>
                                          </p:val>
                                        </p:tav>
                                      </p:tavLst>
                                    </p:anim>
                                    <p:anim calcmode="lin" valueType="num">
                                      <p:cBhvr additive="base">
                                        <p:cTn id="60" dur="500" fill="hold"/>
                                        <p:tgtEl>
                                          <p:spTgt spid="153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5" grpId="0"/>
      <p:bldP spid="15369" grpId="0"/>
      <p:bldP spid="1537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F14ACD4A-68BE-4C52-9E12-666FDB209975}"/>
              </a:ext>
            </a:extLst>
          </p:cNvPr>
          <p:cNvSpPr/>
          <p:nvPr/>
        </p:nvSpPr>
        <p:spPr>
          <a:xfrm>
            <a:off x="4860161" y="3406082"/>
            <a:ext cx="2578981" cy="142579"/>
          </a:xfrm>
          <a:custGeom>
            <a:avLst/>
            <a:gdLst>
              <a:gd name="connsiteX0" fmla="*/ 3038475 w 3048000"/>
              <a:gd name="connsiteY0" fmla="*/ 0 h 142578"/>
              <a:gd name="connsiteX1" fmla="*/ 3048000 w 3048000"/>
              <a:gd name="connsiteY1" fmla="*/ 9506 h 142578"/>
              <a:gd name="connsiteX2" fmla="*/ 3048000 w 3048000"/>
              <a:gd name="connsiteY2" fmla="*/ 133073 h 142578"/>
              <a:gd name="connsiteX3" fmla="*/ 3038475 w 3048000"/>
              <a:gd name="connsiteY3" fmla="*/ 142579 h 142578"/>
              <a:gd name="connsiteX4" fmla="*/ 9525 w 3048000"/>
              <a:gd name="connsiteY4" fmla="*/ 142579 h 142578"/>
              <a:gd name="connsiteX5" fmla="*/ 0 w 3048000"/>
              <a:gd name="connsiteY5" fmla="*/ 133073 h 142578"/>
              <a:gd name="connsiteX6" fmla="*/ 0 w 3048000"/>
              <a:gd name="connsiteY6" fmla="*/ 9506 h 142578"/>
              <a:gd name="connsiteX7" fmla="*/ 9525 w 3048000"/>
              <a:gd name="connsiteY7" fmla="*/ 0 h 14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8000" h="142578">
                <a:moveTo>
                  <a:pt x="3038475" y="0"/>
                </a:moveTo>
                <a:cubicBezTo>
                  <a:pt x="3043736" y="0"/>
                  <a:pt x="3048000" y="4256"/>
                  <a:pt x="3048000" y="9506"/>
                </a:cubicBezTo>
                <a:lnTo>
                  <a:pt x="3048000" y="133073"/>
                </a:lnTo>
                <a:cubicBezTo>
                  <a:pt x="3048000" y="138323"/>
                  <a:pt x="3043736" y="142579"/>
                  <a:pt x="3038475" y="142579"/>
                </a:cubicBezTo>
                <a:lnTo>
                  <a:pt x="9525" y="142579"/>
                </a:lnTo>
                <a:cubicBezTo>
                  <a:pt x="4265" y="142579"/>
                  <a:pt x="0" y="138323"/>
                  <a:pt x="0" y="133073"/>
                </a:cubicBezTo>
                <a:lnTo>
                  <a:pt x="0" y="9506"/>
                </a:lnTo>
                <a:cubicBezTo>
                  <a:pt x="0" y="4256"/>
                  <a:pt x="4265" y="0"/>
                  <a:pt x="9525" y="0"/>
                </a:cubicBezTo>
                <a:close/>
              </a:path>
            </a:pathLst>
          </a:custGeom>
          <a:solidFill>
            <a:srgbClr val="808080"/>
          </a:solidFill>
          <a:ln w="19050" cap="rnd">
            <a:noFill/>
            <a:prstDash val="solid"/>
            <a:round/>
          </a:ln>
        </p:spPr>
        <p:txBody>
          <a:bodyPr lIns="99532" tIns="49766" rIns="99532" bIns="49766" rtlCol="0" anchor="ctr"/>
          <a:lstStyle/>
          <a:p>
            <a:endParaRPr lang="en-IN" sz="1600" dirty="0"/>
          </a:p>
        </p:txBody>
      </p:sp>
      <p:sp>
        <p:nvSpPr>
          <p:cNvPr id="5" name="Freeform: Shape 4">
            <a:extLst>
              <a:ext uri="{FF2B5EF4-FFF2-40B4-BE49-F238E27FC236}">
                <a16:creationId xmlns:a16="http://schemas.microsoft.com/office/drawing/2014/main" id="{E6B7ADCC-E8F4-4F84-A78B-7B4F412B14CB}"/>
              </a:ext>
            </a:extLst>
          </p:cNvPr>
          <p:cNvSpPr/>
          <p:nvPr/>
        </p:nvSpPr>
        <p:spPr>
          <a:xfrm>
            <a:off x="4860161" y="3168451"/>
            <a:ext cx="2578981" cy="237631"/>
          </a:xfrm>
          <a:custGeom>
            <a:avLst/>
            <a:gdLst>
              <a:gd name="connsiteX0" fmla="*/ 3038475 w 3048000"/>
              <a:gd name="connsiteY0" fmla="*/ 0 h 237630"/>
              <a:gd name="connsiteX1" fmla="*/ 3048000 w 3048000"/>
              <a:gd name="connsiteY1" fmla="*/ 9506 h 237630"/>
              <a:gd name="connsiteX2" fmla="*/ 3048000 w 3048000"/>
              <a:gd name="connsiteY2" fmla="*/ 228125 h 237630"/>
              <a:gd name="connsiteX3" fmla="*/ 3038475 w 3048000"/>
              <a:gd name="connsiteY3" fmla="*/ 237631 h 237630"/>
              <a:gd name="connsiteX4" fmla="*/ 9525 w 3048000"/>
              <a:gd name="connsiteY4" fmla="*/ 237631 h 237630"/>
              <a:gd name="connsiteX5" fmla="*/ 0 w 3048000"/>
              <a:gd name="connsiteY5" fmla="*/ 228125 h 237630"/>
              <a:gd name="connsiteX6" fmla="*/ 0 w 3048000"/>
              <a:gd name="connsiteY6" fmla="*/ 9506 h 237630"/>
              <a:gd name="connsiteX7" fmla="*/ 9525 w 3048000"/>
              <a:gd name="connsiteY7" fmla="*/ 0 h 23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8000" h="237630">
                <a:moveTo>
                  <a:pt x="3038475" y="0"/>
                </a:moveTo>
                <a:cubicBezTo>
                  <a:pt x="3043736" y="0"/>
                  <a:pt x="3048000" y="4256"/>
                  <a:pt x="3048000" y="9506"/>
                </a:cubicBezTo>
                <a:lnTo>
                  <a:pt x="3048000" y="228125"/>
                </a:lnTo>
                <a:cubicBezTo>
                  <a:pt x="3048000" y="233375"/>
                  <a:pt x="3043736" y="237631"/>
                  <a:pt x="3038475" y="237631"/>
                </a:cubicBezTo>
                <a:lnTo>
                  <a:pt x="9525" y="237631"/>
                </a:lnTo>
                <a:cubicBezTo>
                  <a:pt x="4265" y="237631"/>
                  <a:pt x="0" y="233375"/>
                  <a:pt x="0" y="228125"/>
                </a:cubicBezTo>
                <a:lnTo>
                  <a:pt x="0" y="9506"/>
                </a:lnTo>
                <a:cubicBezTo>
                  <a:pt x="0" y="4256"/>
                  <a:pt x="4265" y="0"/>
                  <a:pt x="9525" y="0"/>
                </a:cubicBezTo>
                <a:close/>
              </a:path>
            </a:pathLst>
          </a:custGeom>
          <a:solidFill>
            <a:srgbClr val="FF2A2A"/>
          </a:solidFill>
          <a:ln w="19050" cap="rnd">
            <a:noFill/>
            <a:prstDash val="solid"/>
            <a:round/>
          </a:ln>
        </p:spPr>
        <p:txBody>
          <a:bodyPr lIns="99532" tIns="49766" rIns="99532" bIns="49766" rtlCol="0" anchor="ctr"/>
          <a:lstStyle/>
          <a:p>
            <a:endParaRPr lang="en-IN" sz="1600" dirty="0"/>
          </a:p>
        </p:txBody>
      </p:sp>
      <p:sp>
        <p:nvSpPr>
          <p:cNvPr id="6" name="TextBox 5">
            <a:extLst>
              <a:ext uri="{FF2B5EF4-FFF2-40B4-BE49-F238E27FC236}">
                <a16:creationId xmlns:a16="http://schemas.microsoft.com/office/drawing/2014/main" id="{BD700714-0A8B-4285-BDFB-AA2A124F754F}"/>
              </a:ext>
            </a:extLst>
          </p:cNvPr>
          <p:cNvSpPr txBox="1"/>
          <p:nvPr/>
        </p:nvSpPr>
        <p:spPr>
          <a:xfrm>
            <a:off x="6592629" y="1623528"/>
            <a:ext cx="1693025" cy="439058"/>
          </a:xfrm>
          <a:prstGeom prst="rect">
            <a:avLst/>
          </a:prstGeom>
          <a:noFill/>
        </p:spPr>
        <p:txBody>
          <a:bodyPr wrap="square" lIns="99532" tIns="49766" rIns="99532" bIns="49766" rtlCol="0">
            <a:spAutoFit/>
          </a:bodyPr>
          <a:lstStyle/>
          <a:p>
            <a:r>
              <a:rPr lang="en-IN" sz="2200" dirty="0"/>
              <a:t>Vg &gt; 0</a:t>
            </a:r>
          </a:p>
        </p:txBody>
      </p:sp>
      <p:sp>
        <p:nvSpPr>
          <p:cNvPr id="49" name="Freeform: Shape 48">
            <a:extLst>
              <a:ext uri="{FF2B5EF4-FFF2-40B4-BE49-F238E27FC236}">
                <a16:creationId xmlns:a16="http://schemas.microsoft.com/office/drawing/2014/main" id="{0281EE8D-4243-4569-A931-D6547CA28615}"/>
              </a:ext>
            </a:extLst>
          </p:cNvPr>
          <p:cNvSpPr/>
          <p:nvPr/>
        </p:nvSpPr>
        <p:spPr>
          <a:xfrm>
            <a:off x="4860161" y="3548660"/>
            <a:ext cx="2578981" cy="1901048"/>
          </a:xfrm>
          <a:custGeom>
            <a:avLst/>
            <a:gdLst>
              <a:gd name="connsiteX0" fmla="*/ 3038475 w 3048000"/>
              <a:gd name="connsiteY0" fmla="*/ 0 h 1901047"/>
              <a:gd name="connsiteX1" fmla="*/ 3048000 w 3048000"/>
              <a:gd name="connsiteY1" fmla="*/ 9506 h 1901047"/>
              <a:gd name="connsiteX2" fmla="*/ 3048000 w 3048000"/>
              <a:gd name="connsiteY2" fmla="*/ 1891542 h 1901047"/>
              <a:gd name="connsiteX3" fmla="*/ 3038475 w 3048000"/>
              <a:gd name="connsiteY3" fmla="*/ 1901048 h 1901047"/>
              <a:gd name="connsiteX4" fmla="*/ 9525 w 3048000"/>
              <a:gd name="connsiteY4" fmla="*/ 1901048 h 1901047"/>
              <a:gd name="connsiteX5" fmla="*/ 0 w 3048000"/>
              <a:gd name="connsiteY5" fmla="*/ 1891542 h 1901047"/>
              <a:gd name="connsiteX6" fmla="*/ 0 w 3048000"/>
              <a:gd name="connsiteY6" fmla="*/ 9506 h 1901047"/>
              <a:gd name="connsiteX7" fmla="*/ 9525 w 3048000"/>
              <a:gd name="connsiteY7" fmla="*/ 0 h 190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8000" h="1901047">
                <a:moveTo>
                  <a:pt x="3038475" y="0"/>
                </a:moveTo>
                <a:cubicBezTo>
                  <a:pt x="3043736" y="0"/>
                  <a:pt x="3048000" y="4256"/>
                  <a:pt x="3048000" y="9506"/>
                </a:cubicBezTo>
                <a:lnTo>
                  <a:pt x="3048000" y="1891542"/>
                </a:lnTo>
                <a:cubicBezTo>
                  <a:pt x="3048000" y="1896792"/>
                  <a:pt x="3043736" y="1901048"/>
                  <a:pt x="3038475" y="1901048"/>
                </a:cubicBezTo>
                <a:lnTo>
                  <a:pt x="9525" y="1901048"/>
                </a:lnTo>
                <a:cubicBezTo>
                  <a:pt x="4265" y="1901048"/>
                  <a:pt x="0" y="1896792"/>
                  <a:pt x="0" y="1891542"/>
                </a:cubicBezTo>
                <a:lnTo>
                  <a:pt x="0" y="9506"/>
                </a:lnTo>
                <a:cubicBezTo>
                  <a:pt x="0" y="4256"/>
                  <a:pt x="4265" y="0"/>
                  <a:pt x="9525" y="0"/>
                </a:cubicBezTo>
                <a:close/>
              </a:path>
            </a:pathLst>
          </a:custGeom>
          <a:solidFill>
            <a:srgbClr val="FFB380"/>
          </a:solidFill>
          <a:ln w="19050" cap="rnd">
            <a:noFill/>
            <a:prstDash val="solid"/>
            <a:round/>
          </a:ln>
        </p:spPr>
        <p:txBody>
          <a:bodyPr lIns="99532" tIns="49766" rIns="99532" bIns="49766" rtlCol="0" anchor="ctr"/>
          <a:lstStyle/>
          <a:p>
            <a:endParaRPr lang="en-IN" sz="1600" dirty="0"/>
          </a:p>
        </p:txBody>
      </p:sp>
      <p:sp>
        <p:nvSpPr>
          <p:cNvPr id="50" name="Freeform: Shape 49">
            <a:extLst>
              <a:ext uri="{FF2B5EF4-FFF2-40B4-BE49-F238E27FC236}">
                <a16:creationId xmlns:a16="http://schemas.microsoft.com/office/drawing/2014/main" id="{B7935E83-38F4-435F-9560-9935BBD62951}"/>
              </a:ext>
            </a:extLst>
          </p:cNvPr>
          <p:cNvSpPr/>
          <p:nvPr/>
        </p:nvSpPr>
        <p:spPr>
          <a:xfrm>
            <a:off x="6149651" y="5449708"/>
            <a:ext cx="8060" cy="1093102"/>
          </a:xfrm>
          <a:custGeom>
            <a:avLst/>
            <a:gdLst>
              <a:gd name="connsiteX0" fmla="*/ 0 w 0"/>
              <a:gd name="connsiteY0" fmla="*/ 0 h 1093102"/>
              <a:gd name="connsiteX1" fmla="*/ 0 w 0"/>
              <a:gd name="connsiteY1" fmla="*/ 1093103 h 1093102"/>
            </a:gdLst>
            <a:ahLst/>
            <a:cxnLst>
              <a:cxn ang="0">
                <a:pos x="connsiteX0" y="connsiteY0"/>
              </a:cxn>
              <a:cxn ang="0">
                <a:pos x="connsiteX1" y="connsiteY1"/>
              </a:cxn>
            </a:cxnLst>
            <a:rect l="l" t="t" r="r" b="b"/>
            <a:pathLst>
              <a:path h="1093102">
                <a:moveTo>
                  <a:pt x="0" y="0"/>
                </a:moveTo>
                <a:cubicBezTo>
                  <a:pt x="0" y="1093103"/>
                  <a:pt x="0" y="1093103"/>
                  <a:pt x="0" y="1093103"/>
                </a:cubicBezTo>
              </a:path>
            </a:pathLst>
          </a:custGeom>
          <a:noFill/>
          <a:ln w="28575" cap="flat">
            <a:solidFill>
              <a:srgbClr val="000000"/>
            </a:solidFill>
            <a:prstDash val="solid"/>
            <a:miter/>
          </a:ln>
        </p:spPr>
        <p:txBody>
          <a:bodyPr lIns="99532" tIns="49766" rIns="99532" bIns="49766" rtlCol="0" anchor="ctr"/>
          <a:lstStyle/>
          <a:p>
            <a:endParaRPr lang="en-IN" sz="1600" dirty="0"/>
          </a:p>
        </p:txBody>
      </p:sp>
      <p:sp>
        <p:nvSpPr>
          <p:cNvPr id="51" name="Freeform: Shape 50">
            <a:extLst>
              <a:ext uri="{FF2B5EF4-FFF2-40B4-BE49-F238E27FC236}">
                <a16:creationId xmlns:a16="http://schemas.microsoft.com/office/drawing/2014/main" id="{445A6605-9035-4630-BD18-16E1AC0B09B6}"/>
              </a:ext>
            </a:extLst>
          </p:cNvPr>
          <p:cNvSpPr/>
          <p:nvPr/>
        </p:nvSpPr>
        <p:spPr>
          <a:xfrm>
            <a:off x="6028761" y="6542810"/>
            <a:ext cx="241779" cy="9505"/>
          </a:xfrm>
          <a:custGeom>
            <a:avLst/>
            <a:gdLst>
              <a:gd name="connsiteX0" fmla="*/ 0 w 285750"/>
              <a:gd name="connsiteY0" fmla="*/ 0 h 0"/>
              <a:gd name="connsiteX1" fmla="*/ 285750 w 285750"/>
              <a:gd name="connsiteY1" fmla="*/ 0 h 0"/>
            </a:gdLst>
            <a:ahLst/>
            <a:cxnLst>
              <a:cxn ang="0">
                <a:pos x="connsiteX0" y="connsiteY0"/>
              </a:cxn>
              <a:cxn ang="0">
                <a:pos x="connsiteX1" y="connsiteY1"/>
              </a:cxn>
            </a:cxnLst>
            <a:rect l="l" t="t" r="r" b="b"/>
            <a:pathLst>
              <a:path w="285750">
                <a:moveTo>
                  <a:pt x="0" y="0"/>
                </a:moveTo>
                <a:lnTo>
                  <a:pt x="285750" y="0"/>
                </a:lnTo>
              </a:path>
            </a:pathLst>
          </a:custGeom>
          <a:noFill/>
          <a:ln w="28575" cap="flat">
            <a:solidFill>
              <a:srgbClr val="000000"/>
            </a:solidFill>
            <a:prstDash val="solid"/>
            <a:miter/>
          </a:ln>
        </p:spPr>
        <p:txBody>
          <a:bodyPr lIns="99532" tIns="49766" rIns="99532" bIns="49766" rtlCol="0" anchor="ctr"/>
          <a:lstStyle/>
          <a:p>
            <a:endParaRPr lang="en-IN" sz="1600" dirty="0"/>
          </a:p>
        </p:txBody>
      </p:sp>
      <p:sp>
        <p:nvSpPr>
          <p:cNvPr id="52" name="Freeform: Shape 51">
            <a:extLst>
              <a:ext uri="{FF2B5EF4-FFF2-40B4-BE49-F238E27FC236}">
                <a16:creationId xmlns:a16="http://schemas.microsoft.com/office/drawing/2014/main" id="{D1BCBD83-4809-458E-B74D-419787D38B40}"/>
              </a:ext>
            </a:extLst>
          </p:cNvPr>
          <p:cNvSpPr/>
          <p:nvPr/>
        </p:nvSpPr>
        <p:spPr>
          <a:xfrm>
            <a:off x="5948168" y="6590336"/>
            <a:ext cx="402966" cy="9505"/>
          </a:xfrm>
          <a:custGeom>
            <a:avLst/>
            <a:gdLst>
              <a:gd name="connsiteX0" fmla="*/ 0 w 476250"/>
              <a:gd name="connsiteY0" fmla="*/ 0 h 0"/>
              <a:gd name="connsiteX1" fmla="*/ 476250 w 476250"/>
              <a:gd name="connsiteY1" fmla="*/ 0 h 0"/>
            </a:gdLst>
            <a:ahLst/>
            <a:cxnLst>
              <a:cxn ang="0">
                <a:pos x="connsiteX0" y="connsiteY0"/>
              </a:cxn>
              <a:cxn ang="0">
                <a:pos x="connsiteX1" y="connsiteY1"/>
              </a:cxn>
            </a:cxnLst>
            <a:rect l="l" t="t" r="r" b="b"/>
            <a:pathLst>
              <a:path w="476250">
                <a:moveTo>
                  <a:pt x="0" y="0"/>
                </a:moveTo>
                <a:lnTo>
                  <a:pt x="476250" y="0"/>
                </a:lnTo>
              </a:path>
            </a:pathLst>
          </a:custGeom>
          <a:noFill/>
          <a:ln w="28575" cap="flat">
            <a:solidFill>
              <a:srgbClr val="000000"/>
            </a:solidFill>
            <a:prstDash val="solid"/>
            <a:miter/>
          </a:ln>
        </p:spPr>
        <p:txBody>
          <a:bodyPr lIns="99532" tIns="49766" rIns="99532" bIns="49766" rtlCol="0" anchor="ctr"/>
          <a:lstStyle/>
          <a:p>
            <a:endParaRPr lang="en-IN" sz="1600" dirty="0"/>
          </a:p>
        </p:txBody>
      </p:sp>
      <p:sp>
        <p:nvSpPr>
          <p:cNvPr id="53" name="Freeform: Shape 52">
            <a:extLst>
              <a:ext uri="{FF2B5EF4-FFF2-40B4-BE49-F238E27FC236}">
                <a16:creationId xmlns:a16="http://schemas.microsoft.com/office/drawing/2014/main" id="{B91127F0-F654-4F4D-AA9D-13031753F139}"/>
              </a:ext>
            </a:extLst>
          </p:cNvPr>
          <p:cNvSpPr/>
          <p:nvPr/>
        </p:nvSpPr>
        <p:spPr>
          <a:xfrm>
            <a:off x="6149651" y="2075347"/>
            <a:ext cx="8060" cy="1093102"/>
          </a:xfrm>
          <a:custGeom>
            <a:avLst/>
            <a:gdLst>
              <a:gd name="connsiteX0" fmla="*/ 0 w 0"/>
              <a:gd name="connsiteY0" fmla="*/ 0 h 1093102"/>
              <a:gd name="connsiteX1" fmla="*/ 0 w 0"/>
              <a:gd name="connsiteY1" fmla="*/ 1093103 h 1093102"/>
            </a:gdLst>
            <a:ahLst/>
            <a:cxnLst>
              <a:cxn ang="0">
                <a:pos x="connsiteX0" y="connsiteY0"/>
              </a:cxn>
              <a:cxn ang="0">
                <a:pos x="connsiteX1" y="connsiteY1"/>
              </a:cxn>
            </a:cxnLst>
            <a:rect l="l" t="t" r="r" b="b"/>
            <a:pathLst>
              <a:path h="1093102">
                <a:moveTo>
                  <a:pt x="0" y="0"/>
                </a:moveTo>
                <a:cubicBezTo>
                  <a:pt x="0" y="1093103"/>
                  <a:pt x="0" y="1093103"/>
                  <a:pt x="0" y="1093103"/>
                </a:cubicBezTo>
              </a:path>
            </a:pathLst>
          </a:custGeom>
          <a:noFill/>
          <a:ln w="28575" cap="flat">
            <a:solidFill>
              <a:srgbClr val="000000"/>
            </a:solidFill>
            <a:prstDash val="solid"/>
            <a:miter/>
          </a:ln>
        </p:spPr>
        <p:txBody>
          <a:bodyPr lIns="99532" tIns="49766" rIns="99532" bIns="49766" rtlCol="0" anchor="ctr"/>
          <a:lstStyle/>
          <a:p>
            <a:endParaRPr lang="en-IN" sz="1600" dirty="0"/>
          </a:p>
        </p:txBody>
      </p:sp>
      <p:sp>
        <p:nvSpPr>
          <p:cNvPr id="54" name="Freeform: Shape 53">
            <a:extLst>
              <a:ext uri="{FF2B5EF4-FFF2-40B4-BE49-F238E27FC236}">
                <a16:creationId xmlns:a16="http://schemas.microsoft.com/office/drawing/2014/main" id="{77D5F828-15C2-43D6-81DB-BF6112EF7E65}"/>
              </a:ext>
            </a:extLst>
          </p:cNvPr>
          <p:cNvSpPr/>
          <p:nvPr/>
        </p:nvSpPr>
        <p:spPr>
          <a:xfrm>
            <a:off x="5948168" y="6637863"/>
            <a:ext cx="402966" cy="9505"/>
          </a:xfrm>
          <a:custGeom>
            <a:avLst/>
            <a:gdLst>
              <a:gd name="connsiteX0" fmla="*/ 0 w 476250"/>
              <a:gd name="connsiteY0" fmla="*/ 0 h 0"/>
              <a:gd name="connsiteX1" fmla="*/ 476250 w 476250"/>
              <a:gd name="connsiteY1" fmla="*/ 0 h 0"/>
            </a:gdLst>
            <a:ahLst/>
            <a:cxnLst>
              <a:cxn ang="0">
                <a:pos x="connsiteX0" y="connsiteY0"/>
              </a:cxn>
              <a:cxn ang="0">
                <a:pos x="connsiteX1" y="connsiteY1"/>
              </a:cxn>
            </a:cxnLst>
            <a:rect l="l" t="t" r="r" b="b"/>
            <a:pathLst>
              <a:path w="476250">
                <a:moveTo>
                  <a:pt x="0" y="0"/>
                </a:moveTo>
                <a:lnTo>
                  <a:pt x="476250" y="0"/>
                </a:lnTo>
              </a:path>
            </a:pathLst>
          </a:custGeom>
          <a:noFill/>
          <a:ln w="28575" cap="flat">
            <a:solidFill>
              <a:srgbClr val="000000"/>
            </a:solidFill>
            <a:prstDash val="solid"/>
            <a:miter/>
          </a:ln>
        </p:spPr>
        <p:txBody>
          <a:bodyPr lIns="99532" tIns="49766" rIns="99532" bIns="49766" rtlCol="0" anchor="ctr"/>
          <a:lstStyle/>
          <a:p>
            <a:endParaRPr lang="en-IN" sz="1600" dirty="0"/>
          </a:p>
        </p:txBody>
      </p:sp>
      <p:grpSp>
        <p:nvGrpSpPr>
          <p:cNvPr id="3" name="Graphic 4">
            <a:extLst>
              <a:ext uri="{FF2B5EF4-FFF2-40B4-BE49-F238E27FC236}">
                <a16:creationId xmlns:a16="http://schemas.microsoft.com/office/drawing/2014/main" id="{E9DD7376-7641-4806-B44E-2C4BD4C90D02}"/>
              </a:ext>
            </a:extLst>
          </p:cNvPr>
          <p:cNvGrpSpPr/>
          <p:nvPr/>
        </p:nvGrpSpPr>
        <p:grpSpPr>
          <a:xfrm>
            <a:off x="5001189" y="3762505"/>
            <a:ext cx="201483" cy="237631"/>
            <a:chOff x="4778122" y="3762504"/>
            <a:chExt cx="238125" cy="237631"/>
          </a:xfrm>
          <a:noFill/>
        </p:grpSpPr>
        <p:sp>
          <p:nvSpPr>
            <p:cNvPr id="56" name="Freeform: Shape 55">
              <a:extLst>
                <a:ext uri="{FF2B5EF4-FFF2-40B4-BE49-F238E27FC236}">
                  <a16:creationId xmlns:a16="http://schemas.microsoft.com/office/drawing/2014/main" id="{4D10D012-E78D-4CA2-8484-C1499CA25A39}"/>
                </a:ext>
              </a:extLst>
            </p:cNvPr>
            <p:cNvSpPr/>
            <p:nvPr/>
          </p:nvSpPr>
          <p:spPr>
            <a:xfrm>
              <a:off x="4778122" y="3762504"/>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57" name="Freeform: Shape 56">
              <a:extLst>
                <a:ext uri="{FF2B5EF4-FFF2-40B4-BE49-F238E27FC236}">
                  <a16:creationId xmlns:a16="http://schemas.microsoft.com/office/drawing/2014/main" id="{A3399D05-7BB3-4801-AE18-6CF24F4E86AE}"/>
                </a:ext>
              </a:extLst>
            </p:cNvPr>
            <p:cNvSpPr/>
            <p:nvPr/>
          </p:nvSpPr>
          <p:spPr>
            <a:xfrm>
              <a:off x="4897184" y="3833791"/>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58" name="Freeform: Shape 57">
              <a:extLst>
                <a:ext uri="{FF2B5EF4-FFF2-40B4-BE49-F238E27FC236}">
                  <a16:creationId xmlns:a16="http://schemas.microsoft.com/office/drawing/2014/main" id="{1013650C-58E0-47B5-8523-091BA4B15923}"/>
                </a:ext>
              </a:extLst>
            </p:cNvPr>
            <p:cNvSpPr/>
            <p:nvPr/>
          </p:nvSpPr>
          <p:spPr>
            <a:xfrm>
              <a:off x="4849556" y="3881320"/>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7" name="Graphic 4">
            <a:extLst>
              <a:ext uri="{FF2B5EF4-FFF2-40B4-BE49-F238E27FC236}">
                <a16:creationId xmlns:a16="http://schemas.microsoft.com/office/drawing/2014/main" id="{5195CB25-BAD5-4C90-BEBE-722FC601BBB7}"/>
              </a:ext>
            </a:extLst>
          </p:cNvPr>
          <p:cNvGrpSpPr/>
          <p:nvPr/>
        </p:nvGrpSpPr>
        <p:grpSpPr>
          <a:xfrm>
            <a:off x="5283266" y="3905085"/>
            <a:ext cx="201483" cy="237631"/>
            <a:chOff x="5111497" y="3905083"/>
            <a:chExt cx="238125" cy="237631"/>
          </a:xfrm>
          <a:noFill/>
        </p:grpSpPr>
        <p:sp>
          <p:nvSpPr>
            <p:cNvPr id="60" name="Freeform: Shape 59">
              <a:extLst>
                <a:ext uri="{FF2B5EF4-FFF2-40B4-BE49-F238E27FC236}">
                  <a16:creationId xmlns:a16="http://schemas.microsoft.com/office/drawing/2014/main" id="{4ECC6F88-292A-40EE-B047-ADD1B35B99C6}"/>
                </a:ext>
              </a:extLst>
            </p:cNvPr>
            <p:cNvSpPr/>
            <p:nvPr/>
          </p:nvSpPr>
          <p:spPr>
            <a:xfrm>
              <a:off x="5111497" y="3905083"/>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61" name="Freeform: Shape 60">
              <a:extLst>
                <a:ext uri="{FF2B5EF4-FFF2-40B4-BE49-F238E27FC236}">
                  <a16:creationId xmlns:a16="http://schemas.microsoft.com/office/drawing/2014/main" id="{754D05CA-8C48-4B43-A018-C6F81775A9E1}"/>
                </a:ext>
              </a:extLst>
            </p:cNvPr>
            <p:cNvSpPr/>
            <p:nvPr/>
          </p:nvSpPr>
          <p:spPr>
            <a:xfrm>
              <a:off x="5230559" y="3976369"/>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62" name="Freeform: Shape 61">
              <a:extLst>
                <a:ext uri="{FF2B5EF4-FFF2-40B4-BE49-F238E27FC236}">
                  <a16:creationId xmlns:a16="http://schemas.microsoft.com/office/drawing/2014/main" id="{C9D4FCA6-DF61-4B3B-8596-9F513FFE7ACE}"/>
                </a:ext>
              </a:extLst>
            </p:cNvPr>
            <p:cNvSpPr/>
            <p:nvPr/>
          </p:nvSpPr>
          <p:spPr>
            <a:xfrm>
              <a:off x="5182931" y="4023898"/>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8" name="Graphic 4">
            <a:extLst>
              <a:ext uri="{FF2B5EF4-FFF2-40B4-BE49-F238E27FC236}">
                <a16:creationId xmlns:a16="http://schemas.microsoft.com/office/drawing/2014/main" id="{59FCF6FC-46A3-4F50-8662-81EA3EBB8B3A}"/>
              </a:ext>
            </a:extLst>
          </p:cNvPr>
          <p:cNvGrpSpPr/>
          <p:nvPr/>
        </p:nvGrpSpPr>
        <p:grpSpPr>
          <a:xfrm>
            <a:off x="5525046" y="3619928"/>
            <a:ext cx="201483" cy="237631"/>
            <a:chOff x="5397247" y="3619926"/>
            <a:chExt cx="238125" cy="237631"/>
          </a:xfrm>
          <a:noFill/>
        </p:grpSpPr>
        <p:sp>
          <p:nvSpPr>
            <p:cNvPr id="64" name="Freeform: Shape 63">
              <a:extLst>
                <a:ext uri="{FF2B5EF4-FFF2-40B4-BE49-F238E27FC236}">
                  <a16:creationId xmlns:a16="http://schemas.microsoft.com/office/drawing/2014/main" id="{07DAF5F1-5E69-49C0-AA4E-994AF8C9EC67}"/>
                </a:ext>
              </a:extLst>
            </p:cNvPr>
            <p:cNvSpPr/>
            <p:nvPr/>
          </p:nvSpPr>
          <p:spPr>
            <a:xfrm>
              <a:off x="5397247" y="3619926"/>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65" name="Freeform: Shape 64">
              <a:extLst>
                <a:ext uri="{FF2B5EF4-FFF2-40B4-BE49-F238E27FC236}">
                  <a16:creationId xmlns:a16="http://schemas.microsoft.com/office/drawing/2014/main" id="{A116F27C-065B-4516-92F2-DF6D54634871}"/>
                </a:ext>
              </a:extLst>
            </p:cNvPr>
            <p:cNvSpPr/>
            <p:nvPr/>
          </p:nvSpPr>
          <p:spPr>
            <a:xfrm>
              <a:off x="5516309" y="3691212"/>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66" name="Freeform: Shape 65">
              <a:extLst>
                <a:ext uri="{FF2B5EF4-FFF2-40B4-BE49-F238E27FC236}">
                  <a16:creationId xmlns:a16="http://schemas.microsoft.com/office/drawing/2014/main" id="{72EFDFAB-49E7-4680-B724-794141FA32C0}"/>
                </a:ext>
              </a:extLst>
            </p:cNvPr>
            <p:cNvSpPr/>
            <p:nvPr/>
          </p:nvSpPr>
          <p:spPr>
            <a:xfrm>
              <a:off x="5468681" y="3738741"/>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9" name="Graphic 4">
            <a:extLst>
              <a:ext uri="{FF2B5EF4-FFF2-40B4-BE49-F238E27FC236}">
                <a16:creationId xmlns:a16="http://schemas.microsoft.com/office/drawing/2014/main" id="{C37E2F26-78C6-4B81-A797-F95E46B2E9C3}"/>
              </a:ext>
            </a:extLst>
          </p:cNvPr>
          <p:cNvGrpSpPr/>
          <p:nvPr/>
        </p:nvGrpSpPr>
        <p:grpSpPr>
          <a:xfrm>
            <a:off x="5766825" y="3905085"/>
            <a:ext cx="201483" cy="237631"/>
            <a:chOff x="5682997" y="3905083"/>
            <a:chExt cx="238125" cy="237631"/>
          </a:xfrm>
          <a:noFill/>
        </p:grpSpPr>
        <p:sp>
          <p:nvSpPr>
            <p:cNvPr id="68" name="Freeform: Shape 67">
              <a:extLst>
                <a:ext uri="{FF2B5EF4-FFF2-40B4-BE49-F238E27FC236}">
                  <a16:creationId xmlns:a16="http://schemas.microsoft.com/office/drawing/2014/main" id="{D7B1C346-D275-4893-A7B1-7244F607356C}"/>
                </a:ext>
              </a:extLst>
            </p:cNvPr>
            <p:cNvSpPr/>
            <p:nvPr/>
          </p:nvSpPr>
          <p:spPr>
            <a:xfrm>
              <a:off x="5682997" y="3905083"/>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69" name="Freeform: Shape 68">
              <a:extLst>
                <a:ext uri="{FF2B5EF4-FFF2-40B4-BE49-F238E27FC236}">
                  <a16:creationId xmlns:a16="http://schemas.microsoft.com/office/drawing/2014/main" id="{DD8D3C44-7F02-4DEA-812C-94DD62E2EDCE}"/>
                </a:ext>
              </a:extLst>
            </p:cNvPr>
            <p:cNvSpPr/>
            <p:nvPr/>
          </p:nvSpPr>
          <p:spPr>
            <a:xfrm>
              <a:off x="5802059" y="3976369"/>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70" name="Freeform: Shape 69">
              <a:extLst>
                <a:ext uri="{FF2B5EF4-FFF2-40B4-BE49-F238E27FC236}">
                  <a16:creationId xmlns:a16="http://schemas.microsoft.com/office/drawing/2014/main" id="{BEC2B47F-F7FF-4652-BABE-20D62E15B621}"/>
                </a:ext>
              </a:extLst>
            </p:cNvPr>
            <p:cNvSpPr/>
            <p:nvPr/>
          </p:nvSpPr>
          <p:spPr>
            <a:xfrm>
              <a:off x="5754431" y="4023898"/>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10" name="Graphic 4">
            <a:extLst>
              <a:ext uri="{FF2B5EF4-FFF2-40B4-BE49-F238E27FC236}">
                <a16:creationId xmlns:a16="http://schemas.microsoft.com/office/drawing/2014/main" id="{4984CB90-29EB-4926-8191-3E43E53FAC26}"/>
              </a:ext>
            </a:extLst>
          </p:cNvPr>
          <p:cNvGrpSpPr/>
          <p:nvPr/>
        </p:nvGrpSpPr>
        <p:grpSpPr>
          <a:xfrm>
            <a:off x="5928012" y="3619928"/>
            <a:ext cx="201483" cy="237631"/>
            <a:chOff x="5873497" y="3619926"/>
            <a:chExt cx="238125" cy="237631"/>
          </a:xfrm>
          <a:noFill/>
        </p:grpSpPr>
        <p:sp>
          <p:nvSpPr>
            <p:cNvPr id="72" name="Freeform: Shape 71">
              <a:extLst>
                <a:ext uri="{FF2B5EF4-FFF2-40B4-BE49-F238E27FC236}">
                  <a16:creationId xmlns:a16="http://schemas.microsoft.com/office/drawing/2014/main" id="{1F6B93DC-FE16-4A03-9615-31CF5CDC1445}"/>
                </a:ext>
              </a:extLst>
            </p:cNvPr>
            <p:cNvSpPr/>
            <p:nvPr/>
          </p:nvSpPr>
          <p:spPr>
            <a:xfrm>
              <a:off x="5873497" y="3619926"/>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73" name="Freeform: Shape 72">
              <a:extLst>
                <a:ext uri="{FF2B5EF4-FFF2-40B4-BE49-F238E27FC236}">
                  <a16:creationId xmlns:a16="http://schemas.microsoft.com/office/drawing/2014/main" id="{9CF5C8C7-515D-49E8-B60C-38CEEB35FCFB}"/>
                </a:ext>
              </a:extLst>
            </p:cNvPr>
            <p:cNvSpPr/>
            <p:nvPr/>
          </p:nvSpPr>
          <p:spPr>
            <a:xfrm>
              <a:off x="5992559" y="3691212"/>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74" name="Freeform: Shape 73">
              <a:extLst>
                <a:ext uri="{FF2B5EF4-FFF2-40B4-BE49-F238E27FC236}">
                  <a16:creationId xmlns:a16="http://schemas.microsoft.com/office/drawing/2014/main" id="{17EBE46A-49E9-447D-9DBE-C3ACBCC6BB57}"/>
                </a:ext>
              </a:extLst>
            </p:cNvPr>
            <p:cNvSpPr/>
            <p:nvPr/>
          </p:nvSpPr>
          <p:spPr>
            <a:xfrm>
              <a:off x="5944931" y="3738741"/>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11" name="Graphic 4">
            <a:extLst>
              <a:ext uri="{FF2B5EF4-FFF2-40B4-BE49-F238E27FC236}">
                <a16:creationId xmlns:a16="http://schemas.microsoft.com/office/drawing/2014/main" id="{B79DCD0D-DAD2-4C64-91A9-7B5C07BFAE69}"/>
              </a:ext>
            </a:extLst>
          </p:cNvPr>
          <p:cNvGrpSpPr/>
          <p:nvPr/>
        </p:nvGrpSpPr>
        <p:grpSpPr>
          <a:xfrm>
            <a:off x="6250358" y="4009405"/>
            <a:ext cx="201483" cy="237631"/>
            <a:chOff x="6254497" y="3905083"/>
            <a:chExt cx="238125" cy="237631"/>
          </a:xfrm>
          <a:noFill/>
        </p:grpSpPr>
        <p:sp>
          <p:nvSpPr>
            <p:cNvPr id="76" name="Freeform: Shape 75">
              <a:extLst>
                <a:ext uri="{FF2B5EF4-FFF2-40B4-BE49-F238E27FC236}">
                  <a16:creationId xmlns:a16="http://schemas.microsoft.com/office/drawing/2014/main" id="{C14C4DE7-C7F0-4B2D-8F6B-DDDAFE76D726}"/>
                </a:ext>
              </a:extLst>
            </p:cNvPr>
            <p:cNvSpPr/>
            <p:nvPr/>
          </p:nvSpPr>
          <p:spPr>
            <a:xfrm>
              <a:off x="6254497" y="3905083"/>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77" name="Freeform: Shape 76">
              <a:extLst>
                <a:ext uri="{FF2B5EF4-FFF2-40B4-BE49-F238E27FC236}">
                  <a16:creationId xmlns:a16="http://schemas.microsoft.com/office/drawing/2014/main" id="{FD2413B2-3A29-47AE-80C9-DA7FE86814BF}"/>
                </a:ext>
              </a:extLst>
            </p:cNvPr>
            <p:cNvSpPr/>
            <p:nvPr/>
          </p:nvSpPr>
          <p:spPr>
            <a:xfrm>
              <a:off x="6373559" y="3976369"/>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78" name="Freeform: Shape 77">
              <a:extLst>
                <a:ext uri="{FF2B5EF4-FFF2-40B4-BE49-F238E27FC236}">
                  <a16:creationId xmlns:a16="http://schemas.microsoft.com/office/drawing/2014/main" id="{93520277-8831-47E2-9977-FA823D96B69E}"/>
                </a:ext>
              </a:extLst>
            </p:cNvPr>
            <p:cNvSpPr/>
            <p:nvPr/>
          </p:nvSpPr>
          <p:spPr>
            <a:xfrm>
              <a:off x="6325931" y="4023898"/>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12" name="Graphic 4">
            <a:extLst>
              <a:ext uri="{FF2B5EF4-FFF2-40B4-BE49-F238E27FC236}">
                <a16:creationId xmlns:a16="http://schemas.microsoft.com/office/drawing/2014/main" id="{EE8BE17B-4693-43A6-B183-3886603BAB2F}"/>
              </a:ext>
            </a:extLst>
          </p:cNvPr>
          <p:cNvGrpSpPr/>
          <p:nvPr/>
        </p:nvGrpSpPr>
        <p:grpSpPr>
          <a:xfrm>
            <a:off x="6250384" y="3619928"/>
            <a:ext cx="201483" cy="237631"/>
            <a:chOff x="6254497" y="3619926"/>
            <a:chExt cx="238125" cy="237631"/>
          </a:xfrm>
          <a:noFill/>
        </p:grpSpPr>
        <p:sp>
          <p:nvSpPr>
            <p:cNvPr id="80" name="Freeform: Shape 79">
              <a:extLst>
                <a:ext uri="{FF2B5EF4-FFF2-40B4-BE49-F238E27FC236}">
                  <a16:creationId xmlns:a16="http://schemas.microsoft.com/office/drawing/2014/main" id="{03448B1E-9430-4EEE-B24F-40BBE2BA0CCD}"/>
                </a:ext>
              </a:extLst>
            </p:cNvPr>
            <p:cNvSpPr/>
            <p:nvPr/>
          </p:nvSpPr>
          <p:spPr>
            <a:xfrm>
              <a:off x="6254497" y="3619926"/>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81" name="Freeform: Shape 80">
              <a:extLst>
                <a:ext uri="{FF2B5EF4-FFF2-40B4-BE49-F238E27FC236}">
                  <a16:creationId xmlns:a16="http://schemas.microsoft.com/office/drawing/2014/main" id="{67BD5439-1A1E-4B3A-8AF8-54859F65D575}"/>
                </a:ext>
              </a:extLst>
            </p:cNvPr>
            <p:cNvSpPr/>
            <p:nvPr/>
          </p:nvSpPr>
          <p:spPr>
            <a:xfrm>
              <a:off x="6373559" y="3691212"/>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82" name="Freeform: Shape 81">
              <a:extLst>
                <a:ext uri="{FF2B5EF4-FFF2-40B4-BE49-F238E27FC236}">
                  <a16:creationId xmlns:a16="http://schemas.microsoft.com/office/drawing/2014/main" id="{0A80881C-A9FA-46ED-A908-440F0C23A96B}"/>
                </a:ext>
              </a:extLst>
            </p:cNvPr>
            <p:cNvSpPr/>
            <p:nvPr/>
          </p:nvSpPr>
          <p:spPr>
            <a:xfrm>
              <a:off x="6325931" y="3738741"/>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13" name="Graphic 4">
            <a:extLst>
              <a:ext uri="{FF2B5EF4-FFF2-40B4-BE49-F238E27FC236}">
                <a16:creationId xmlns:a16="http://schemas.microsoft.com/office/drawing/2014/main" id="{DEC6E77E-86C8-406B-B124-800E615666EE}"/>
              </a:ext>
            </a:extLst>
          </p:cNvPr>
          <p:cNvGrpSpPr/>
          <p:nvPr/>
        </p:nvGrpSpPr>
        <p:grpSpPr>
          <a:xfrm>
            <a:off x="6613053" y="3762505"/>
            <a:ext cx="201483" cy="237631"/>
            <a:chOff x="6683122" y="3762504"/>
            <a:chExt cx="238125" cy="237631"/>
          </a:xfrm>
          <a:noFill/>
        </p:grpSpPr>
        <p:sp>
          <p:nvSpPr>
            <p:cNvPr id="84" name="Freeform: Shape 83">
              <a:extLst>
                <a:ext uri="{FF2B5EF4-FFF2-40B4-BE49-F238E27FC236}">
                  <a16:creationId xmlns:a16="http://schemas.microsoft.com/office/drawing/2014/main" id="{DC33C82C-AB79-4EB4-A745-46057638E0EF}"/>
                </a:ext>
              </a:extLst>
            </p:cNvPr>
            <p:cNvSpPr/>
            <p:nvPr/>
          </p:nvSpPr>
          <p:spPr>
            <a:xfrm>
              <a:off x="6683122" y="3762504"/>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85" name="Freeform: Shape 84">
              <a:extLst>
                <a:ext uri="{FF2B5EF4-FFF2-40B4-BE49-F238E27FC236}">
                  <a16:creationId xmlns:a16="http://schemas.microsoft.com/office/drawing/2014/main" id="{417B52C8-F4BE-480F-AEE8-117C02491BF2}"/>
                </a:ext>
              </a:extLst>
            </p:cNvPr>
            <p:cNvSpPr/>
            <p:nvPr/>
          </p:nvSpPr>
          <p:spPr>
            <a:xfrm>
              <a:off x="6802184" y="3833791"/>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86" name="Freeform: Shape 85">
              <a:extLst>
                <a:ext uri="{FF2B5EF4-FFF2-40B4-BE49-F238E27FC236}">
                  <a16:creationId xmlns:a16="http://schemas.microsoft.com/office/drawing/2014/main" id="{23EF9E14-7341-4C18-8BFB-685C35C735D3}"/>
                </a:ext>
              </a:extLst>
            </p:cNvPr>
            <p:cNvSpPr/>
            <p:nvPr/>
          </p:nvSpPr>
          <p:spPr>
            <a:xfrm>
              <a:off x="6754556" y="3881320"/>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14" name="Graphic 4">
            <a:extLst>
              <a:ext uri="{FF2B5EF4-FFF2-40B4-BE49-F238E27FC236}">
                <a16:creationId xmlns:a16="http://schemas.microsoft.com/office/drawing/2014/main" id="{4B30517B-A191-4A8B-932E-15037A0A0761}"/>
              </a:ext>
            </a:extLst>
          </p:cNvPr>
          <p:cNvGrpSpPr/>
          <p:nvPr/>
        </p:nvGrpSpPr>
        <p:grpSpPr>
          <a:xfrm>
            <a:off x="6854833" y="3667454"/>
            <a:ext cx="201483" cy="237631"/>
            <a:chOff x="6968872" y="3667452"/>
            <a:chExt cx="238125" cy="237631"/>
          </a:xfrm>
          <a:noFill/>
        </p:grpSpPr>
        <p:sp>
          <p:nvSpPr>
            <p:cNvPr id="88" name="Freeform: Shape 87">
              <a:extLst>
                <a:ext uri="{FF2B5EF4-FFF2-40B4-BE49-F238E27FC236}">
                  <a16:creationId xmlns:a16="http://schemas.microsoft.com/office/drawing/2014/main" id="{A4A08247-35A0-4D3B-A6C7-8A485FDFCCE5}"/>
                </a:ext>
              </a:extLst>
            </p:cNvPr>
            <p:cNvSpPr/>
            <p:nvPr/>
          </p:nvSpPr>
          <p:spPr>
            <a:xfrm>
              <a:off x="6968872" y="3667452"/>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89" name="Freeform: Shape 88">
              <a:extLst>
                <a:ext uri="{FF2B5EF4-FFF2-40B4-BE49-F238E27FC236}">
                  <a16:creationId xmlns:a16="http://schemas.microsoft.com/office/drawing/2014/main" id="{386F98FC-0762-4672-AB89-651730B6AE04}"/>
                </a:ext>
              </a:extLst>
            </p:cNvPr>
            <p:cNvSpPr/>
            <p:nvPr/>
          </p:nvSpPr>
          <p:spPr>
            <a:xfrm>
              <a:off x="7087934" y="3738738"/>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90" name="Freeform: Shape 89">
              <a:extLst>
                <a:ext uri="{FF2B5EF4-FFF2-40B4-BE49-F238E27FC236}">
                  <a16:creationId xmlns:a16="http://schemas.microsoft.com/office/drawing/2014/main" id="{5019D522-C22C-4E49-880B-E856DB684EF8}"/>
                </a:ext>
              </a:extLst>
            </p:cNvPr>
            <p:cNvSpPr/>
            <p:nvPr/>
          </p:nvSpPr>
          <p:spPr>
            <a:xfrm>
              <a:off x="7040306" y="3786267"/>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15" name="Graphic 4">
            <a:extLst>
              <a:ext uri="{FF2B5EF4-FFF2-40B4-BE49-F238E27FC236}">
                <a16:creationId xmlns:a16="http://schemas.microsoft.com/office/drawing/2014/main" id="{28D8440C-CA68-41CF-AE12-20DB4936A899}"/>
              </a:ext>
            </a:extLst>
          </p:cNvPr>
          <p:cNvGrpSpPr/>
          <p:nvPr/>
        </p:nvGrpSpPr>
        <p:grpSpPr>
          <a:xfrm>
            <a:off x="7096612" y="3857559"/>
            <a:ext cx="201483" cy="237631"/>
            <a:chOff x="7254622" y="3857557"/>
            <a:chExt cx="238125" cy="237631"/>
          </a:xfrm>
          <a:noFill/>
        </p:grpSpPr>
        <p:sp>
          <p:nvSpPr>
            <p:cNvPr id="92" name="Freeform: Shape 91">
              <a:extLst>
                <a:ext uri="{FF2B5EF4-FFF2-40B4-BE49-F238E27FC236}">
                  <a16:creationId xmlns:a16="http://schemas.microsoft.com/office/drawing/2014/main" id="{395DF7FA-964B-4F72-9ECB-56B3CEA368E7}"/>
                </a:ext>
              </a:extLst>
            </p:cNvPr>
            <p:cNvSpPr/>
            <p:nvPr/>
          </p:nvSpPr>
          <p:spPr>
            <a:xfrm>
              <a:off x="7254622" y="3857557"/>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93" name="Freeform: Shape 92">
              <a:extLst>
                <a:ext uri="{FF2B5EF4-FFF2-40B4-BE49-F238E27FC236}">
                  <a16:creationId xmlns:a16="http://schemas.microsoft.com/office/drawing/2014/main" id="{90367E66-36F5-4DDB-B600-07CBD08BBC52}"/>
                </a:ext>
              </a:extLst>
            </p:cNvPr>
            <p:cNvSpPr/>
            <p:nvPr/>
          </p:nvSpPr>
          <p:spPr>
            <a:xfrm>
              <a:off x="7373684" y="3928843"/>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94" name="Freeform: Shape 93">
              <a:extLst>
                <a:ext uri="{FF2B5EF4-FFF2-40B4-BE49-F238E27FC236}">
                  <a16:creationId xmlns:a16="http://schemas.microsoft.com/office/drawing/2014/main" id="{AD88BA68-F3C9-456E-BF3E-C430C7D5A0CF}"/>
                </a:ext>
              </a:extLst>
            </p:cNvPr>
            <p:cNvSpPr/>
            <p:nvPr/>
          </p:nvSpPr>
          <p:spPr>
            <a:xfrm>
              <a:off x="7326056" y="3976372"/>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16" name="Graphic 4">
            <a:extLst>
              <a:ext uri="{FF2B5EF4-FFF2-40B4-BE49-F238E27FC236}">
                <a16:creationId xmlns:a16="http://schemas.microsoft.com/office/drawing/2014/main" id="{21510000-01D8-4702-B8E1-B25DC1D2EDE4}"/>
              </a:ext>
            </a:extLst>
          </p:cNvPr>
          <p:cNvGrpSpPr/>
          <p:nvPr/>
        </p:nvGrpSpPr>
        <p:grpSpPr>
          <a:xfrm>
            <a:off x="7229348" y="3572402"/>
            <a:ext cx="201483" cy="237631"/>
            <a:chOff x="7349872" y="3572400"/>
            <a:chExt cx="238125" cy="237631"/>
          </a:xfrm>
          <a:noFill/>
        </p:grpSpPr>
        <p:sp>
          <p:nvSpPr>
            <p:cNvPr id="96" name="Freeform: Shape 95">
              <a:extLst>
                <a:ext uri="{FF2B5EF4-FFF2-40B4-BE49-F238E27FC236}">
                  <a16:creationId xmlns:a16="http://schemas.microsoft.com/office/drawing/2014/main" id="{0518F8B5-4102-46E9-B60C-97FFA2BD190E}"/>
                </a:ext>
              </a:extLst>
            </p:cNvPr>
            <p:cNvSpPr/>
            <p:nvPr/>
          </p:nvSpPr>
          <p:spPr>
            <a:xfrm>
              <a:off x="7349872" y="3572400"/>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97" name="Freeform: Shape 96">
              <a:extLst>
                <a:ext uri="{FF2B5EF4-FFF2-40B4-BE49-F238E27FC236}">
                  <a16:creationId xmlns:a16="http://schemas.microsoft.com/office/drawing/2014/main" id="{EDE9D44B-9F3C-4454-A49C-98FD1D4B2D3E}"/>
                </a:ext>
              </a:extLst>
            </p:cNvPr>
            <p:cNvSpPr/>
            <p:nvPr/>
          </p:nvSpPr>
          <p:spPr>
            <a:xfrm>
              <a:off x="7468934" y="3643686"/>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98" name="Freeform: Shape 97">
              <a:extLst>
                <a:ext uri="{FF2B5EF4-FFF2-40B4-BE49-F238E27FC236}">
                  <a16:creationId xmlns:a16="http://schemas.microsoft.com/office/drawing/2014/main" id="{3EB50242-C143-4835-B846-F55FCE3DB35E}"/>
                </a:ext>
              </a:extLst>
            </p:cNvPr>
            <p:cNvSpPr/>
            <p:nvPr/>
          </p:nvSpPr>
          <p:spPr>
            <a:xfrm>
              <a:off x="7421306" y="3691215"/>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17" name="Graphic 4">
            <a:extLst>
              <a:ext uri="{FF2B5EF4-FFF2-40B4-BE49-F238E27FC236}">
                <a16:creationId xmlns:a16="http://schemas.microsoft.com/office/drawing/2014/main" id="{2F042C33-E14A-4209-AE94-B6578DF82C21}"/>
              </a:ext>
            </a:extLst>
          </p:cNvPr>
          <p:cNvGrpSpPr/>
          <p:nvPr/>
        </p:nvGrpSpPr>
        <p:grpSpPr>
          <a:xfrm>
            <a:off x="7177223" y="4570498"/>
            <a:ext cx="201483" cy="237631"/>
            <a:chOff x="7349893" y="4570496"/>
            <a:chExt cx="238125" cy="237631"/>
          </a:xfrm>
          <a:noFill/>
        </p:grpSpPr>
        <p:sp>
          <p:nvSpPr>
            <p:cNvPr id="100" name="Freeform: Shape 99">
              <a:extLst>
                <a:ext uri="{FF2B5EF4-FFF2-40B4-BE49-F238E27FC236}">
                  <a16:creationId xmlns:a16="http://schemas.microsoft.com/office/drawing/2014/main" id="{DDDC7B09-A90F-44C9-B1A1-6810CE52D420}"/>
                </a:ext>
              </a:extLst>
            </p:cNvPr>
            <p:cNvSpPr/>
            <p:nvPr/>
          </p:nvSpPr>
          <p:spPr>
            <a:xfrm>
              <a:off x="7349893" y="4570496"/>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101" name="Freeform: Shape 100">
              <a:extLst>
                <a:ext uri="{FF2B5EF4-FFF2-40B4-BE49-F238E27FC236}">
                  <a16:creationId xmlns:a16="http://schemas.microsoft.com/office/drawing/2014/main" id="{B078EE86-8DF9-4F53-A915-C9E2011A4AF3}"/>
                </a:ext>
              </a:extLst>
            </p:cNvPr>
            <p:cNvSpPr/>
            <p:nvPr/>
          </p:nvSpPr>
          <p:spPr>
            <a:xfrm>
              <a:off x="7468956" y="4641783"/>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102" name="Freeform: Shape 101">
              <a:extLst>
                <a:ext uri="{FF2B5EF4-FFF2-40B4-BE49-F238E27FC236}">
                  <a16:creationId xmlns:a16="http://schemas.microsoft.com/office/drawing/2014/main" id="{A163D392-9CBB-4A27-A531-D4FE601D06B8}"/>
                </a:ext>
              </a:extLst>
            </p:cNvPr>
            <p:cNvSpPr/>
            <p:nvPr/>
          </p:nvSpPr>
          <p:spPr>
            <a:xfrm>
              <a:off x="7421328" y="4689312"/>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18" name="Graphic 4">
            <a:extLst>
              <a:ext uri="{FF2B5EF4-FFF2-40B4-BE49-F238E27FC236}">
                <a16:creationId xmlns:a16="http://schemas.microsoft.com/office/drawing/2014/main" id="{8D134E65-7CCA-41D1-B649-BBAB2C29401D}"/>
              </a:ext>
            </a:extLst>
          </p:cNvPr>
          <p:cNvGrpSpPr/>
          <p:nvPr/>
        </p:nvGrpSpPr>
        <p:grpSpPr>
          <a:xfrm>
            <a:off x="6895147" y="4427919"/>
            <a:ext cx="201483" cy="237631"/>
            <a:chOff x="7016518" y="4427918"/>
            <a:chExt cx="238125" cy="237631"/>
          </a:xfrm>
          <a:noFill/>
        </p:grpSpPr>
        <p:sp>
          <p:nvSpPr>
            <p:cNvPr id="104" name="Freeform: Shape 103">
              <a:extLst>
                <a:ext uri="{FF2B5EF4-FFF2-40B4-BE49-F238E27FC236}">
                  <a16:creationId xmlns:a16="http://schemas.microsoft.com/office/drawing/2014/main" id="{9C0296B6-70D0-44AE-BA3C-3A702A53DDF1}"/>
                </a:ext>
              </a:extLst>
            </p:cNvPr>
            <p:cNvSpPr/>
            <p:nvPr/>
          </p:nvSpPr>
          <p:spPr>
            <a:xfrm>
              <a:off x="7016518" y="4427918"/>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105" name="Freeform: Shape 104">
              <a:extLst>
                <a:ext uri="{FF2B5EF4-FFF2-40B4-BE49-F238E27FC236}">
                  <a16:creationId xmlns:a16="http://schemas.microsoft.com/office/drawing/2014/main" id="{0ED5E786-6CAF-4399-9EC7-1E686F75D2B7}"/>
                </a:ext>
              </a:extLst>
            </p:cNvPr>
            <p:cNvSpPr/>
            <p:nvPr/>
          </p:nvSpPr>
          <p:spPr>
            <a:xfrm>
              <a:off x="7135581" y="4499204"/>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106" name="Freeform: Shape 105">
              <a:extLst>
                <a:ext uri="{FF2B5EF4-FFF2-40B4-BE49-F238E27FC236}">
                  <a16:creationId xmlns:a16="http://schemas.microsoft.com/office/drawing/2014/main" id="{6F748643-FDF9-40B2-A879-F2A453F8D2E4}"/>
                </a:ext>
              </a:extLst>
            </p:cNvPr>
            <p:cNvSpPr/>
            <p:nvPr/>
          </p:nvSpPr>
          <p:spPr>
            <a:xfrm>
              <a:off x="7087953" y="4546734"/>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19" name="Graphic 4">
            <a:extLst>
              <a:ext uri="{FF2B5EF4-FFF2-40B4-BE49-F238E27FC236}">
                <a16:creationId xmlns:a16="http://schemas.microsoft.com/office/drawing/2014/main" id="{B3693705-5FA7-4332-9CC9-E302DF452F67}"/>
              </a:ext>
            </a:extLst>
          </p:cNvPr>
          <p:cNvGrpSpPr/>
          <p:nvPr/>
        </p:nvGrpSpPr>
        <p:grpSpPr>
          <a:xfrm>
            <a:off x="6653368" y="4713076"/>
            <a:ext cx="201483" cy="237631"/>
            <a:chOff x="6730768" y="4713075"/>
            <a:chExt cx="238125" cy="237631"/>
          </a:xfrm>
          <a:noFill/>
        </p:grpSpPr>
        <p:sp>
          <p:nvSpPr>
            <p:cNvPr id="108" name="Freeform: Shape 107">
              <a:extLst>
                <a:ext uri="{FF2B5EF4-FFF2-40B4-BE49-F238E27FC236}">
                  <a16:creationId xmlns:a16="http://schemas.microsoft.com/office/drawing/2014/main" id="{52527644-995D-4E82-88C0-427AFD16E741}"/>
                </a:ext>
              </a:extLst>
            </p:cNvPr>
            <p:cNvSpPr/>
            <p:nvPr/>
          </p:nvSpPr>
          <p:spPr>
            <a:xfrm>
              <a:off x="6730768" y="4713075"/>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109" name="Freeform: Shape 108">
              <a:extLst>
                <a:ext uri="{FF2B5EF4-FFF2-40B4-BE49-F238E27FC236}">
                  <a16:creationId xmlns:a16="http://schemas.microsoft.com/office/drawing/2014/main" id="{C448CC30-EF7A-4324-8181-CFDFCD006BF3}"/>
                </a:ext>
              </a:extLst>
            </p:cNvPr>
            <p:cNvSpPr/>
            <p:nvPr/>
          </p:nvSpPr>
          <p:spPr>
            <a:xfrm>
              <a:off x="6849831" y="4784362"/>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110" name="Freeform: Shape 109">
              <a:extLst>
                <a:ext uri="{FF2B5EF4-FFF2-40B4-BE49-F238E27FC236}">
                  <a16:creationId xmlns:a16="http://schemas.microsoft.com/office/drawing/2014/main" id="{18FCACB3-6B99-4F59-9F2B-28EC6E320636}"/>
                </a:ext>
              </a:extLst>
            </p:cNvPr>
            <p:cNvSpPr/>
            <p:nvPr/>
          </p:nvSpPr>
          <p:spPr>
            <a:xfrm>
              <a:off x="6802203" y="4831891"/>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20" name="Graphic 4">
            <a:extLst>
              <a:ext uri="{FF2B5EF4-FFF2-40B4-BE49-F238E27FC236}">
                <a16:creationId xmlns:a16="http://schemas.microsoft.com/office/drawing/2014/main" id="{C6962C4B-4C74-4AF8-98D3-73416AE8B1F9}"/>
              </a:ext>
            </a:extLst>
          </p:cNvPr>
          <p:cNvGrpSpPr/>
          <p:nvPr/>
        </p:nvGrpSpPr>
        <p:grpSpPr>
          <a:xfrm>
            <a:off x="6411588" y="4427919"/>
            <a:ext cx="201483" cy="237631"/>
            <a:chOff x="6445018" y="4427918"/>
            <a:chExt cx="238125" cy="237631"/>
          </a:xfrm>
          <a:noFill/>
        </p:grpSpPr>
        <p:sp>
          <p:nvSpPr>
            <p:cNvPr id="112" name="Freeform: Shape 111">
              <a:extLst>
                <a:ext uri="{FF2B5EF4-FFF2-40B4-BE49-F238E27FC236}">
                  <a16:creationId xmlns:a16="http://schemas.microsoft.com/office/drawing/2014/main" id="{B660CCE9-24B6-44EA-91BB-7EAB013A05D5}"/>
                </a:ext>
              </a:extLst>
            </p:cNvPr>
            <p:cNvSpPr/>
            <p:nvPr/>
          </p:nvSpPr>
          <p:spPr>
            <a:xfrm>
              <a:off x="6445018" y="4427918"/>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113" name="Freeform: Shape 112">
              <a:extLst>
                <a:ext uri="{FF2B5EF4-FFF2-40B4-BE49-F238E27FC236}">
                  <a16:creationId xmlns:a16="http://schemas.microsoft.com/office/drawing/2014/main" id="{1B0866BE-8A51-44DF-8A36-9216B2C5724E}"/>
                </a:ext>
              </a:extLst>
            </p:cNvPr>
            <p:cNvSpPr/>
            <p:nvPr/>
          </p:nvSpPr>
          <p:spPr>
            <a:xfrm>
              <a:off x="6564081" y="4499204"/>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114" name="Freeform: Shape 113">
              <a:extLst>
                <a:ext uri="{FF2B5EF4-FFF2-40B4-BE49-F238E27FC236}">
                  <a16:creationId xmlns:a16="http://schemas.microsoft.com/office/drawing/2014/main" id="{18292FBA-FD78-4D98-9A01-DCF5DB2DAC64}"/>
                </a:ext>
              </a:extLst>
            </p:cNvPr>
            <p:cNvSpPr/>
            <p:nvPr/>
          </p:nvSpPr>
          <p:spPr>
            <a:xfrm>
              <a:off x="6516453" y="4546734"/>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21" name="Graphic 4">
            <a:extLst>
              <a:ext uri="{FF2B5EF4-FFF2-40B4-BE49-F238E27FC236}">
                <a16:creationId xmlns:a16="http://schemas.microsoft.com/office/drawing/2014/main" id="{B6EC1A09-7F81-4B9B-AC1F-2340972FDB30}"/>
              </a:ext>
            </a:extLst>
          </p:cNvPr>
          <p:cNvGrpSpPr/>
          <p:nvPr/>
        </p:nvGrpSpPr>
        <p:grpSpPr>
          <a:xfrm>
            <a:off x="6250401" y="4713076"/>
            <a:ext cx="201483" cy="237631"/>
            <a:chOff x="6254518" y="4713075"/>
            <a:chExt cx="238125" cy="237631"/>
          </a:xfrm>
          <a:noFill/>
        </p:grpSpPr>
        <p:sp>
          <p:nvSpPr>
            <p:cNvPr id="116" name="Freeform: Shape 115">
              <a:extLst>
                <a:ext uri="{FF2B5EF4-FFF2-40B4-BE49-F238E27FC236}">
                  <a16:creationId xmlns:a16="http://schemas.microsoft.com/office/drawing/2014/main" id="{402C12D9-1449-496B-80D7-FACF3DFD86A8}"/>
                </a:ext>
              </a:extLst>
            </p:cNvPr>
            <p:cNvSpPr/>
            <p:nvPr/>
          </p:nvSpPr>
          <p:spPr>
            <a:xfrm>
              <a:off x="6254518" y="4713075"/>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117" name="Freeform: Shape 116">
              <a:extLst>
                <a:ext uri="{FF2B5EF4-FFF2-40B4-BE49-F238E27FC236}">
                  <a16:creationId xmlns:a16="http://schemas.microsoft.com/office/drawing/2014/main" id="{F6537AF1-BBC2-482D-BCF9-B50E4BB3395F}"/>
                </a:ext>
              </a:extLst>
            </p:cNvPr>
            <p:cNvSpPr/>
            <p:nvPr/>
          </p:nvSpPr>
          <p:spPr>
            <a:xfrm>
              <a:off x="6373581" y="4784362"/>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118" name="Freeform: Shape 117">
              <a:extLst>
                <a:ext uri="{FF2B5EF4-FFF2-40B4-BE49-F238E27FC236}">
                  <a16:creationId xmlns:a16="http://schemas.microsoft.com/office/drawing/2014/main" id="{BF22C3D9-2103-4AD6-9D54-D17423F3E573}"/>
                </a:ext>
              </a:extLst>
            </p:cNvPr>
            <p:cNvSpPr/>
            <p:nvPr/>
          </p:nvSpPr>
          <p:spPr>
            <a:xfrm>
              <a:off x="6325953" y="4831891"/>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22" name="Graphic 4">
            <a:extLst>
              <a:ext uri="{FF2B5EF4-FFF2-40B4-BE49-F238E27FC236}">
                <a16:creationId xmlns:a16="http://schemas.microsoft.com/office/drawing/2014/main" id="{0DEFF844-3D7C-4C76-BD37-483A051253BF}"/>
              </a:ext>
            </a:extLst>
          </p:cNvPr>
          <p:cNvGrpSpPr/>
          <p:nvPr/>
        </p:nvGrpSpPr>
        <p:grpSpPr>
          <a:xfrm>
            <a:off x="5964934" y="4618000"/>
            <a:ext cx="201483" cy="237631"/>
            <a:chOff x="5873518" y="4427918"/>
            <a:chExt cx="238125" cy="237631"/>
          </a:xfrm>
          <a:noFill/>
        </p:grpSpPr>
        <p:sp>
          <p:nvSpPr>
            <p:cNvPr id="120" name="Freeform: Shape 119">
              <a:extLst>
                <a:ext uri="{FF2B5EF4-FFF2-40B4-BE49-F238E27FC236}">
                  <a16:creationId xmlns:a16="http://schemas.microsoft.com/office/drawing/2014/main" id="{FDF09346-1B81-4038-BB1B-B066A474E8F4}"/>
                </a:ext>
              </a:extLst>
            </p:cNvPr>
            <p:cNvSpPr/>
            <p:nvPr/>
          </p:nvSpPr>
          <p:spPr>
            <a:xfrm>
              <a:off x="5873518" y="4427918"/>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121" name="Freeform: Shape 120">
              <a:extLst>
                <a:ext uri="{FF2B5EF4-FFF2-40B4-BE49-F238E27FC236}">
                  <a16:creationId xmlns:a16="http://schemas.microsoft.com/office/drawing/2014/main" id="{030D42DA-D5E2-45D8-99C1-C47825B07DDC}"/>
                </a:ext>
              </a:extLst>
            </p:cNvPr>
            <p:cNvSpPr/>
            <p:nvPr/>
          </p:nvSpPr>
          <p:spPr>
            <a:xfrm>
              <a:off x="5992581" y="4499204"/>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122" name="Freeform: Shape 121">
              <a:extLst>
                <a:ext uri="{FF2B5EF4-FFF2-40B4-BE49-F238E27FC236}">
                  <a16:creationId xmlns:a16="http://schemas.microsoft.com/office/drawing/2014/main" id="{5B7A14E7-031D-415F-AB42-BC2740AE58CD}"/>
                </a:ext>
              </a:extLst>
            </p:cNvPr>
            <p:cNvSpPr/>
            <p:nvPr/>
          </p:nvSpPr>
          <p:spPr>
            <a:xfrm>
              <a:off x="5944953" y="4546734"/>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23" name="Graphic 4">
            <a:extLst>
              <a:ext uri="{FF2B5EF4-FFF2-40B4-BE49-F238E27FC236}">
                <a16:creationId xmlns:a16="http://schemas.microsoft.com/office/drawing/2014/main" id="{C47A539C-7623-4121-B273-D6DB885F7976}"/>
              </a:ext>
            </a:extLst>
          </p:cNvPr>
          <p:cNvGrpSpPr/>
          <p:nvPr/>
        </p:nvGrpSpPr>
        <p:grpSpPr>
          <a:xfrm>
            <a:off x="5766821" y="4795852"/>
            <a:ext cx="201483" cy="237631"/>
            <a:chOff x="5873518" y="4713075"/>
            <a:chExt cx="238125" cy="237631"/>
          </a:xfrm>
          <a:noFill/>
        </p:grpSpPr>
        <p:sp>
          <p:nvSpPr>
            <p:cNvPr id="124" name="Freeform: Shape 123">
              <a:extLst>
                <a:ext uri="{FF2B5EF4-FFF2-40B4-BE49-F238E27FC236}">
                  <a16:creationId xmlns:a16="http://schemas.microsoft.com/office/drawing/2014/main" id="{A8212C8C-FAF6-4F3C-BB7C-CA4B17334D54}"/>
                </a:ext>
              </a:extLst>
            </p:cNvPr>
            <p:cNvSpPr/>
            <p:nvPr/>
          </p:nvSpPr>
          <p:spPr>
            <a:xfrm>
              <a:off x="5873518" y="4713075"/>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125" name="Freeform: Shape 124">
              <a:extLst>
                <a:ext uri="{FF2B5EF4-FFF2-40B4-BE49-F238E27FC236}">
                  <a16:creationId xmlns:a16="http://schemas.microsoft.com/office/drawing/2014/main" id="{0563A88C-EEFF-4CEC-937C-3525DBDB3B80}"/>
                </a:ext>
              </a:extLst>
            </p:cNvPr>
            <p:cNvSpPr/>
            <p:nvPr/>
          </p:nvSpPr>
          <p:spPr>
            <a:xfrm>
              <a:off x="5992581" y="4784362"/>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126" name="Freeform: Shape 125">
              <a:extLst>
                <a:ext uri="{FF2B5EF4-FFF2-40B4-BE49-F238E27FC236}">
                  <a16:creationId xmlns:a16="http://schemas.microsoft.com/office/drawing/2014/main" id="{CD05CD9D-FFF5-47C3-BC24-B38683FCD356}"/>
                </a:ext>
              </a:extLst>
            </p:cNvPr>
            <p:cNvSpPr/>
            <p:nvPr/>
          </p:nvSpPr>
          <p:spPr>
            <a:xfrm>
              <a:off x="5944953" y="4831891"/>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24" name="Graphic 4">
            <a:extLst>
              <a:ext uri="{FF2B5EF4-FFF2-40B4-BE49-F238E27FC236}">
                <a16:creationId xmlns:a16="http://schemas.microsoft.com/office/drawing/2014/main" id="{705E8DB7-1C6B-4D6B-A3BE-3EE7C72479C8}"/>
              </a:ext>
            </a:extLst>
          </p:cNvPr>
          <p:cNvGrpSpPr/>
          <p:nvPr/>
        </p:nvGrpSpPr>
        <p:grpSpPr>
          <a:xfrm>
            <a:off x="5565360" y="4570498"/>
            <a:ext cx="201483" cy="237631"/>
            <a:chOff x="5444893" y="4570496"/>
            <a:chExt cx="238125" cy="237631"/>
          </a:xfrm>
          <a:noFill/>
        </p:grpSpPr>
        <p:sp>
          <p:nvSpPr>
            <p:cNvPr id="128" name="Freeform: Shape 127">
              <a:extLst>
                <a:ext uri="{FF2B5EF4-FFF2-40B4-BE49-F238E27FC236}">
                  <a16:creationId xmlns:a16="http://schemas.microsoft.com/office/drawing/2014/main" id="{B7F9C698-6BAB-4B1D-A087-F702145D8312}"/>
                </a:ext>
              </a:extLst>
            </p:cNvPr>
            <p:cNvSpPr/>
            <p:nvPr/>
          </p:nvSpPr>
          <p:spPr>
            <a:xfrm>
              <a:off x="5444893" y="4570496"/>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129" name="Freeform: Shape 128">
              <a:extLst>
                <a:ext uri="{FF2B5EF4-FFF2-40B4-BE49-F238E27FC236}">
                  <a16:creationId xmlns:a16="http://schemas.microsoft.com/office/drawing/2014/main" id="{E77CAD3A-8DCB-4625-BA41-75AEC4F8082F}"/>
                </a:ext>
              </a:extLst>
            </p:cNvPr>
            <p:cNvSpPr/>
            <p:nvPr/>
          </p:nvSpPr>
          <p:spPr>
            <a:xfrm>
              <a:off x="5563956" y="4641783"/>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130" name="Freeform: Shape 129">
              <a:extLst>
                <a:ext uri="{FF2B5EF4-FFF2-40B4-BE49-F238E27FC236}">
                  <a16:creationId xmlns:a16="http://schemas.microsoft.com/office/drawing/2014/main" id="{6263BCDA-A936-4503-8866-859E961B478C}"/>
                </a:ext>
              </a:extLst>
            </p:cNvPr>
            <p:cNvSpPr/>
            <p:nvPr/>
          </p:nvSpPr>
          <p:spPr>
            <a:xfrm>
              <a:off x="5516328" y="4689312"/>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25" name="Graphic 4">
            <a:extLst>
              <a:ext uri="{FF2B5EF4-FFF2-40B4-BE49-F238E27FC236}">
                <a16:creationId xmlns:a16="http://schemas.microsoft.com/office/drawing/2014/main" id="{5E2C3387-FD44-4D95-937B-3F8592411B5B}"/>
              </a:ext>
            </a:extLst>
          </p:cNvPr>
          <p:cNvGrpSpPr/>
          <p:nvPr/>
        </p:nvGrpSpPr>
        <p:grpSpPr>
          <a:xfrm>
            <a:off x="5323580" y="4665550"/>
            <a:ext cx="201483" cy="237631"/>
            <a:chOff x="5159143" y="4665549"/>
            <a:chExt cx="238125" cy="237631"/>
          </a:xfrm>
          <a:noFill/>
        </p:grpSpPr>
        <p:sp>
          <p:nvSpPr>
            <p:cNvPr id="132" name="Freeform: Shape 131">
              <a:extLst>
                <a:ext uri="{FF2B5EF4-FFF2-40B4-BE49-F238E27FC236}">
                  <a16:creationId xmlns:a16="http://schemas.microsoft.com/office/drawing/2014/main" id="{47575949-3E71-4256-A2BE-C8BE528DD11F}"/>
                </a:ext>
              </a:extLst>
            </p:cNvPr>
            <p:cNvSpPr/>
            <p:nvPr/>
          </p:nvSpPr>
          <p:spPr>
            <a:xfrm>
              <a:off x="5159143" y="4665549"/>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133" name="Freeform: Shape 132">
              <a:extLst>
                <a:ext uri="{FF2B5EF4-FFF2-40B4-BE49-F238E27FC236}">
                  <a16:creationId xmlns:a16="http://schemas.microsoft.com/office/drawing/2014/main" id="{667AE1A1-44A2-4C05-95DF-E9A9BA8BF5CB}"/>
                </a:ext>
              </a:extLst>
            </p:cNvPr>
            <p:cNvSpPr/>
            <p:nvPr/>
          </p:nvSpPr>
          <p:spPr>
            <a:xfrm>
              <a:off x="5278206" y="4736835"/>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134" name="Freeform: Shape 133">
              <a:extLst>
                <a:ext uri="{FF2B5EF4-FFF2-40B4-BE49-F238E27FC236}">
                  <a16:creationId xmlns:a16="http://schemas.microsoft.com/office/drawing/2014/main" id="{1EF3F394-01E5-43E4-A943-A0077750FBCB}"/>
                </a:ext>
              </a:extLst>
            </p:cNvPr>
            <p:cNvSpPr/>
            <p:nvPr/>
          </p:nvSpPr>
          <p:spPr>
            <a:xfrm>
              <a:off x="5230578" y="4784365"/>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26" name="Graphic 4">
            <a:extLst>
              <a:ext uri="{FF2B5EF4-FFF2-40B4-BE49-F238E27FC236}">
                <a16:creationId xmlns:a16="http://schemas.microsoft.com/office/drawing/2014/main" id="{7CDFEC14-1399-4754-B627-BA9CEFBF5B73}"/>
              </a:ext>
            </a:extLst>
          </p:cNvPr>
          <p:cNvGrpSpPr/>
          <p:nvPr/>
        </p:nvGrpSpPr>
        <p:grpSpPr>
          <a:xfrm>
            <a:off x="5081801" y="4475445"/>
            <a:ext cx="201483" cy="237631"/>
            <a:chOff x="4873393" y="4475444"/>
            <a:chExt cx="238125" cy="237631"/>
          </a:xfrm>
          <a:noFill/>
        </p:grpSpPr>
        <p:sp>
          <p:nvSpPr>
            <p:cNvPr id="136" name="Freeform: Shape 135">
              <a:extLst>
                <a:ext uri="{FF2B5EF4-FFF2-40B4-BE49-F238E27FC236}">
                  <a16:creationId xmlns:a16="http://schemas.microsoft.com/office/drawing/2014/main" id="{BA6AE760-C406-4BB4-B2B3-FCE9C9E85759}"/>
                </a:ext>
              </a:extLst>
            </p:cNvPr>
            <p:cNvSpPr/>
            <p:nvPr/>
          </p:nvSpPr>
          <p:spPr>
            <a:xfrm>
              <a:off x="4873393" y="4475444"/>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137" name="Freeform: Shape 136">
              <a:extLst>
                <a:ext uri="{FF2B5EF4-FFF2-40B4-BE49-F238E27FC236}">
                  <a16:creationId xmlns:a16="http://schemas.microsoft.com/office/drawing/2014/main" id="{851FE544-C268-4244-A47B-9491B8361900}"/>
                </a:ext>
              </a:extLst>
            </p:cNvPr>
            <p:cNvSpPr/>
            <p:nvPr/>
          </p:nvSpPr>
          <p:spPr>
            <a:xfrm>
              <a:off x="4992456" y="4546731"/>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138" name="Freeform: Shape 137">
              <a:extLst>
                <a:ext uri="{FF2B5EF4-FFF2-40B4-BE49-F238E27FC236}">
                  <a16:creationId xmlns:a16="http://schemas.microsoft.com/office/drawing/2014/main" id="{D271AC93-3370-4812-BBEA-79A2D693A554}"/>
                </a:ext>
              </a:extLst>
            </p:cNvPr>
            <p:cNvSpPr/>
            <p:nvPr/>
          </p:nvSpPr>
          <p:spPr>
            <a:xfrm>
              <a:off x="4944828" y="4594260"/>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27" name="Graphic 4">
            <a:extLst>
              <a:ext uri="{FF2B5EF4-FFF2-40B4-BE49-F238E27FC236}">
                <a16:creationId xmlns:a16="http://schemas.microsoft.com/office/drawing/2014/main" id="{5177D854-87EF-40AA-97A4-87211B6ABF4F}"/>
              </a:ext>
            </a:extLst>
          </p:cNvPr>
          <p:cNvGrpSpPr/>
          <p:nvPr/>
        </p:nvGrpSpPr>
        <p:grpSpPr>
          <a:xfrm>
            <a:off x="5001208" y="4760602"/>
            <a:ext cx="201483" cy="237631"/>
            <a:chOff x="4778143" y="4760601"/>
            <a:chExt cx="238125" cy="237631"/>
          </a:xfrm>
          <a:noFill/>
        </p:grpSpPr>
        <p:sp>
          <p:nvSpPr>
            <p:cNvPr id="140" name="Freeform: Shape 139">
              <a:extLst>
                <a:ext uri="{FF2B5EF4-FFF2-40B4-BE49-F238E27FC236}">
                  <a16:creationId xmlns:a16="http://schemas.microsoft.com/office/drawing/2014/main" id="{BA294B2F-A2CE-4DF8-9AE0-E9BE1C0CAF89}"/>
                </a:ext>
              </a:extLst>
            </p:cNvPr>
            <p:cNvSpPr/>
            <p:nvPr/>
          </p:nvSpPr>
          <p:spPr>
            <a:xfrm>
              <a:off x="4778143" y="4760601"/>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141" name="Freeform: Shape 140">
              <a:extLst>
                <a:ext uri="{FF2B5EF4-FFF2-40B4-BE49-F238E27FC236}">
                  <a16:creationId xmlns:a16="http://schemas.microsoft.com/office/drawing/2014/main" id="{490690A3-50EE-41B1-B254-F77246A88E41}"/>
                </a:ext>
              </a:extLst>
            </p:cNvPr>
            <p:cNvSpPr/>
            <p:nvPr/>
          </p:nvSpPr>
          <p:spPr>
            <a:xfrm>
              <a:off x="4897206" y="4831888"/>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142" name="Freeform: Shape 141">
              <a:extLst>
                <a:ext uri="{FF2B5EF4-FFF2-40B4-BE49-F238E27FC236}">
                  <a16:creationId xmlns:a16="http://schemas.microsoft.com/office/drawing/2014/main" id="{095DDC4E-A6DE-45CD-960C-C33FF2E29D79}"/>
                </a:ext>
              </a:extLst>
            </p:cNvPr>
            <p:cNvSpPr/>
            <p:nvPr/>
          </p:nvSpPr>
          <p:spPr>
            <a:xfrm>
              <a:off x="4849578" y="4879417"/>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28" name="Graphic 4">
            <a:extLst>
              <a:ext uri="{FF2B5EF4-FFF2-40B4-BE49-F238E27FC236}">
                <a16:creationId xmlns:a16="http://schemas.microsoft.com/office/drawing/2014/main" id="{E3A2B030-E945-43A3-BE48-BBF5CB28D267}"/>
              </a:ext>
            </a:extLst>
          </p:cNvPr>
          <p:cNvGrpSpPr/>
          <p:nvPr/>
        </p:nvGrpSpPr>
        <p:grpSpPr>
          <a:xfrm>
            <a:off x="4878298" y="4178372"/>
            <a:ext cx="201483" cy="237631"/>
            <a:chOff x="4825717" y="4095188"/>
            <a:chExt cx="238125" cy="237631"/>
          </a:xfrm>
          <a:noFill/>
        </p:grpSpPr>
        <p:sp>
          <p:nvSpPr>
            <p:cNvPr id="144" name="Freeform: Shape 143">
              <a:extLst>
                <a:ext uri="{FF2B5EF4-FFF2-40B4-BE49-F238E27FC236}">
                  <a16:creationId xmlns:a16="http://schemas.microsoft.com/office/drawing/2014/main" id="{0B168984-9DFE-4C8B-B5A1-1269FE95DB0C}"/>
                </a:ext>
              </a:extLst>
            </p:cNvPr>
            <p:cNvSpPr/>
            <p:nvPr/>
          </p:nvSpPr>
          <p:spPr>
            <a:xfrm>
              <a:off x="4825717" y="4095188"/>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45" name="Freeform: Shape 144">
              <a:extLst>
                <a:ext uri="{FF2B5EF4-FFF2-40B4-BE49-F238E27FC236}">
                  <a16:creationId xmlns:a16="http://schemas.microsoft.com/office/drawing/2014/main" id="{FEC2C3BF-5337-437C-9EC4-E0587D4106C2}"/>
                </a:ext>
              </a:extLst>
            </p:cNvPr>
            <p:cNvSpPr/>
            <p:nvPr/>
          </p:nvSpPr>
          <p:spPr>
            <a:xfrm>
              <a:off x="4897187" y="4214003"/>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9" name="Graphic 4">
            <a:extLst>
              <a:ext uri="{FF2B5EF4-FFF2-40B4-BE49-F238E27FC236}">
                <a16:creationId xmlns:a16="http://schemas.microsoft.com/office/drawing/2014/main" id="{2C236516-208F-4FDF-86D4-21077E5D76FE}"/>
              </a:ext>
            </a:extLst>
          </p:cNvPr>
          <p:cNvGrpSpPr/>
          <p:nvPr/>
        </p:nvGrpSpPr>
        <p:grpSpPr>
          <a:xfrm>
            <a:off x="5326972" y="4373274"/>
            <a:ext cx="201483" cy="237631"/>
            <a:chOff x="5206717" y="4285293"/>
            <a:chExt cx="238125" cy="237631"/>
          </a:xfrm>
          <a:noFill/>
        </p:grpSpPr>
        <p:sp>
          <p:nvSpPr>
            <p:cNvPr id="147" name="Freeform: Shape 146">
              <a:extLst>
                <a:ext uri="{FF2B5EF4-FFF2-40B4-BE49-F238E27FC236}">
                  <a16:creationId xmlns:a16="http://schemas.microsoft.com/office/drawing/2014/main" id="{62D84F76-0391-4EF8-AF95-CAF701235F41}"/>
                </a:ext>
              </a:extLst>
            </p:cNvPr>
            <p:cNvSpPr/>
            <p:nvPr/>
          </p:nvSpPr>
          <p:spPr>
            <a:xfrm>
              <a:off x="5206717" y="4285293"/>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48" name="Freeform: Shape 147">
              <a:extLst>
                <a:ext uri="{FF2B5EF4-FFF2-40B4-BE49-F238E27FC236}">
                  <a16:creationId xmlns:a16="http://schemas.microsoft.com/office/drawing/2014/main" id="{AE485881-5335-47B8-83B0-B1FE6CE7A41D}"/>
                </a:ext>
              </a:extLst>
            </p:cNvPr>
            <p:cNvSpPr/>
            <p:nvPr/>
          </p:nvSpPr>
          <p:spPr>
            <a:xfrm>
              <a:off x="5278187" y="4404108"/>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30" name="Graphic 4">
            <a:extLst>
              <a:ext uri="{FF2B5EF4-FFF2-40B4-BE49-F238E27FC236}">
                <a16:creationId xmlns:a16="http://schemas.microsoft.com/office/drawing/2014/main" id="{0C4688BB-9D3D-49C7-882C-7F378DF08380}"/>
              </a:ext>
            </a:extLst>
          </p:cNvPr>
          <p:cNvGrpSpPr/>
          <p:nvPr/>
        </p:nvGrpSpPr>
        <p:grpSpPr>
          <a:xfrm>
            <a:off x="5686207" y="4285294"/>
            <a:ext cx="201483" cy="237631"/>
            <a:chOff x="5587717" y="4285293"/>
            <a:chExt cx="238125" cy="237631"/>
          </a:xfrm>
          <a:noFill/>
        </p:grpSpPr>
        <p:sp>
          <p:nvSpPr>
            <p:cNvPr id="150" name="Freeform: Shape 149">
              <a:extLst>
                <a:ext uri="{FF2B5EF4-FFF2-40B4-BE49-F238E27FC236}">
                  <a16:creationId xmlns:a16="http://schemas.microsoft.com/office/drawing/2014/main" id="{469FD942-12ED-4C7B-A9AA-C8C60F9444AD}"/>
                </a:ext>
              </a:extLst>
            </p:cNvPr>
            <p:cNvSpPr/>
            <p:nvPr/>
          </p:nvSpPr>
          <p:spPr>
            <a:xfrm>
              <a:off x="5587717" y="4285293"/>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51" name="Freeform: Shape 150">
              <a:extLst>
                <a:ext uri="{FF2B5EF4-FFF2-40B4-BE49-F238E27FC236}">
                  <a16:creationId xmlns:a16="http://schemas.microsoft.com/office/drawing/2014/main" id="{1E8DACE1-694D-4A69-B748-5943A040155C}"/>
                </a:ext>
              </a:extLst>
            </p:cNvPr>
            <p:cNvSpPr/>
            <p:nvPr/>
          </p:nvSpPr>
          <p:spPr>
            <a:xfrm>
              <a:off x="5659187" y="4404108"/>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31" name="Graphic 4">
            <a:extLst>
              <a:ext uri="{FF2B5EF4-FFF2-40B4-BE49-F238E27FC236}">
                <a16:creationId xmlns:a16="http://schemas.microsoft.com/office/drawing/2014/main" id="{64FFDDE5-EF57-4576-8D98-D9310DEB4F02}"/>
              </a:ext>
            </a:extLst>
          </p:cNvPr>
          <p:cNvGrpSpPr/>
          <p:nvPr/>
        </p:nvGrpSpPr>
        <p:grpSpPr>
          <a:xfrm>
            <a:off x="5932040" y="4309815"/>
            <a:ext cx="201483" cy="237631"/>
            <a:chOff x="5873467" y="4095188"/>
            <a:chExt cx="238125" cy="237631"/>
          </a:xfrm>
          <a:noFill/>
        </p:grpSpPr>
        <p:sp>
          <p:nvSpPr>
            <p:cNvPr id="153" name="Freeform: Shape 152">
              <a:extLst>
                <a:ext uri="{FF2B5EF4-FFF2-40B4-BE49-F238E27FC236}">
                  <a16:creationId xmlns:a16="http://schemas.microsoft.com/office/drawing/2014/main" id="{C3FC0FD5-381D-41F9-8359-C3FE4CE0AF33}"/>
                </a:ext>
              </a:extLst>
            </p:cNvPr>
            <p:cNvSpPr/>
            <p:nvPr/>
          </p:nvSpPr>
          <p:spPr>
            <a:xfrm>
              <a:off x="5873467" y="4095188"/>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54" name="Freeform: Shape 153">
              <a:extLst>
                <a:ext uri="{FF2B5EF4-FFF2-40B4-BE49-F238E27FC236}">
                  <a16:creationId xmlns:a16="http://schemas.microsoft.com/office/drawing/2014/main" id="{10B8733B-31D4-4391-8959-20B59D6E5A28}"/>
                </a:ext>
              </a:extLst>
            </p:cNvPr>
            <p:cNvSpPr/>
            <p:nvPr/>
          </p:nvSpPr>
          <p:spPr>
            <a:xfrm>
              <a:off x="5944937" y="4214003"/>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24" name="Graphic 4">
            <a:extLst>
              <a:ext uri="{FF2B5EF4-FFF2-40B4-BE49-F238E27FC236}">
                <a16:creationId xmlns:a16="http://schemas.microsoft.com/office/drawing/2014/main" id="{142BAA56-BD10-4BE1-859A-DAC4D19E607D}"/>
              </a:ext>
            </a:extLst>
          </p:cNvPr>
          <p:cNvGrpSpPr/>
          <p:nvPr/>
        </p:nvGrpSpPr>
        <p:grpSpPr>
          <a:xfrm>
            <a:off x="6169765" y="4285294"/>
            <a:ext cx="201483" cy="237631"/>
            <a:chOff x="6159217" y="4285293"/>
            <a:chExt cx="238125" cy="237631"/>
          </a:xfrm>
          <a:noFill/>
        </p:grpSpPr>
        <p:sp>
          <p:nvSpPr>
            <p:cNvPr id="156" name="Freeform: Shape 155">
              <a:extLst>
                <a:ext uri="{FF2B5EF4-FFF2-40B4-BE49-F238E27FC236}">
                  <a16:creationId xmlns:a16="http://schemas.microsoft.com/office/drawing/2014/main" id="{50D4C007-8F85-4809-A590-9366FC2A7F53}"/>
                </a:ext>
              </a:extLst>
            </p:cNvPr>
            <p:cNvSpPr/>
            <p:nvPr/>
          </p:nvSpPr>
          <p:spPr>
            <a:xfrm>
              <a:off x="6159217" y="4285293"/>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57" name="Freeform: Shape 156">
              <a:extLst>
                <a:ext uri="{FF2B5EF4-FFF2-40B4-BE49-F238E27FC236}">
                  <a16:creationId xmlns:a16="http://schemas.microsoft.com/office/drawing/2014/main" id="{52DBD8CC-99C6-41BE-B858-5B227429233D}"/>
                </a:ext>
              </a:extLst>
            </p:cNvPr>
            <p:cNvSpPr/>
            <p:nvPr/>
          </p:nvSpPr>
          <p:spPr>
            <a:xfrm>
              <a:off x="6230687" y="4404108"/>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25" name="Graphic 4">
            <a:extLst>
              <a:ext uri="{FF2B5EF4-FFF2-40B4-BE49-F238E27FC236}">
                <a16:creationId xmlns:a16="http://schemas.microsoft.com/office/drawing/2014/main" id="{07D2B09A-3314-4D25-B19F-30FB937A5ACF}"/>
              </a:ext>
            </a:extLst>
          </p:cNvPr>
          <p:cNvGrpSpPr/>
          <p:nvPr/>
        </p:nvGrpSpPr>
        <p:grpSpPr>
          <a:xfrm>
            <a:off x="6492138" y="4095190"/>
            <a:ext cx="201483" cy="237631"/>
            <a:chOff x="6540217" y="4095188"/>
            <a:chExt cx="238125" cy="237631"/>
          </a:xfrm>
          <a:noFill/>
        </p:grpSpPr>
        <p:sp>
          <p:nvSpPr>
            <p:cNvPr id="159" name="Freeform: Shape 158">
              <a:extLst>
                <a:ext uri="{FF2B5EF4-FFF2-40B4-BE49-F238E27FC236}">
                  <a16:creationId xmlns:a16="http://schemas.microsoft.com/office/drawing/2014/main" id="{AE0D495D-573A-4414-9FBD-A5B8BD8EFD51}"/>
                </a:ext>
              </a:extLst>
            </p:cNvPr>
            <p:cNvSpPr/>
            <p:nvPr/>
          </p:nvSpPr>
          <p:spPr>
            <a:xfrm>
              <a:off x="6540217" y="4095188"/>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60" name="Freeform: Shape 159">
              <a:extLst>
                <a:ext uri="{FF2B5EF4-FFF2-40B4-BE49-F238E27FC236}">
                  <a16:creationId xmlns:a16="http://schemas.microsoft.com/office/drawing/2014/main" id="{55262BC2-1DD1-4679-B624-7F404D2573AE}"/>
                </a:ext>
              </a:extLst>
            </p:cNvPr>
            <p:cNvSpPr/>
            <p:nvPr/>
          </p:nvSpPr>
          <p:spPr>
            <a:xfrm>
              <a:off x="6611687" y="4214003"/>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26" name="Graphic 4">
            <a:extLst>
              <a:ext uri="{FF2B5EF4-FFF2-40B4-BE49-F238E27FC236}">
                <a16:creationId xmlns:a16="http://schemas.microsoft.com/office/drawing/2014/main" id="{0E199452-FE85-4B69-94D7-F0AF191F5916}"/>
              </a:ext>
            </a:extLst>
          </p:cNvPr>
          <p:cNvGrpSpPr/>
          <p:nvPr/>
        </p:nvGrpSpPr>
        <p:grpSpPr>
          <a:xfrm>
            <a:off x="6680570" y="4330455"/>
            <a:ext cx="201483" cy="237631"/>
            <a:chOff x="6921217" y="4095188"/>
            <a:chExt cx="238125" cy="237631"/>
          </a:xfrm>
          <a:noFill/>
        </p:grpSpPr>
        <p:sp>
          <p:nvSpPr>
            <p:cNvPr id="162" name="Freeform: Shape 161">
              <a:extLst>
                <a:ext uri="{FF2B5EF4-FFF2-40B4-BE49-F238E27FC236}">
                  <a16:creationId xmlns:a16="http://schemas.microsoft.com/office/drawing/2014/main" id="{25B5F08E-54F5-4B45-B121-03E3F6EF092F}"/>
                </a:ext>
              </a:extLst>
            </p:cNvPr>
            <p:cNvSpPr/>
            <p:nvPr/>
          </p:nvSpPr>
          <p:spPr>
            <a:xfrm>
              <a:off x="6921217" y="4095188"/>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63" name="Freeform: Shape 162">
              <a:extLst>
                <a:ext uri="{FF2B5EF4-FFF2-40B4-BE49-F238E27FC236}">
                  <a16:creationId xmlns:a16="http://schemas.microsoft.com/office/drawing/2014/main" id="{A56379E8-C730-4FC6-B244-20A94934FDC3}"/>
                </a:ext>
              </a:extLst>
            </p:cNvPr>
            <p:cNvSpPr/>
            <p:nvPr/>
          </p:nvSpPr>
          <p:spPr>
            <a:xfrm>
              <a:off x="6992687" y="4214003"/>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27" name="Graphic 4">
            <a:extLst>
              <a:ext uri="{FF2B5EF4-FFF2-40B4-BE49-F238E27FC236}">
                <a16:creationId xmlns:a16="http://schemas.microsoft.com/office/drawing/2014/main" id="{B97D2590-C136-49D3-9299-770276FC549D}"/>
              </a:ext>
            </a:extLst>
          </p:cNvPr>
          <p:cNvGrpSpPr/>
          <p:nvPr/>
        </p:nvGrpSpPr>
        <p:grpSpPr>
          <a:xfrm>
            <a:off x="7056290" y="4855608"/>
            <a:ext cx="201483" cy="237631"/>
            <a:chOff x="7206967" y="4855607"/>
            <a:chExt cx="238125" cy="237631"/>
          </a:xfrm>
          <a:noFill/>
        </p:grpSpPr>
        <p:sp>
          <p:nvSpPr>
            <p:cNvPr id="165" name="Freeform: Shape 164">
              <a:extLst>
                <a:ext uri="{FF2B5EF4-FFF2-40B4-BE49-F238E27FC236}">
                  <a16:creationId xmlns:a16="http://schemas.microsoft.com/office/drawing/2014/main" id="{4FED0317-F2A2-4C32-AC5E-BA3BFF585ED9}"/>
                </a:ext>
              </a:extLst>
            </p:cNvPr>
            <p:cNvSpPr/>
            <p:nvPr/>
          </p:nvSpPr>
          <p:spPr>
            <a:xfrm>
              <a:off x="7206967" y="4855607"/>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66" name="Freeform: Shape 165">
              <a:extLst>
                <a:ext uri="{FF2B5EF4-FFF2-40B4-BE49-F238E27FC236}">
                  <a16:creationId xmlns:a16="http://schemas.microsoft.com/office/drawing/2014/main" id="{508130B8-8732-4A60-B7F0-8D78197B5280}"/>
                </a:ext>
              </a:extLst>
            </p:cNvPr>
            <p:cNvSpPr/>
            <p:nvPr/>
          </p:nvSpPr>
          <p:spPr>
            <a:xfrm>
              <a:off x="7278437" y="4974422"/>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28" name="Graphic 4">
            <a:extLst>
              <a:ext uri="{FF2B5EF4-FFF2-40B4-BE49-F238E27FC236}">
                <a16:creationId xmlns:a16="http://schemas.microsoft.com/office/drawing/2014/main" id="{21EA1327-6C75-4CE4-8E35-FCE3759FE4A3}"/>
              </a:ext>
            </a:extLst>
          </p:cNvPr>
          <p:cNvGrpSpPr/>
          <p:nvPr/>
        </p:nvGrpSpPr>
        <p:grpSpPr>
          <a:xfrm>
            <a:off x="6411545" y="4950660"/>
            <a:ext cx="201483" cy="237631"/>
            <a:chOff x="6444967" y="4950659"/>
            <a:chExt cx="238125" cy="237631"/>
          </a:xfrm>
          <a:noFill/>
        </p:grpSpPr>
        <p:sp>
          <p:nvSpPr>
            <p:cNvPr id="168" name="Freeform: Shape 167">
              <a:extLst>
                <a:ext uri="{FF2B5EF4-FFF2-40B4-BE49-F238E27FC236}">
                  <a16:creationId xmlns:a16="http://schemas.microsoft.com/office/drawing/2014/main" id="{0294DDF7-E05B-415A-9EE7-EABB88B46FC0}"/>
                </a:ext>
              </a:extLst>
            </p:cNvPr>
            <p:cNvSpPr/>
            <p:nvPr/>
          </p:nvSpPr>
          <p:spPr>
            <a:xfrm>
              <a:off x="6444967" y="4950659"/>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69" name="Freeform: Shape 168">
              <a:extLst>
                <a:ext uri="{FF2B5EF4-FFF2-40B4-BE49-F238E27FC236}">
                  <a16:creationId xmlns:a16="http://schemas.microsoft.com/office/drawing/2014/main" id="{690C6D87-0248-4E41-B3A8-7502E5FEBFCA}"/>
                </a:ext>
              </a:extLst>
            </p:cNvPr>
            <p:cNvSpPr/>
            <p:nvPr/>
          </p:nvSpPr>
          <p:spPr>
            <a:xfrm>
              <a:off x="6516437" y="5069475"/>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32" name="Graphic 4">
            <a:extLst>
              <a:ext uri="{FF2B5EF4-FFF2-40B4-BE49-F238E27FC236}">
                <a16:creationId xmlns:a16="http://schemas.microsoft.com/office/drawing/2014/main" id="{BC1792CC-E15D-4593-B641-41BA954B49BE}"/>
              </a:ext>
            </a:extLst>
          </p:cNvPr>
          <p:cNvGrpSpPr/>
          <p:nvPr/>
        </p:nvGrpSpPr>
        <p:grpSpPr>
          <a:xfrm>
            <a:off x="5686207" y="5045713"/>
            <a:ext cx="201483" cy="237631"/>
            <a:chOff x="5587717" y="5045712"/>
            <a:chExt cx="238125" cy="237631"/>
          </a:xfrm>
          <a:noFill/>
        </p:grpSpPr>
        <p:sp>
          <p:nvSpPr>
            <p:cNvPr id="171" name="Freeform: Shape 170">
              <a:extLst>
                <a:ext uri="{FF2B5EF4-FFF2-40B4-BE49-F238E27FC236}">
                  <a16:creationId xmlns:a16="http://schemas.microsoft.com/office/drawing/2014/main" id="{595340AF-EE28-42CF-AEFC-1C4509968C70}"/>
                </a:ext>
              </a:extLst>
            </p:cNvPr>
            <p:cNvSpPr/>
            <p:nvPr/>
          </p:nvSpPr>
          <p:spPr>
            <a:xfrm>
              <a:off x="5587717" y="5045712"/>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72" name="Freeform: Shape 171">
              <a:extLst>
                <a:ext uri="{FF2B5EF4-FFF2-40B4-BE49-F238E27FC236}">
                  <a16:creationId xmlns:a16="http://schemas.microsoft.com/office/drawing/2014/main" id="{3F1DD2E9-D84A-497B-B45B-57F3289924A9}"/>
                </a:ext>
              </a:extLst>
            </p:cNvPr>
            <p:cNvSpPr/>
            <p:nvPr/>
          </p:nvSpPr>
          <p:spPr>
            <a:xfrm>
              <a:off x="5659187" y="5164527"/>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33" name="Graphic 4">
            <a:extLst>
              <a:ext uri="{FF2B5EF4-FFF2-40B4-BE49-F238E27FC236}">
                <a16:creationId xmlns:a16="http://schemas.microsoft.com/office/drawing/2014/main" id="{A7D41902-2EFF-400F-A021-32B06CA18052}"/>
              </a:ext>
            </a:extLst>
          </p:cNvPr>
          <p:cNvGrpSpPr/>
          <p:nvPr/>
        </p:nvGrpSpPr>
        <p:grpSpPr>
          <a:xfrm>
            <a:off x="6411545" y="4950660"/>
            <a:ext cx="201483" cy="237631"/>
            <a:chOff x="6444967" y="4950659"/>
            <a:chExt cx="238125" cy="237631"/>
          </a:xfrm>
          <a:noFill/>
        </p:grpSpPr>
        <p:sp>
          <p:nvSpPr>
            <p:cNvPr id="174" name="Freeform: Shape 173">
              <a:extLst>
                <a:ext uri="{FF2B5EF4-FFF2-40B4-BE49-F238E27FC236}">
                  <a16:creationId xmlns:a16="http://schemas.microsoft.com/office/drawing/2014/main" id="{292C6637-C8BA-49A1-B940-2C20CD26E152}"/>
                </a:ext>
              </a:extLst>
            </p:cNvPr>
            <p:cNvSpPr/>
            <p:nvPr/>
          </p:nvSpPr>
          <p:spPr>
            <a:xfrm>
              <a:off x="6444967" y="4950659"/>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75" name="Freeform: Shape 174">
              <a:extLst>
                <a:ext uri="{FF2B5EF4-FFF2-40B4-BE49-F238E27FC236}">
                  <a16:creationId xmlns:a16="http://schemas.microsoft.com/office/drawing/2014/main" id="{139CE346-B4B6-4506-9A7A-F3C7461DCDE7}"/>
                </a:ext>
              </a:extLst>
            </p:cNvPr>
            <p:cNvSpPr/>
            <p:nvPr/>
          </p:nvSpPr>
          <p:spPr>
            <a:xfrm>
              <a:off x="6516437" y="5069475"/>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34" name="Graphic 4">
            <a:extLst>
              <a:ext uri="{FF2B5EF4-FFF2-40B4-BE49-F238E27FC236}">
                <a16:creationId xmlns:a16="http://schemas.microsoft.com/office/drawing/2014/main" id="{672D84A9-46A3-4302-BBAD-85963D610DE4}"/>
              </a:ext>
            </a:extLst>
          </p:cNvPr>
          <p:cNvGrpSpPr/>
          <p:nvPr/>
        </p:nvGrpSpPr>
        <p:grpSpPr>
          <a:xfrm>
            <a:off x="6411545" y="4950660"/>
            <a:ext cx="201483" cy="237631"/>
            <a:chOff x="6444967" y="4950659"/>
            <a:chExt cx="238125" cy="237631"/>
          </a:xfrm>
          <a:noFill/>
        </p:grpSpPr>
        <p:sp>
          <p:nvSpPr>
            <p:cNvPr id="177" name="Freeform: Shape 176">
              <a:extLst>
                <a:ext uri="{FF2B5EF4-FFF2-40B4-BE49-F238E27FC236}">
                  <a16:creationId xmlns:a16="http://schemas.microsoft.com/office/drawing/2014/main" id="{B1D4FDB8-CEED-44CD-AED4-10D50D727F33}"/>
                </a:ext>
              </a:extLst>
            </p:cNvPr>
            <p:cNvSpPr/>
            <p:nvPr/>
          </p:nvSpPr>
          <p:spPr>
            <a:xfrm>
              <a:off x="6444967" y="4950659"/>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78" name="Freeform: Shape 177">
              <a:extLst>
                <a:ext uri="{FF2B5EF4-FFF2-40B4-BE49-F238E27FC236}">
                  <a16:creationId xmlns:a16="http://schemas.microsoft.com/office/drawing/2014/main" id="{AD0A8E4C-56AB-4877-8098-F35132210936}"/>
                </a:ext>
              </a:extLst>
            </p:cNvPr>
            <p:cNvSpPr/>
            <p:nvPr/>
          </p:nvSpPr>
          <p:spPr>
            <a:xfrm>
              <a:off x="6516437" y="5069475"/>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35" name="Graphic 4">
            <a:extLst>
              <a:ext uri="{FF2B5EF4-FFF2-40B4-BE49-F238E27FC236}">
                <a16:creationId xmlns:a16="http://schemas.microsoft.com/office/drawing/2014/main" id="{727AB751-856F-4509-94D5-7F69E20EB1B4}"/>
              </a:ext>
            </a:extLst>
          </p:cNvPr>
          <p:cNvGrpSpPr/>
          <p:nvPr/>
        </p:nvGrpSpPr>
        <p:grpSpPr>
          <a:xfrm>
            <a:off x="6008579" y="5045713"/>
            <a:ext cx="201483" cy="237631"/>
            <a:chOff x="5968717" y="5045712"/>
            <a:chExt cx="238125" cy="237631"/>
          </a:xfrm>
          <a:noFill/>
        </p:grpSpPr>
        <p:sp>
          <p:nvSpPr>
            <p:cNvPr id="180" name="Freeform: Shape 179">
              <a:extLst>
                <a:ext uri="{FF2B5EF4-FFF2-40B4-BE49-F238E27FC236}">
                  <a16:creationId xmlns:a16="http://schemas.microsoft.com/office/drawing/2014/main" id="{5519E452-DCAA-415A-BEAB-AF761693C732}"/>
                </a:ext>
              </a:extLst>
            </p:cNvPr>
            <p:cNvSpPr/>
            <p:nvPr/>
          </p:nvSpPr>
          <p:spPr>
            <a:xfrm>
              <a:off x="5968717" y="5045712"/>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81" name="Freeform: Shape 180">
              <a:extLst>
                <a:ext uri="{FF2B5EF4-FFF2-40B4-BE49-F238E27FC236}">
                  <a16:creationId xmlns:a16="http://schemas.microsoft.com/office/drawing/2014/main" id="{83CFE0F5-E00F-49E6-B539-D94C1EAF1289}"/>
                </a:ext>
              </a:extLst>
            </p:cNvPr>
            <p:cNvSpPr/>
            <p:nvPr/>
          </p:nvSpPr>
          <p:spPr>
            <a:xfrm>
              <a:off x="6040187" y="5164527"/>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36" name="Graphic 4">
            <a:extLst>
              <a:ext uri="{FF2B5EF4-FFF2-40B4-BE49-F238E27FC236}">
                <a16:creationId xmlns:a16="http://schemas.microsoft.com/office/drawing/2014/main" id="{E0191C8E-5FA6-431C-AC80-9CEF59B430BC}"/>
              </a:ext>
            </a:extLst>
          </p:cNvPr>
          <p:cNvGrpSpPr/>
          <p:nvPr/>
        </p:nvGrpSpPr>
        <p:grpSpPr>
          <a:xfrm>
            <a:off x="5363834" y="4950660"/>
            <a:ext cx="201483" cy="237631"/>
            <a:chOff x="5206717" y="4950659"/>
            <a:chExt cx="238125" cy="237631"/>
          </a:xfrm>
          <a:noFill/>
        </p:grpSpPr>
        <p:sp>
          <p:nvSpPr>
            <p:cNvPr id="183" name="Freeform: Shape 182">
              <a:extLst>
                <a:ext uri="{FF2B5EF4-FFF2-40B4-BE49-F238E27FC236}">
                  <a16:creationId xmlns:a16="http://schemas.microsoft.com/office/drawing/2014/main" id="{10861B33-30A5-451A-9FD1-728A93E68600}"/>
                </a:ext>
              </a:extLst>
            </p:cNvPr>
            <p:cNvSpPr/>
            <p:nvPr/>
          </p:nvSpPr>
          <p:spPr>
            <a:xfrm>
              <a:off x="5206717" y="4950659"/>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84" name="Freeform: Shape 183">
              <a:extLst>
                <a:ext uri="{FF2B5EF4-FFF2-40B4-BE49-F238E27FC236}">
                  <a16:creationId xmlns:a16="http://schemas.microsoft.com/office/drawing/2014/main" id="{01A96FEF-002B-4CBC-A233-A3D3021272C6}"/>
                </a:ext>
              </a:extLst>
            </p:cNvPr>
            <p:cNvSpPr/>
            <p:nvPr/>
          </p:nvSpPr>
          <p:spPr>
            <a:xfrm>
              <a:off x="5278187" y="5069475"/>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40" name="Graphic 4">
            <a:extLst>
              <a:ext uri="{FF2B5EF4-FFF2-40B4-BE49-F238E27FC236}">
                <a16:creationId xmlns:a16="http://schemas.microsoft.com/office/drawing/2014/main" id="{4CFE2DC3-C2E3-4633-945B-61B2E6864C59}"/>
              </a:ext>
            </a:extLst>
          </p:cNvPr>
          <p:cNvGrpSpPr/>
          <p:nvPr/>
        </p:nvGrpSpPr>
        <p:grpSpPr>
          <a:xfrm>
            <a:off x="5041462" y="5045713"/>
            <a:ext cx="201483" cy="237631"/>
            <a:chOff x="4825717" y="5045712"/>
            <a:chExt cx="238125" cy="237631"/>
          </a:xfrm>
          <a:noFill/>
        </p:grpSpPr>
        <p:sp>
          <p:nvSpPr>
            <p:cNvPr id="186" name="Freeform: Shape 185">
              <a:extLst>
                <a:ext uri="{FF2B5EF4-FFF2-40B4-BE49-F238E27FC236}">
                  <a16:creationId xmlns:a16="http://schemas.microsoft.com/office/drawing/2014/main" id="{23775BAA-1DE1-40EA-AA8C-AE3E3F399C3F}"/>
                </a:ext>
              </a:extLst>
            </p:cNvPr>
            <p:cNvSpPr/>
            <p:nvPr/>
          </p:nvSpPr>
          <p:spPr>
            <a:xfrm>
              <a:off x="4825717" y="5045712"/>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87" name="Freeform: Shape 186">
              <a:extLst>
                <a:ext uri="{FF2B5EF4-FFF2-40B4-BE49-F238E27FC236}">
                  <a16:creationId xmlns:a16="http://schemas.microsoft.com/office/drawing/2014/main" id="{CF928A38-B3E5-4EBA-A9F8-3DA89925EFBA}"/>
                </a:ext>
              </a:extLst>
            </p:cNvPr>
            <p:cNvSpPr/>
            <p:nvPr/>
          </p:nvSpPr>
          <p:spPr>
            <a:xfrm>
              <a:off x="4897187" y="5164527"/>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41" name="Graphic 4">
            <a:extLst>
              <a:ext uri="{FF2B5EF4-FFF2-40B4-BE49-F238E27FC236}">
                <a16:creationId xmlns:a16="http://schemas.microsoft.com/office/drawing/2014/main" id="{1F242EC9-52E4-498E-9338-5783937D6284}"/>
              </a:ext>
            </a:extLst>
          </p:cNvPr>
          <p:cNvGrpSpPr/>
          <p:nvPr/>
        </p:nvGrpSpPr>
        <p:grpSpPr>
          <a:xfrm>
            <a:off x="6733943" y="5045713"/>
            <a:ext cx="201483" cy="237631"/>
            <a:chOff x="6825997" y="5045712"/>
            <a:chExt cx="238125" cy="237631"/>
          </a:xfrm>
          <a:noFill/>
        </p:grpSpPr>
        <p:sp>
          <p:nvSpPr>
            <p:cNvPr id="189" name="Freeform: Shape 188">
              <a:extLst>
                <a:ext uri="{FF2B5EF4-FFF2-40B4-BE49-F238E27FC236}">
                  <a16:creationId xmlns:a16="http://schemas.microsoft.com/office/drawing/2014/main" id="{70491FB4-7037-43F1-A6F1-6483B2EAD6AB}"/>
                </a:ext>
              </a:extLst>
            </p:cNvPr>
            <p:cNvSpPr/>
            <p:nvPr/>
          </p:nvSpPr>
          <p:spPr>
            <a:xfrm>
              <a:off x="6825997" y="5045712"/>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90" name="Freeform: Shape 189">
              <a:extLst>
                <a:ext uri="{FF2B5EF4-FFF2-40B4-BE49-F238E27FC236}">
                  <a16:creationId xmlns:a16="http://schemas.microsoft.com/office/drawing/2014/main" id="{A40CE9B4-5915-483F-A639-C0CB703E3E28}"/>
                </a:ext>
              </a:extLst>
            </p:cNvPr>
            <p:cNvSpPr/>
            <p:nvPr/>
          </p:nvSpPr>
          <p:spPr>
            <a:xfrm>
              <a:off x="6945059" y="5116998"/>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191" name="Freeform: Shape 190">
              <a:extLst>
                <a:ext uri="{FF2B5EF4-FFF2-40B4-BE49-F238E27FC236}">
                  <a16:creationId xmlns:a16="http://schemas.microsoft.com/office/drawing/2014/main" id="{523CE0A3-E5AB-4776-96A4-CB12DECDA91C}"/>
                </a:ext>
              </a:extLst>
            </p:cNvPr>
            <p:cNvSpPr/>
            <p:nvPr/>
          </p:nvSpPr>
          <p:spPr>
            <a:xfrm>
              <a:off x="6897431" y="5164527"/>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242" name="Graphic 4">
            <a:extLst>
              <a:ext uri="{FF2B5EF4-FFF2-40B4-BE49-F238E27FC236}">
                <a16:creationId xmlns:a16="http://schemas.microsoft.com/office/drawing/2014/main" id="{010E2C30-401D-463B-9550-4E34A52B0BBD}"/>
              </a:ext>
            </a:extLst>
          </p:cNvPr>
          <p:cNvGrpSpPr/>
          <p:nvPr/>
        </p:nvGrpSpPr>
        <p:grpSpPr>
          <a:xfrm>
            <a:off x="7056315" y="5140765"/>
            <a:ext cx="201483" cy="237631"/>
            <a:chOff x="7206997" y="5140764"/>
            <a:chExt cx="238125" cy="237631"/>
          </a:xfrm>
          <a:noFill/>
        </p:grpSpPr>
        <p:sp>
          <p:nvSpPr>
            <p:cNvPr id="193" name="Freeform: Shape 192">
              <a:extLst>
                <a:ext uri="{FF2B5EF4-FFF2-40B4-BE49-F238E27FC236}">
                  <a16:creationId xmlns:a16="http://schemas.microsoft.com/office/drawing/2014/main" id="{474E84A1-1B40-4CBB-8736-81783758D8F8}"/>
                </a:ext>
              </a:extLst>
            </p:cNvPr>
            <p:cNvSpPr/>
            <p:nvPr/>
          </p:nvSpPr>
          <p:spPr>
            <a:xfrm>
              <a:off x="7206997" y="5140764"/>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94" name="Freeform: Shape 193">
              <a:extLst>
                <a:ext uri="{FF2B5EF4-FFF2-40B4-BE49-F238E27FC236}">
                  <a16:creationId xmlns:a16="http://schemas.microsoft.com/office/drawing/2014/main" id="{A83510C1-E00B-4F85-9976-9A8FD1940C76}"/>
                </a:ext>
              </a:extLst>
            </p:cNvPr>
            <p:cNvSpPr/>
            <p:nvPr/>
          </p:nvSpPr>
          <p:spPr>
            <a:xfrm>
              <a:off x="7326059" y="5212050"/>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195" name="Freeform: Shape 194">
              <a:extLst>
                <a:ext uri="{FF2B5EF4-FFF2-40B4-BE49-F238E27FC236}">
                  <a16:creationId xmlns:a16="http://schemas.microsoft.com/office/drawing/2014/main" id="{FA40D3BE-3CA8-462C-A57A-4D60604C3DCA}"/>
                </a:ext>
              </a:extLst>
            </p:cNvPr>
            <p:cNvSpPr/>
            <p:nvPr/>
          </p:nvSpPr>
          <p:spPr>
            <a:xfrm>
              <a:off x="7278431" y="5259579"/>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243" name="Graphic 4">
            <a:extLst>
              <a:ext uri="{FF2B5EF4-FFF2-40B4-BE49-F238E27FC236}">
                <a16:creationId xmlns:a16="http://schemas.microsoft.com/office/drawing/2014/main" id="{5F8C758B-E2CC-4B03-83DC-209740B1BA10}"/>
              </a:ext>
            </a:extLst>
          </p:cNvPr>
          <p:cNvGrpSpPr/>
          <p:nvPr/>
        </p:nvGrpSpPr>
        <p:grpSpPr>
          <a:xfrm>
            <a:off x="4870240" y="4485377"/>
            <a:ext cx="201483" cy="237631"/>
            <a:chOff x="4635247" y="4285293"/>
            <a:chExt cx="238125" cy="237631"/>
          </a:xfrm>
          <a:noFill/>
        </p:grpSpPr>
        <p:sp>
          <p:nvSpPr>
            <p:cNvPr id="197" name="Freeform: Shape 196">
              <a:extLst>
                <a:ext uri="{FF2B5EF4-FFF2-40B4-BE49-F238E27FC236}">
                  <a16:creationId xmlns:a16="http://schemas.microsoft.com/office/drawing/2014/main" id="{64F13BE1-8F06-42DD-AB41-58D7319CA684}"/>
                </a:ext>
              </a:extLst>
            </p:cNvPr>
            <p:cNvSpPr/>
            <p:nvPr/>
          </p:nvSpPr>
          <p:spPr>
            <a:xfrm>
              <a:off x="4635247" y="4285293"/>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98" name="Freeform: Shape 197">
              <a:extLst>
                <a:ext uri="{FF2B5EF4-FFF2-40B4-BE49-F238E27FC236}">
                  <a16:creationId xmlns:a16="http://schemas.microsoft.com/office/drawing/2014/main" id="{FA88276B-345C-4558-BC0D-BC23BF13BDC3}"/>
                </a:ext>
              </a:extLst>
            </p:cNvPr>
            <p:cNvSpPr/>
            <p:nvPr/>
          </p:nvSpPr>
          <p:spPr>
            <a:xfrm>
              <a:off x="4754309" y="4356579"/>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199" name="Freeform: Shape 198">
              <a:extLst>
                <a:ext uri="{FF2B5EF4-FFF2-40B4-BE49-F238E27FC236}">
                  <a16:creationId xmlns:a16="http://schemas.microsoft.com/office/drawing/2014/main" id="{528DEDB1-E732-46F7-A2CC-0009CC7E7F63}"/>
                </a:ext>
              </a:extLst>
            </p:cNvPr>
            <p:cNvSpPr/>
            <p:nvPr/>
          </p:nvSpPr>
          <p:spPr>
            <a:xfrm>
              <a:off x="4706681" y="4404108"/>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sp>
        <p:nvSpPr>
          <p:cNvPr id="200" name="TextBox 199">
            <a:extLst>
              <a:ext uri="{FF2B5EF4-FFF2-40B4-BE49-F238E27FC236}">
                <a16:creationId xmlns:a16="http://schemas.microsoft.com/office/drawing/2014/main" id="{A48DD2DB-6E6F-4BA0-B79D-3796B3B0B8DD}"/>
              </a:ext>
            </a:extLst>
          </p:cNvPr>
          <p:cNvSpPr txBox="1"/>
          <p:nvPr/>
        </p:nvSpPr>
        <p:spPr>
          <a:xfrm>
            <a:off x="5141744" y="7201676"/>
            <a:ext cx="2620245" cy="485225"/>
          </a:xfrm>
          <a:prstGeom prst="rect">
            <a:avLst/>
          </a:prstGeom>
          <a:noFill/>
        </p:spPr>
        <p:txBody>
          <a:bodyPr wrap="square" lIns="99532" tIns="49766" rIns="99532" bIns="49766" rtlCol="0">
            <a:spAutoFit/>
          </a:bodyPr>
          <a:lstStyle/>
          <a:p>
            <a:r>
              <a:rPr lang="en-IN" sz="2500" dirty="0">
                <a:solidFill>
                  <a:srgbClr val="FF0000"/>
                </a:solidFill>
              </a:rPr>
              <a:t>Depletion </a:t>
            </a:r>
          </a:p>
        </p:txBody>
      </p:sp>
      <p:sp>
        <p:nvSpPr>
          <p:cNvPr id="201" name="TextBox 200">
            <a:extLst>
              <a:ext uri="{FF2B5EF4-FFF2-40B4-BE49-F238E27FC236}">
                <a16:creationId xmlns:a16="http://schemas.microsoft.com/office/drawing/2014/main" id="{793EF90B-1D1A-44C6-B27E-0E54E107E31F}"/>
              </a:ext>
            </a:extLst>
          </p:cNvPr>
          <p:cNvSpPr txBox="1"/>
          <p:nvPr/>
        </p:nvSpPr>
        <p:spPr>
          <a:xfrm>
            <a:off x="6592629" y="992721"/>
            <a:ext cx="2620245" cy="592946"/>
          </a:xfrm>
          <a:prstGeom prst="rect">
            <a:avLst/>
          </a:prstGeom>
          <a:noFill/>
        </p:spPr>
        <p:txBody>
          <a:bodyPr wrap="square" lIns="99532" tIns="49766" rIns="99532" bIns="49766" rtlCol="0">
            <a:spAutoFit/>
          </a:bodyPr>
          <a:lstStyle/>
          <a:p>
            <a:r>
              <a:rPr lang="en-IN" sz="1600" dirty="0"/>
              <a:t>When a small positive voltage is applied to the gate</a:t>
            </a:r>
          </a:p>
        </p:txBody>
      </p:sp>
      <p:grpSp>
        <p:nvGrpSpPr>
          <p:cNvPr id="244" name="Graphic 201">
            <a:extLst>
              <a:ext uri="{FF2B5EF4-FFF2-40B4-BE49-F238E27FC236}">
                <a16:creationId xmlns:a16="http://schemas.microsoft.com/office/drawing/2014/main" id="{65721B2F-B29A-45CB-AE63-F26948FAC539}"/>
              </a:ext>
            </a:extLst>
          </p:cNvPr>
          <p:cNvGrpSpPr/>
          <p:nvPr/>
        </p:nvGrpSpPr>
        <p:grpSpPr>
          <a:xfrm>
            <a:off x="6069014" y="1182523"/>
            <a:ext cx="201483" cy="238125"/>
            <a:chOff x="6040143" y="1182522"/>
            <a:chExt cx="238125" cy="238125"/>
          </a:xfrm>
          <a:solidFill>
            <a:srgbClr val="D5D5FF"/>
          </a:solidFill>
        </p:grpSpPr>
        <p:sp>
          <p:nvSpPr>
            <p:cNvPr id="205" name="Freeform: Shape 204">
              <a:extLst>
                <a:ext uri="{FF2B5EF4-FFF2-40B4-BE49-F238E27FC236}">
                  <a16:creationId xmlns:a16="http://schemas.microsoft.com/office/drawing/2014/main" id="{01CEC3BF-402C-4FE9-998A-ACC6AEA13D2B}"/>
                </a:ext>
              </a:extLst>
            </p:cNvPr>
            <p:cNvSpPr/>
            <p:nvPr/>
          </p:nvSpPr>
          <p:spPr>
            <a:xfrm>
              <a:off x="6040143" y="1182522"/>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06" name="Freeform: Shape 205">
              <a:extLst>
                <a:ext uri="{FF2B5EF4-FFF2-40B4-BE49-F238E27FC236}">
                  <a16:creationId xmlns:a16="http://schemas.microsoft.com/office/drawing/2014/main" id="{2C73C3A3-3751-4475-BC8F-C2AD052E7E60}"/>
                </a:ext>
              </a:extLst>
            </p:cNvPr>
            <p:cNvSpPr/>
            <p:nvPr/>
          </p:nvSpPr>
          <p:spPr>
            <a:xfrm>
              <a:off x="6159206" y="1253956"/>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07" name="Freeform: Shape 206">
              <a:extLst>
                <a:ext uri="{FF2B5EF4-FFF2-40B4-BE49-F238E27FC236}">
                  <a16:creationId xmlns:a16="http://schemas.microsoft.com/office/drawing/2014/main" id="{A88D5413-B3E9-4949-AC5F-922CC9C61551}"/>
                </a:ext>
              </a:extLst>
            </p:cNvPr>
            <p:cNvSpPr/>
            <p:nvPr/>
          </p:nvSpPr>
          <p:spPr>
            <a:xfrm>
              <a:off x="6111578" y="1301584"/>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248" name="Graphic 201">
            <a:extLst>
              <a:ext uri="{FF2B5EF4-FFF2-40B4-BE49-F238E27FC236}">
                <a16:creationId xmlns:a16="http://schemas.microsoft.com/office/drawing/2014/main" id="{65721B2F-B29A-45CB-AE63-F26948FAC539}"/>
              </a:ext>
            </a:extLst>
          </p:cNvPr>
          <p:cNvGrpSpPr/>
          <p:nvPr/>
        </p:nvGrpSpPr>
        <p:grpSpPr>
          <a:xfrm>
            <a:off x="6069014" y="1230148"/>
            <a:ext cx="201483" cy="238125"/>
            <a:chOff x="6040143" y="1230147"/>
            <a:chExt cx="238125" cy="238125"/>
          </a:xfrm>
          <a:solidFill>
            <a:srgbClr val="D5D5FF"/>
          </a:solidFill>
        </p:grpSpPr>
        <p:sp>
          <p:nvSpPr>
            <p:cNvPr id="209" name="Freeform: Shape 208">
              <a:extLst>
                <a:ext uri="{FF2B5EF4-FFF2-40B4-BE49-F238E27FC236}">
                  <a16:creationId xmlns:a16="http://schemas.microsoft.com/office/drawing/2014/main" id="{F478FB83-6A5B-4264-BE41-152968B2BDC5}"/>
                </a:ext>
              </a:extLst>
            </p:cNvPr>
            <p:cNvSpPr/>
            <p:nvPr/>
          </p:nvSpPr>
          <p:spPr>
            <a:xfrm>
              <a:off x="6040143" y="1230147"/>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10" name="Freeform: Shape 209">
              <a:extLst>
                <a:ext uri="{FF2B5EF4-FFF2-40B4-BE49-F238E27FC236}">
                  <a16:creationId xmlns:a16="http://schemas.microsoft.com/office/drawing/2014/main" id="{83F6FA47-0AC8-42B0-B33E-8FC4710F474F}"/>
                </a:ext>
              </a:extLst>
            </p:cNvPr>
            <p:cNvSpPr/>
            <p:nvPr/>
          </p:nvSpPr>
          <p:spPr>
            <a:xfrm>
              <a:off x="6159206" y="1301581"/>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11" name="Freeform: Shape 210">
              <a:extLst>
                <a:ext uri="{FF2B5EF4-FFF2-40B4-BE49-F238E27FC236}">
                  <a16:creationId xmlns:a16="http://schemas.microsoft.com/office/drawing/2014/main" id="{471D9477-6275-49AA-AE72-51DC9342CBDE}"/>
                </a:ext>
              </a:extLst>
            </p:cNvPr>
            <p:cNvSpPr/>
            <p:nvPr/>
          </p:nvSpPr>
          <p:spPr>
            <a:xfrm>
              <a:off x="6111578" y="1349209"/>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252" name="Graphic 201">
            <a:extLst>
              <a:ext uri="{FF2B5EF4-FFF2-40B4-BE49-F238E27FC236}">
                <a16:creationId xmlns:a16="http://schemas.microsoft.com/office/drawing/2014/main" id="{65721B2F-B29A-45CB-AE63-F26948FAC539}"/>
              </a:ext>
            </a:extLst>
          </p:cNvPr>
          <p:cNvGrpSpPr/>
          <p:nvPr/>
        </p:nvGrpSpPr>
        <p:grpSpPr>
          <a:xfrm>
            <a:off x="6069014" y="1277773"/>
            <a:ext cx="201483" cy="238125"/>
            <a:chOff x="6040143" y="1277772"/>
            <a:chExt cx="238125" cy="238125"/>
          </a:xfrm>
          <a:solidFill>
            <a:srgbClr val="D5D5FF"/>
          </a:solidFill>
        </p:grpSpPr>
        <p:sp>
          <p:nvSpPr>
            <p:cNvPr id="213" name="Freeform: Shape 212">
              <a:extLst>
                <a:ext uri="{FF2B5EF4-FFF2-40B4-BE49-F238E27FC236}">
                  <a16:creationId xmlns:a16="http://schemas.microsoft.com/office/drawing/2014/main" id="{84CAEEFC-5E97-4DF0-AB35-B0A1C22C9E04}"/>
                </a:ext>
              </a:extLst>
            </p:cNvPr>
            <p:cNvSpPr/>
            <p:nvPr/>
          </p:nvSpPr>
          <p:spPr>
            <a:xfrm>
              <a:off x="6040143" y="1277772"/>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14" name="Freeform: Shape 213">
              <a:extLst>
                <a:ext uri="{FF2B5EF4-FFF2-40B4-BE49-F238E27FC236}">
                  <a16:creationId xmlns:a16="http://schemas.microsoft.com/office/drawing/2014/main" id="{584D73CE-4A36-4CF5-84BB-D8B0B543FCE5}"/>
                </a:ext>
              </a:extLst>
            </p:cNvPr>
            <p:cNvSpPr/>
            <p:nvPr/>
          </p:nvSpPr>
          <p:spPr>
            <a:xfrm>
              <a:off x="6159206" y="1349206"/>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15" name="Freeform: Shape 214">
              <a:extLst>
                <a:ext uri="{FF2B5EF4-FFF2-40B4-BE49-F238E27FC236}">
                  <a16:creationId xmlns:a16="http://schemas.microsoft.com/office/drawing/2014/main" id="{6EEE428D-EDD7-4C92-8ABF-B89F8E02FDE7}"/>
                </a:ext>
              </a:extLst>
            </p:cNvPr>
            <p:cNvSpPr/>
            <p:nvPr/>
          </p:nvSpPr>
          <p:spPr>
            <a:xfrm>
              <a:off x="6111578" y="1396834"/>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32" name="Graphic 201">
            <a:extLst>
              <a:ext uri="{FF2B5EF4-FFF2-40B4-BE49-F238E27FC236}">
                <a16:creationId xmlns:a16="http://schemas.microsoft.com/office/drawing/2014/main" id="{65721B2F-B29A-45CB-AE63-F26948FAC539}"/>
              </a:ext>
            </a:extLst>
          </p:cNvPr>
          <p:cNvGrpSpPr/>
          <p:nvPr/>
        </p:nvGrpSpPr>
        <p:grpSpPr>
          <a:xfrm>
            <a:off x="6069014" y="1373023"/>
            <a:ext cx="201483" cy="238125"/>
            <a:chOff x="6040143" y="1373022"/>
            <a:chExt cx="238125" cy="238125"/>
          </a:xfrm>
          <a:solidFill>
            <a:srgbClr val="D5D5FF"/>
          </a:solidFill>
        </p:grpSpPr>
        <p:sp>
          <p:nvSpPr>
            <p:cNvPr id="221" name="Freeform: Shape 220">
              <a:extLst>
                <a:ext uri="{FF2B5EF4-FFF2-40B4-BE49-F238E27FC236}">
                  <a16:creationId xmlns:a16="http://schemas.microsoft.com/office/drawing/2014/main" id="{E4799ADF-0873-452D-8813-FD3EF3F787F7}"/>
                </a:ext>
              </a:extLst>
            </p:cNvPr>
            <p:cNvSpPr/>
            <p:nvPr/>
          </p:nvSpPr>
          <p:spPr>
            <a:xfrm>
              <a:off x="6040143" y="1373022"/>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22" name="Freeform: Shape 221">
              <a:extLst>
                <a:ext uri="{FF2B5EF4-FFF2-40B4-BE49-F238E27FC236}">
                  <a16:creationId xmlns:a16="http://schemas.microsoft.com/office/drawing/2014/main" id="{6D0D1A15-E4D0-4CF4-B98E-ACE90AE58F7F}"/>
                </a:ext>
              </a:extLst>
            </p:cNvPr>
            <p:cNvSpPr/>
            <p:nvPr/>
          </p:nvSpPr>
          <p:spPr>
            <a:xfrm>
              <a:off x="6159206" y="1444456"/>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23" name="Freeform: Shape 222">
              <a:extLst>
                <a:ext uri="{FF2B5EF4-FFF2-40B4-BE49-F238E27FC236}">
                  <a16:creationId xmlns:a16="http://schemas.microsoft.com/office/drawing/2014/main" id="{6F62D765-4B49-4E13-A0EB-EFA62482BF9D}"/>
                </a:ext>
              </a:extLst>
            </p:cNvPr>
            <p:cNvSpPr/>
            <p:nvPr/>
          </p:nvSpPr>
          <p:spPr>
            <a:xfrm>
              <a:off x="6111578" y="1492084"/>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33" name="Graphic 201">
            <a:extLst>
              <a:ext uri="{FF2B5EF4-FFF2-40B4-BE49-F238E27FC236}">
                <a16:creationId xmlns:a16="http://schemas.microsoft.com/office/drawing/2014/main" id="{65721B2F-B29A-45CB-AE63-F26948FAC539}"/>
              </a:ext>
            </a:extLst>
          </p:cNvPr>
          <p:cNvGrpSpPr/>
          <p:nvPr/>
        </p:nvGrpSpPr>
        <p:grpSpPr>
          <a:xfrm>
            <a:off x="6069014" y="1468273"/>
            <a:ext cx="201483" cy="238125"/>
            <a:chOff x="6040143" y="1468272"/>
            <a:chExt cx="238125" cy="238125"/>
          </a:xfrm>
          <a:solidFill>
            <a:srgbClr val="D5D5FF"/>
          </a:solidFill>
        </p:grpSpPr>
        <p:sp>
          <p:nvSpPr>
            <p:cNvPr id="229" name="Freeform: Shape 228">
              <a:extLst>
                <a:ext uri="{FF2B5EF4-FFF2-40B4-BE49-F238E27FC236}">
                  <a16:creationId xmlns:a16="http://schemas.microsoft.com/office/drawing/2014/main" id="{85BEE579-3410-4FF2-9D5A-93D6F50EEDFD}"/>
                </a:ext>
              </a:extLst>
            </p:cNvPr>
            <p:cNvSpPr/>
            <p:nvPr/>
          </p:nvSpPr>
          <p:spPr>
            <a:xfrm>
              <a:off x="6040143" y="1468272"/>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30" name="Freeform: Shape 229">
              <a:extLst>
                <a:ext uri="{FF2B5EF4-FFF2-40B4-BE49-F238E27FC236}">
                  <a16:creationId xmlns:a16="http://schemas.microsoft.com/office/drawing/2014/main" id="{659A99E8-5436-4C96-B6E2-CD3FBD627A7F}"/>
                </a:ext>
              </a:extLst>
            </p:cNvPr>
            <p:cNvSpPr/>
            <p:nvPr/>
          </p:nvSpPr>
          <p:spPr>
            <a:xfrm>
              <a:off x="6159206" y="1539706"/>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31" name="Freeform: Shape 230">
              <a:extLst>
                <a:ext uri="{FF2B5EF4-FFF2-40B4-BE49-F238E27FC236}">
                  <a16:creationId xmlns:a16="http://schemas.microsoft.com/office/drawing/2014/main" id="{053350FC-A86F-4408-B8D1-E5F97EE96733}"/>
                </a:ext>
              </a:extLst>
            </p:cNvPr>
            <p:cNvSpPr/>
            <p:nvPr/>
          </p:nvSpPr>
          <p:spPr>
            <a:xfrm>
              <a:off x="6111578" y="1587334"/>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34" name="Graphic 201">
            <a:extLst>
              <a:ext uri="{FF2B5EF4-FFF2-40B4-BE49-F238E27FC236}">
                <a16:creationId xmlns:a16="http://schemas.microsoft.com/office/drawing/2014/main" id="{65721B2F-B29A-45CB-AE63-F26948FAC539}"/>
              </a:ext>
            </a:extLst>
          </p:cNvPr>
          <p:cNvGrpSpPr/>
          <p:nvPr/>
        </p:nvGrpSpPr>
        <p:grpSpPr>
          <a:xfrm>
            <a:off x="6069014" y="1563523"/>
            <a:ext cx="201483" cy="238125"/>
            <a:chOff x="6040143" y="1563522"/>
            <a:chExt cx="238125" cy="238125"/>
          </a:xfrm>
          <a:solidFill>
            <a:srgbClr val="D5D5FF"/>
          </a:solidFill>
        </p:grpSpPr>
        <p:sp>
          <p:nvSpPr>
            <p:cNvPr id="237" name="Freeform: Shape 236">
              <a:extLst>
                <a:ext uri="{FF2B5EF4-FFF2-40B4-BE49-F238E27FC236}">
                  <a16:creationId xmlns:a16="http://schemas.microsoft.com/office/drawing/2014/main" id="{12F51B9D-4137-47C6-9C1B-FA6822451BE6}"/>
                </a:ext>
              </a:extLst>
            </p:cNvPr>
            <p:cNvSpPr/>
            <p:nvPr/>
          </p:nvSpPr>
          <p:spPr>
            <a:xfrm>
              <a:off x="6040143" y="1563522"/>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38" name="Freeform: Shape 237">
              <a:extLst>
                <a:ext uri="{FF2B5EF4-FFF2-40B4-BE49-F238E27FC236}">
                  <a16:creationId xmlns:a16="http://schemas.microsoft.com/office/drawing/2014/main" id="{EA3FFDDE-4248-4288-9010-F8FB2B439320}"/>
                </a:ext>
              </a:extLst>
            </p:cNvPr>
            <p:cNvSpPr/>
            <p:nvPr/>
          </p:nvSpPr>
          <p:spPr>
            <a:xfrm>
              <a:off x="6159206" y="1634956"/>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39" name="Freeform: Shape 238">
              <a:extLst>
                <a:ext uri="{FF2B5EF4-FFF2-40B4-BE49-F238E27FC236}">
                  <a16:creationId xmlns:a16="http://schemas.microsoft.com/office/drawing/2014/main" id="{99F8DF1F-69BE-49A7-AD9B-A85C3C78CE94}"/>
                </a:ext>
              </a:extLst>
            </p:cNvPr>
            <p:cNvSpPr/>
            <p:nvPr/>
          </p:nvSpPr>
          <p:spPr>
            <a:xfrm>
              <a:off x="6111578" y="1682584"/>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35" name="Graphic 201">
            <a:extLst>
              <a:ext uri="{FF2B5EF4-FFF2-40B4-BE49-F238E27FC236}">
                <a16:creationId xmlns:a16="http://schemas.microsoft.com/office/drawing/2014/main" id="{65721B2F-B29A-45CB-AE63-F26948FAC539}"/>
              </a:ext>
            </a:extLst>
          </p:cNvPr>
          <p:cNvGrpSpPr/>
          <p:nvPr/>
        </p:nvGrpSpPr>
        <p:grpSpPr>
          <a:xfrm>
            <a:off x="6069014" y="1658772"/>
            <a:ext cx="201483" cy="238125"/>
            <a:chOff x="6040143" y="1658772"/>
            <a:chExt cx="238125" cy="238125"/>
          </a:xfrm>
          <a:solidFill>
            <a:srgbClr val="D5D5FF"/>
          </a:solidFill>
        </p:grpSpPr>
        <p:sp>
          <p:nvSpPr>
            <p:cNvPr id="245" name="Freeform: Shape 244">
              <a:extLst>
                <a:ext uri="{FF2B5EF4-FFF2-40B4-BE49-F238E27FC236}">
                  <a16:creationId xmlns:a16="http://schemas.microsoft.com/office/drawing/2014/main" id="{9109E897-D8E3-4A58-A3E2-A69B589ABC40}"/>
                </a:ext>
              </a:extLst>
            </p:cNvPr>
            <p:cNvSpPr/>
            <p:nvPr/>
          </p:nvSpPr>
          <p:spPr>
            <a:xfrm>
              <a:off x="6040143" y="1658772"/>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46" name="Freeform: Shape 245">
              <a:extLst>
                <a:ext uri="{FF2B5EF4-FFF2-40B4-BE49-F238E27FC236}">
                  <a16:creationId xmlns:a16="http://schemas.microsoft.com/office/drawing/2014/main" id="{368D8FC9-D1F5-47FC-989B-EAA2E9342131}"/>
                </a:ext>
              </a:extLst>
            </p:cNvPr>
            <p:cNvSpPr/>
            <p:nvPr/>
          </p:nvSpPr>
          <p:spPr>
            <a:xfrm>
              <a:off x="6159206" y="1730206"/>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47" name="Freeform: Shape 246">
              <a:extLst>
                <a:ext uri="{FF2B5EF4-FFF2-40B4-BE49-F238E27FC236}">
                  <a16:creationId xmlns:a16="http://schemas.microsoft.com/office/drawing/2014/main" id="{E01E24B1-5B20-41CB-9900-2FD2B6F4C3A0}"/>
                </a:ext>
              </a:extLst>
            </p:cNvPr>
            <p:cNvSpPr/>
            <p:nvPr/>
          </p:nvSpPr>
          <p:spPr>
            <a:xfrm>
              <a:off x="6111578" y="1777834"/>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36" name="Graphic 201">
            <a:extLst>
              <a:ext uri="{FF2B5EF4-FFF2-40B4-BE49-F238E27FC236}">
                <a16:creationId xmlns:a16="http://schemas.microsoft.com/office/drawing/2014/main" id="{65721B2F-B29A-45CB-AE63-F26948FAC539}"/>
              </a:ext>
            </a:extLst>
          </p:cNvPr>
          <p:cNvGrpSpPr/>
          <p:nvPr/>
        </p:nvGrpSpPr>
        <p:grpSpPr>
          <a:xfrm>
            <a:off x="6069014" y="1706397"/>
            <a:ext cx="201483" cy="238125"/>
            <a:chOff x="6040143" y="1706397"/>
            <a:chExt cx="238125" cy="238125"/>
          </a:xfrm>
          <a:solidFill>
            <a:srgbClr val="D5D5FF"/>
          </a:solidFill>
        </p:grpSpPr>
        <p:sp>
          <p:nvSpPr>
            <p:cNvPr id="249" name="Freeform: Shape 248">
              <a:extLst>
                <a:ext uri="{FF2B5EF4-FFF2-40B4-BE49-F238E27FC236}">
                  <a16:creationId xmlns:a16="http://schemas.microsoft.com/office/drawing/2014/main" id="{E3C0647D-8B16-4661-8BD0-3B1A2ACC213E}"/>
                </a:ext>
              </a:extLst>
            </p:cNvPr>
            <p:cNvSpPr/>
            <p:nvPr/>
          </p:nvSpPr>
          <p:spPr>
            <a:xfrm>
              <a:off x="6040143" y="1706397"/>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50" name="Freeform: Shape 249">
              <a:extLst>
                <a:ext uri="{FF2B5EF4-FFF2-40B4-BE49-F238E27FC236}">
                  <a16:creationId xmlns:a16="http://schemas.microsoft.com/office/drawing/2014/main" id="{8EEC25DB-62E2-4B68-8950-C7180E41F04A}"/>
                </a:ext>
              </a:extLst>
            </p:cNvPr>
            <p:cNvSpPr/>
            <p:nvPr/>
          </p:nvSpPr>
          <p:spPr>
            <a:xfrm>
              <a:off x="6159206" y="1777831"/>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51" name="Freeform: Shape 250">
              <a:extLst>
                <a:ext uri="{FF2B5EF4-FFF2-40B4-BE49-F238E27FC236}">
                  <a16:creationId xmlns:a16="http://schemas.microsoft.com/office/drawing/2014/main" id="{63A7CBC7-6AF5-47C0-8F2A-D0C45C27B760}"/>
                </a:ext>
              </a:extLst>
            </p:cNvPr>
            <p:cNvSpPr/>
            <p:nvPr/>
          </p:nvSpPr>
          <p:spPr>
            <a:xfrm>
              <a:off x="6111578" y="1825459"/>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37" name="Graphic 201">
            <a:extLst>
              <a:ext uri="{FF2B5EF4-FFF2-40B4-BE49-F238E27FC236}">
                <a16:creationId xmlns:a16="http://schemas.microsoft.com/office/drawing/2014/main" id="{65721B2F-B29A-45CB-AE63-F26948FAC539}"/>
              </a:ext>
            </a:extLst>
          </p:cNvPr>
          <p:cNvGrpSpPr/>
          <p:nvPr/>
        </p:nvGrpSpPr>
        <p:grpSpPr>
          <a:xfrm>
            <a:off x="6069014" y="1754022"/>
            <a:ext cx="201483" cy="238125"/>
            <a:chOff x="6040143" y="1754022"/>
            <a:chExt cx="238125" cy="238125"/>
          </a:xfrm>
          <a:solidFill>
            <a:srgbClr val="D5D5FF"/>
          </a:solidFill>
        </p:grpSpPr>
        <p:sp>
          <p:nvSpPr>
            <p:cNvPr id="253" name="Freeform: Shape 252">
              <a:extLst>
                <a:ext uri="{FF2B5EF4-FFF2-40B4-BE49-F238E27FC236}">
                  <a16:creationId xmlns:a16="http://schemas.microsoft.com/office/drawing/2014/main" id="{FDD28A4C-3AB5-4448-8B80-7A13A8F83C4B}"/>
                </a:ext>
              </a:extLst>
            </p:cNvPr>
            <p:cNvSpPr/>
            <p:nvPr/>
          </p:nvSpPr>
          <p:spPr>
            <a:xfrm>
              <a:off x="6040143" y="1754022"/>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54" name="Freeform: Shape 253">
              <a:extLst>
                <a:ext uri="{FF2B5EF4-FFF2-40B4-BE49-F238E27FC236}">
                  <a16:creationId xmlns:a16="http://schemas.microsoft.com/office/drawing/2014/main" id="{EC417532-F5D5-400A-9179-286BB8BA5AF0}"/>
                </a:ext>
              </a:extLst>
            </p:cNvPr>
            <p:cNvSpPr/>
            <p:nvPr/>
          </p:nvSpPr>
          <p:spPr>
            <a:xfrm>
              <a:off x="6159206" y="1825456"/>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55" name="Freeform: Shape 254">
              <a:extLst>
                <a:ext uri="{FF2B5EF4-FFF2-40B4-BE49-F238E27FC236}">
                  <a16:creationId xmlns:a16="http://schemas.microsoft.com/office/drawing/2014/main" id="{32292CF9-99D9-4C5E-B503-B2ABA0B97BBC}"/>
                </a:ext>
              </a:extLst>
            </p:cNvPr>
            <p:cNvSpPr/>
            <p:nvPr/>
          </p:nvSpPr>
          <p:spPr>
            <a:xfrm>
              <a:off x="6111578" y="1873084"/>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38" name="Graphic 201">
            <a:extLst>
              <a:ext uri="{FF2B5EF4-FFF2-40B4-BE49-F238E27FC236}">
                <a16:creationId xmlns:a16="http://schemas.microsoft.com/office/drawing/2014/main" id="{65721B2F-B29A-45CB-AE63-F26948FAC539}"/>
              </a:ext>
            </a:extLst>
          </p:cNvPr>
          <p:cNvGrpSpPr/>
          <p:nvPr/>
        </p:nvGrpSpPr>
        <p:grpSpPr>
          <a:xfrm>
            <a:off x="6069014" y="1801647"/>
            <a:ext cx="201483" cy="238125"/>
            <a:chOff x="6040143" y="1801647"/>
            <a:chExt cx="238125" cy="238125"/>
          </a:xfrm>
          <a:solidFill>
            <a:srgbClr val="D5D5FF"/>
          </a:solidFill>
        </p:grpSpPr>
        <p:sp>
          <p:nvSpPr>
            <p:cNvPr id="257" name="Freeform: Shape 256">
              <a:extLst>
                <a:ext uri="{FF2B5EF4-FFF2-40B4-BE49-F238E27FC236}">
                  <a16:creationId xmlns:a16="http://schemas.microsoft.com/office/drawing/2014/main" id="{E400DB41-C6AF-464F-AE1B-C935389DE756}"/>
                </a:ext>
              </a:extLst>
            </p:cNvPr>
            <p:cNvSpPr/>
            <p:nvPr/>
          </p:nvSpPr>
          <p:spPr>
            <a:xfrm>
              <a:off x="6040143" y="1801647"/>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58" name="Freeform: Shape 257">
              <a:extLst>
                <a:ext uri="{FF2B5EF4-FFF2-40B4-BE49-F238E27FC236}">
                  <a16:creationId xmlns:a16="http://schemas.microsoft.com/office/drawing/2014/main" id="{89C4EA55-0C99-4FA0-93AE-B3E9305BF340}"/>
                </a:ext>
              </a:extLst>
            </p:cNvPr>
            <p:cNvSpPr/>
            <p:nvPr/>
          </p:nvSpPr>
          <p:spPr>
            <a:xfrm>
              <a:off x="6159206" y="1873081"/>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59" name="Freeform: Shape 258">
              <a:extLst>
                <a:ext uri="{FF2B5EF4-FFF2-40B4-BE49-F238E27FC236}">
                  <a16:creationId xmlns:a16="http://schemas.microsoft.com/office/drawing/2014/main" id="{88E9549E-DA7C-4400-8F43-5C99F2FD7939}"/>
                </a:ext>
              </a:extLst>
            </p:cNvPr>
            <p:cNvSpPr/>
            <p:nvPr/>
          </p:nvSpPr>
          <p:spPr>
            <a:xfrm>
              <a:off x="6111578" y="1920709"/>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39" name="Graphic 259">
            <a:extLst>
              <a:ext uri="{FF2B5EF4-FFF2-40B4-BE49-F238E27FC236}">
                <a16:creationId xmlns:a16="http://schemas.microsoft.com/office/drawing/2014/main" id="{0ECE06B7-D5D5-4318-A949-F79FE8520A66}"/>
              </a:ext>
            </a:extLst>
          </p:cNvPr>
          <p:cNvGrpSpPr/>
          <p:nvPr/>
        </p:nvGrpSpPr>
        <p:grpSpPr>
          <a:xfrm>
            <a:off x="6071262" y="1021381"/>
            <a:ext cx="201483" cy="238125"/>
            <a:chOff x="6042800" y="1021380"/>
            <a:chExt cx="238125" cy="238125"/>
          </a:xfrm>
          <a:solidFill>
            <a:srgbClr val="D5D5FF"/>
          </a:solidFill>
        </p:grpSpPr>
        <p:sp>
          <p:nvSpPr>
            <p:cNvPr id="263" name="Freeform: Shape 262">
              <a:extLst>
                <a:ext uri="{FF2B5EF4-FFF2-40B4-BE49-F238E27FC236}">
                  <a16:creationId xmlns:a16="http://schemas.microsoft.com/office/drawing/2014/main" id="{EB0FAA43-57D2-49D8-B373-8AD844288798}"/>
                </a:ext>
              </a:extLst>
            </p:cNvPr>
            <p:cNvSpPr/>
            <p:nvPr/>
          </p:nvSpPr>
          <p:spPr>
            <a:xfrm>
              <a:off x="6042800" y="1021380"/>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64" name="Freeform: Shape 263">
              <a:extLst>
                <a:ext uri="{FF2B5EF4-FFF2-40B4-BE49-F238E27FC236}">
                  <a16:creationId xmlns:a16="http://schemas.microsoft.com/office/drawing/2014/main" id="{BA89E744-8367-4760-913E-F58EE2671933}"/>
                </a:ext>
              </a:extLst>
            </p:cNvPr>
            <p:cNvSpPr/>
            <p:nvPr/>
          </p:nvSpPr>
          <p:spPr>
            <a:xfrm>
              <a:off x="6161863" y="1092814"/>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65" name="Freeform: Shape 264">
              <a:extLst>
                <a:ext uri="{FF2B5EF4-FFF2-40B4-BE49-F238E27FC236}">
                  <a16:creationId xmlns:a16="http://schemas.microsoft.com/office/drawing/2014/main" id="{646A6BE4-D7A7-4260-AE9E-3942C018DF81}"/>
                </a:ext>
              </a:extLst>
            </p:cNvPr>
            <p:cNvSpPr/>
            <p:nvPr/>
          </p:nvSpPr>
          <p:spPr>
            <a:xfrm>
              <a:off x="6114235" y="1140442"/>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40" name="Graphic 259">
            <a:extLst>
              <a:ext uri="{FF2B5EF4-FFF2-40B4-BE49-F238E27FC236}">
                <a16:creationId xmlns:a16="http://schemas.microsoft.com/office/drawing/2014/main" id="{0ECE06B7-D5D5-4318-A949-F79FE8520A66}"/>
              </a:ext>
            </a:extLst>
          </p:cNvPr>
          <p:cNvGrpSpPr/>
          <p:nvPr/>
        </p:nvGrpSpPr>
        <p:grpSpPr>
          <a:xfrm>
            <a:off x="6071262" y="1069006"/>
            <a:ext cx="201483" cy="238125"/>
            <a:chOff x="6042800" y="1069005"/>
            <a:chExt cx="238125" cy="238125"/>
          </a:xfrm>
          <a:solidFill>
            <a:srgbClr val="D5D5FF"/>
          </a:solidFill>
        </p:grpSpPr>
        <p:sp>
          <p:nvSpPr>
            <p:cNvPr id="267" name="Freeform: Shape 266">
              <a:extLst>
                <a:ext uri="{FF2B5EF4-FFF2-40B4-BE49-F238E27FC236}">
                  <a16:creationId xmlns:a16="http://schemas.microsoft.com/office/drawing/2014/main" id="{D721FF49-4D0F-4208-9C96-49BB2FAAE42C}"/>
                </a:ext>
              </a:extLst>
            </p:cNvPr>
            <p:cNvSpPr/>
            <p:nvPr/>
          </p:nvSpPr>
          <p:spPr>
            <a:xfrm>
              <a:off x="6042800" y="1069005"/>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68" name="Freeform: Shape 267">
              <a:extLst>
                <a:ext uri="{FF2B5EF4-FFF2-40B4-BE49-F238E27FC236}">
                  <a16:creationId xmlns:a16="http://schemas.microsoft.com/office/drawing/2014/main" id="{79E587A4-2C72-482E-ADCE-F23648DA8BBE}"/>
                </a:ext>
              </a:extLst>
            </p:cNvPr>
            <p:cNvSpPr/>
            <p:nvPr/>
          </p:nvSpPr>
          <p:spPr>
            <a:xfrm>
              <a:off x="6161863" y="1140439"/>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69" name="Freeform: Shape 268">
              <a:extLst>
                <a:ext uri="{FF2B5EF4-FFF2-40B4-BE49-F238E27FC236}">
                  <a16:creationId xmlns:a16="http://schemas.microsoft.com/office/drawing/2014/main" id="{E0A385BD-09E5-4A6B-8DBA-D426EB5A2FE0}"/>
                </a:ext>
              </a:extLst>
            </p:cNvPr>
            <p:cNvSpPr/>
            <p:nvPr/>
          </p:nvSpPr>
          <p:spPr>
            <a:xfrm>
              <a:off x="6114235" y="1188067"/>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41" name="Graphic 259">
            <a:extLst>
              <a:ext uri="{FF2B5EF4-FFF2-40B4-BE49-F238E27FC236}">
                <a16:creationId xmlns:a16="http://schemas.microsoft.com/office/drawing/2014/main" id="{B5A8AF04-4737-41F9-A8E9-C3A1C2BC5EE1}"/>
              </a:ext>
            </a:extLst>
          </p:cNvPr>
          <p:cNvGrpSpPr/>
          <p:nvPr/>
        </p:nvGrpSpPr>
        <p:grpSpPr>
          <a:xfrm>
            <a:off x="6071262" y="893184"/>
            <a:ext cx="201483" cy="238125"/>
            <a:chOff x="6042800" y="1069005"/>
            <a:chExt cx="238125" cy="238125"/>
          </a:xfrm>
          <a:solidFill>
            <a:srgbClr val="D5D5FF"/>
          </a:solidFill>
        </p:grpSpPr>
        <p:sp>
          <p:nvSpPr>
            <p:cNvPr id="271" name="Freeform: Shape 270">
              <a:extLst>
                <a:ext uri="{FF2B5EF4-FFF2-40B4-BE49-F238E27FC236}">
                  <a16:creationId xmlns:a16="http://schemas.microsoft.com/office/drawing/2014/main" id="{92F8EE09-802C-4FE4-B8ED-6FC767BE8B85}"/>
                </a:ext>
              </a:extLst>
            </p:cNvPr>
            <p:cNvSpPr/>
            <p:nvPr/>
          </p:nvSpPr>
          <p:spPr>
            <a:xfrm>
              <a:off x="6042800" y="1069005"/>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72" name="Freeform: Shape 271">
              <a:extLst>
                <a:ext uri="{FF2B5EF4-FFF2-40B4-BE49-F238E27FC236}">
                  <a16:creationId xmlns:a16="http://schemas.microsoft.com/office/drawing/2014/main" id="{686C8AEC-4ECE-4E18-B3D1-23FF14C818BC}"/>
                </a:ext>
              </a:extLst>
            </p:cNvPr>
            <p:cNvSpPr/>
            <p:nvPr/>
          </p:nvSpPr>
          <p:spPr>
            <a:xfrm>
              <a:off x="6161863" y="1140439"/>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73" name="Freeform: Shape 272">
              <a:extLst>
                <a:ext uri="{FF2B5EF4-FFF2-40B4-BE49-F238E27FC236}">
                  <a16:creationId xmlns:a16="http://schemas.microsoft.com/office/drawing/2014/main" id="{CA656B67-B40C-4D79-96D5-31A1BDD0FE9C}"/>
                </a:ext>
              </a:extLst>
            </p:cNvPr>
            <p:cNvSpPr/>
            <p:nvPr/>
          </p:nvSpPr>
          <p:spPr>
            <a:xfrm>
              <a:off x="6114235" y="1188067"/>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pic>
        <p:nvPicPr>
          <p:cNvPr id="274" name="Graphic 273">
            <a:extLst>
              <a:ext uri="{FF2B5EF4-FFF2-40B4-BE49-F238E27FC236}">
                <a16:creationId xmlns:a16="http://schemas.microsoft.com/office/drawing/2014/main" id="{06C8C6FE-130B-4BB6-9035-D650FDEF6252}"/>
              </a:ext>
            </a:extLst>
          </p:cNvPr>
          <p:cNvPicPr>
            <a:picLocks noChangeAspect="1"/>
          </p:cNvPicPr>
          <p:nvPr/>
        </p:nvPicPr>
        <p:blipFill>
          <a:blip cstate="print"/>
          <a:stretch>
            <a:fillRect/>
          </a:stretch>
        </p:blipFill>
        <p:spPr>
          <a:xfrm>
            <a:off x="4860160" y="3561525"/>
            <a:ext cx="2595100" cy="304800"/>
          </a:xfrm>
          <a:prstGeom prst="rect">
            <a:avLst/>
          </a:prstGeom>
        </p:spPr>
      </p:pic>
      <p:sp>
        <p:nvSpPr>
          <p:cNvPr id="275" name="TextBox 274">
            <a:extLst>
              <a:ext uri="{FF2B5EF4-FFF2-40B4-BE49-F238E27FC236}">
                <a16:creationId xmlns:a16="http://schemas.microsoft.com/office/drawing/2014/main" id="{B918FF2D-63AE-4BC2-BA76-F5241EAAFE29}"/>
              </a:ext>
            </a:extLst>
          </p:cNvPr>
          <p:cNvSpPr txBox="1"/>
          <p:nvPr/>
        </p:nvSpPr>
        <p:spPr>
          <a:xfrm>
            <a:off x="5432263" y="3338839"/>
            <a:ext cx="1936933" cy="346725"/>
          </a:xfrm>
          <a:prstGeom prst="rect">
            <a:avLst/>
          </a:prstGeom>
          <a:noFill/>
        </p:spPr>
        <p:txBody>
          <a:bodyPr wrap="square" lIns="99532" tIns="49766" rIns="99532" bIns="49766" rtlCol="0">
            <a:spAutoFit/>
          </a:bodyPr>
          <a:lstStyle/>
          <a:p>
            <a:r>
              <a:rPr lang="en-IN" sz="1600" dirty="0"/>
              <a:t>Depletion</a:t>
            </a:r>
          </a:p>
        </p:txBody>
      </p:sp>
      <p:sp>
        <p:nvSpPr>
          <p:cNvPr id="44" name="Title 1">
            <a:extLst>
              <a:ext uri="{FF2B5EF4-FFF2-40B4-BE49-F238E27FC236}">
                <a16:creationId xmlns:a16="http://schemas.microsoft.com/office/drawing/2014/main" id="{F4A478A8-E0B7-934E-15D4-60F587E37FD2}"/>
              </a:ext>
            </a:extLst>
          </p:cNvPr>
          <p:cNvSpPr txBox="1">
            <a:spLocks/>
          </p:cNvSpPr>
          <p:nvPr/>
        </p:nvSpPr>
        <p:spPr>
          <a:xfrm>
            <a:off x="2619801" y="151414"/>
            <a:ext cx="7365940" cy="799186"/>
          </a:xfrm>
          <a:prstGeom prst="rect">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rmAutofit/>
          </a:bodyPr>
          <a:lstStyle>
            <a:lvl1pPr algn="l" defTabSz="1104047" rtl="0" eaLnBrk="1" latinLnBrk="0" hangingPunct="1">
              <a:lnSpc>
                <a:spcPct val="90000"/>
              </a:lnSpc>
              <a:spcBef>
                <a:spcPct val="0"/>
              </a:spcBef>
              <a:buNone/>
              <a:defRPr sz="4800" kern="1200">
                <a:solidFill>
                  <a:schemeClr val="tx1"/>
                </a:solidFill>
                <a:latin typeface="+mj-lt"/>
                <a:ea typeface="+mj-ea"/>
                <a:cs typeface="+mj-cs"/>
              </a:defRPr>
            </a:lvl1pPr>
          </a:lstStyle>
          <a:p>
            <a:pPr algn="ctr"/>
            <a:r>
              <a:rPr lang="en-US" dirty="0">
                <a:solidFill>
                  <a:schemeClr val="accent2">
                    <a:lumMod val="40000"/>
                    <a:lumOff val="60000"/>
                  </a:schemeClr>
                </a:solidFill>
                <a:latin typeface="Times" panose="02020603050405020304" pitchFamily="18" charset="0"/>
                <a:cs typeface="Times" panose="02020603050405020304" pitchFamily="18" charset="0"/>
              </a:rPr>
              <a:t>MOSFET Capacitor</a:t>
            </a:r>
          </a:p>
        </p:txBody>
      </p:sp>
    </p:spTree>
    <p:extLst>
      <p:ext uri="{BB962C8B-B14F-4D97-AF65-F5344CB8AC3E}">
        <p14:creationId xmlns:p14="http://schemas.microsoft.com/office/powerpoint/2010/main" val="980116330"/>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hold" nodeType="clickEffect">
                                  <p:stCondLst>
                                    <p:cond delay="0"/>
                                  </p:stCondLst>
                                  <p:childTnLst>
                                    <p:animMotion origin="layout" path="M -0.00115 0.00038 L 0.00166 0.16507 L -0.11127 0.16564 " pathEditMode="relative" ptsTypes="AAA">
                                      <p:cBhvr>
                                        <p:cTn id="42" dur="2000" fill="hold"/>
                                        <p:tgtEl>
                                          <p:spTgt spid="38"/>
                                        </p:tgtEl>
                                        <p:attrNameLst>
                                          <p:attrName>ppt_x</p:attrName>
                                          <p:attrName>ppt_y</p:attrName>
                                        </p:attrNameLst>
                                      </p:cBhvr>
                                    </p:animMotion>
                                  </p:childTnLst>
                                </p:cTn>
                              </p:par>
                              <p:par>
                                <p:cTn id="43" presetID="0" presetClass="path" presetSubtype="0" accel="50000" decel="50000" fill="hold" nodeType="withEffect">
                                  <p:stCondLst>
                                    <p:cond delay="0"/>
                                  </p:stCondLst>
                                  <p:childTnLst>
                                    <p:animMotion origin="layout" path="M -0.00026 -0.01036 L 0.00191 0.17024 L -0.09776 0.17216 " pathEditMode="relative" ptsTypes="AAA">
                                      <p:cBhvr>
                                        <p:cTn id="44" dur="2000" fill="hold"/>
                                        <p:tgtEl>
                                          <p:spTgt spid="37"/>
                                        </p:tgtEl>
                                        <p:attrNameLst>
                                          <p:attrName>ppt_x</p:attrName>
                                          <p:attrName>ppt_y</p:attrName>
                                        </p:attrNameLst>
                                      </p:cBhvr>
                                    </p:animMotion>
                                  </p:childTnLst>
                                </p:cTn>
                              </p:par>
                              <p:par>
                                <p:cTn id="45" presetID="0" presetClass="path" presetSubtype="0" accel="50000" decel="50000" fill="hold" nodeType="withEffect">
                                  <p:stCondLst>
                                    <p:cond delay="0"/>
                                  </p:stCondLst>
                                  <p:childTnLst>
                                    <p:animMotion origin="layout" path="M -0.00051 -0.00632 L 0.00076 0.18175 L -0.0831 0.18424 " pathEditMode="relative" ptsTypes="AAA">
                                      <p:cBhvr>
                                        <p:cTn id="46" dur="2000" fill="hold"/>
                                        <p:tgtEl>
                                          <p:spTgt spid="35"/>
                                        </p:tgtEl>
                                        <p:attrNameLst>
                                          <p:attrName>ppt_x</p:attrName>
                                          <p:attrName>ppt_y</p:attrName>
                                        </p:attrNameLst>
                                      </p:cBhvr>
                                    </p:animMotion>
                                  </p:childTnLst>
                                </p:cTn>
                              </p:par>
                              <p:par>
                                <p:cTn id="47" presetID="0" presetClass="path" presetSubtype="0" accel="50000" decel="50000" fill="hold" nodeType="withEffect">
                                  <p:stCondLst>
                                    <p:cond delay="0"/>
                                  </p:stCondLst>
                                  <p:childTnLst>
                                    <p:animMotion origin="layout" path="M -0.00153 -0.00978 L -0.00051 0.17753 L -0.0687 0.17753 " pathEditMode="relative" ptsTypes="AAA">
                                      <p:cBhvr>
                                        <p:cTn id="48" dur="2000" fill="hold"/>
                                        <p:tgtEl>
                                          <p:spTgt spid="36"/>
                                        </p:tgtEl>
                                        <p:attrNameLst>
                                          <p:attrName>ppt_x</p:attrName>
                                          <p:attrName>ppt_y</p:attrName>
                                        </p:attrNameLst>
                                      </p:cBhvr>
                                    </p:animMotion>
                                  </p:childTnLst>
                                </p:cTn>
                              </p:par>
                              <p:par>
                                <p:cTn id="49" presetID="0" presetClass="path" presetSubtype="0" accel="50000" decel="50000" fill="hold" nodeType="withEffect">
                                  <p:stCondLst>
                                    <p:cond delay="0"/>
                                  </p:stCondLst>
                                  <p:childTnLst>
                                    <p:animMotion origin="layout" path="M -0.00115 -0.00403 L -0.00153 0.19517 L -0.05684 0.19574 " pathEditMode="relative" ptsTypes="AAA">
                                      <p:cBhvr>
                                        <p:cTn id="50" dur="2000" fill="hold"/>
                                        <p:tgtEl>
                                          <p:spTgt spid="34"/>
                                        </p:tgtEl>
                                        <p:attrNameLst>
                                          <p:attrName>ppt_x</p:attrName>
                                          <p:attrName>ppt_y</p:attrName>
                                        </p:attrNameLst>
                                      </p:cBhvr>
                                    </p:animMotion>
                                  </p:childTnLst>
                                </p:cTn>
                              </p:par>
                              <p:par>
                                <p:cTn id="51" presetID="0" presetClass="path" presetSubtype="0" accel="50000" decel="50000" fill="hold" nodeType="withEffect">
                                  <p:stCondLst>
                                    <p:cond delay="0"/>
                                  </p:stCondLst>
                                  <p:childTnLst>
                                    <p:animMotion origin="layout" path="M -0.00089 -0.00441 L 0.00013 0.20667 L -0.04091 0.20609 " pathEditMode="relative" ptsTypes="AAA">
                                      <p:cBhvr>
                                        <p:cTn id="52" dur="2000" fill="hold"/>
                                        <p:tgtEl>
                                          <p:spTgt spid="33"/>
                                        </p:tgtEl>
                                        <p:attrNameLst>
                                          <p:attrName>ppt_x</p:attrName>
                                          <p:attrName>ppt_y</p:attrName>
                                        </p:attrNameLst>
                                      </p:cBhvr>
                                    </p:animMotion>
                                  </p:childTnLst>
                                </p:cTn>
                              </p:par>
                              <p:par>
                                <p:cTn id="53" presetID="0" presetClass="path" presetSubtype="0" accel="50000" decel="50000" fill="hold" nodeType="withEffect">
                                  <p:stCondLst>
                                    <p:cond delay="0"/>
                                  </p:stCondLst>
                                  <p:childTnLst>
                                    <p:animMotion origin="layout" path="M -0.00077 -0.00498 L -0.00077 0.2178 L -0.0232 0.21722 " pathEditMode="relative" ptsTypes="AAA">
                                      <p:cBhvr>
                                        <p:cTn id="54" dur="2000" fill="hold"/>
                                        <p:tgtEl>
                                          <p:spTgt spid="32"/>
                                        </p:tgtEl>
                                        <p:attrNameLst>
                                          <p:attrName>ppt_x</p:attrName>
                                          <p:attrName>ppt_y</p:attrName>
                                        </p:attrNameLst>
                                      </p:cBhvr>
                                    </p:animMotion>
                                  </p:childTnLst>
                                </p:cTn>
                              </p:par>
                              <p:par>
                                <p:cTn id="55" presetID="0" presetClass="path" presetSubtype="0" accel="50000" decel="50000" fill="hold" nodeType="withEffect">
                                  <p:stCondLst>
                                    <p:cond delay="0"/>
                                  </p:stCondLst>
                                  <p:childTnLst>
                                    <p:animMotion origin="layout" path="M 4.99618E-7 -0.01227 L -0.00115 0.21645 L 0.10744 0.21645 " pathEditMode="relative" ptsTypes="AAA">
                                      <p:cBhvr>
                                        <p:cTn id="56" dur="2000" fill="hold"/>
                                        <p:tgtEl>
                                          <p:spTgt spid="32"/>
                                        </p:tgtEl>
                                        <p:attrNameLst>
                                          <p:attrName>ppt_x</p:attrName>
                                          <p:attrName>ppt_y</p:attrName>
                                        </p:attrNameLst>
                                      </p:cBhvr>
                                    </p:animMotion>
                                  </p:childTnLst>
                                </p:cTn>
                              </p:par>
                              <p:par>
                                <p:cTn id="57" presetID="0" presetClass="path" presetSubtype="0" accel="50000" decel="50000" fill="hold" nodeType="withEffect">
                                  <p:stCondLst>
                                    <p:cond delay="0"/>
                                  </p:stCondLst>
                                  <p:childTnLst>
                                    <p:animMotion origin="layout" path="M -0.00077 -0.01323 L -0.00026 0.23256 L 0.0882 0.22834 " pathEditMode="relative" ptsTypes="AAA">
                                      <p:cBhvr>
                                        <p:cTn id="58" dur="2000" fill="hold"/>
                                        <p:tgtEl>
                                          <p:spTgt spid="252"/>
                                        </p:tgtEl>
                                        <p:attrNameLst>
                                          <p:attrName>ppt_x</p:attrName>
                                          <p:attrName>ppt_y</p:attrName>
                                        </p:attrNameLst>
                                      </p:cBhvr>
                                    </p:animMotion>
                                  </p:childTnLst>
                                </p:cTn>
                              </p:par>
                              <p:par>
                                <p:cTn id="59" presetID="0" presetClass="path" presetSubtype="0" accel="50000" decel="50000" fill="hold" nodeType="withEffect">
                                  <p:stCondLst>
                                    <p:cond delay="0"/>
                                  </p:stCondLst>
                                  <p:childTnLst>
                                    <p:animMotion origin="layout" path="M -0.00089 -0.01208 L -0.00204 0.236 L 0.07112 0.23313 " pathEditMode="relative" rAng="0" ptsTypes="AAA">
                                      <p:cBhvr>
                                        <p:cTn id="60" dur="2000" fill="hold"/>
                                        <p:tgtEl>
                                          <p:spTgt spid="248"/>
                                        </p:tgtEl>
                                        <p:attrNameLst>
                                          <p:attrName>ppt_x</p:attrName>
                                          <p:attrName>ppt_y</p:attrName>
                                        </p:attrNameLst>
                                      </p:cBhvr>
                                      <p:rCtr x="3543" y="12404"/>
                                    </p:animMotion>
                                  </p:childTnLst>
                                </p:cTn>
                              </p:par>
                              <p:par>
                                <p:cTn id="61" presetID="0" presetClass="path" presetSubtype="0" accel="50000" decel="50000" fill="hold" nodeType="withEffect">
                                  <p:stCondLst>
                                    <p:cond delay="0"/>
                                  </p:stCondLst>
                                  <p:childTnLst>
                                    <p:animMotion origin="layout" path="M -0.00089 -0.01361 L -0.00178 0.24118 L 0.05149 0.24118 " pathEditMode="relative" ptsTypes="AAA">
                                      <p:cBhvr>
                                        <p:cTn id="62" dur="2000" fill="hold"/>
                                        <p:tgtEl>
                                          <p:spTgt spid="244"/>
                                        </p:tgtEl>
                                        <p:attrNameLst>
                                          <p:attrName>ppt_x</p:attrName>
                                          <p:attrName>ppt_y</p:attrName>
                                        </p:attrNameLst>
                                      </p:cBhvr>
                                    </p:animMotion>
                                  </p:childTnLst>
                                </p:cTn>
                              </p:par>
                              <p:par>
                                <p:cTn id="63" presetID="0" presetClass="path" presetSubtype="0" accel="50000" decel="50000" fill="hold" nodeType="withEffect">
                                  <p:stCondLst>
                                    <p:cond delay="0"/>
                                  </p:stCondLst>
                                  <p:childTnLst>
                                    <p:animMotion origin="layout" path="M -0.00128 -0.00651 L -0.00281 0.25652 L 0.02778 0.25576 " pathEditMode="relative" ptsTypes="AAA">
                                      <p:cBhvr>
                                        <p:cTn id="64" dur="2000" fill="hold"/>
                                        <p:tgtEl>
                                          <p:spTgt spid="40"/>
                                        </p:tgtEl>
                                        <p:attrNameLst>
                                          <p:attrName>ppt_x</p:attrName>
                                          <p:attrName>ppt_y</p:attrName>
                                        </p:attrNameLst>
                                      </p:cBhvr>
                                    </p:animMotion>
                                  </p:childTnLst>
                                </p:cTn>
                              </p:par>
                              <p:par>
                                <p:cTn id="65" presetID="0" presetClass="path" presetSubtype="0" accel="50000" decel="50000" fill="hold" nodeType="withEffect">
                                  <p:stCondLst>
                                    <p:cond delay="0"/>
                                  </p:stCondLst>
                                  <p:childTnLst>
                                    <p:animMotion origin="layout" path="M 3.04614E-6 -0.01303 L -0.00319 0.26055 L 0.00828 0.26304 " pathEditMode="relative" ptsTypes="AAA">
                                      <p:cBhvr>
                                        <p:cTn id="66" dur="2000" fill="hold"/>
                                        <p:tgtEl>
                                          <p:spTgt spid="39"/>
                                        </p:tgtEl>
                                        <p:attrNameLst>
                                          <p:attrName>ppt_x</p:attrName>
                                          <p:attrName>ppt_y</p:attrName>
                                        </p:attrNameLst>
                                      </p:cBhvr>
                                    </p:animMotion>
                                  </p:childTnLst>
                                </p:cTn>
                              </p:par>
                              <p:par>
                                <p:cTn id="67" presetID="0" presetClass="path" presetSubtype="0" accel="50000" decel="50000" fill="hold" nodeType="withEffect">
                                  <p:stCondLst>
                                    <p:cond delay="0"/>
                                  </p:stCondLst>
                                  <p:childTnLst>
                                    <p:animMotion origin="layout" path="M 0.00025 -0.00365 L -0.00102 0.27607 L -0.00829 0.27703 " pathEditMode="relative" ptsTypes="AAA">
                                      <p:cBhvr>
                                        <p:cTn id="68" dur="2000" fill="hold"/>
                                        <p:tgtEl>
                                          <p:spTgt spid="41"/>
                                        </p:tgtEl>
                                        <p:attrNameLst>
                                          <p:attrName>ppt_x</p:attrName>
                                          <p:attrName>ppt_y</p:attrName>
                                        </p:attrNameLst>
                                      </p:cBhvr>
                                    </p:animMotion>
                                  </p:childTnLst>
                                </p:cTn>
                              </p:par>
                            </p:childTnLst>
                          </p:cTn>
                        </p:par>
                      </p:childTnLst>
                    </p:cTn>
                  </p:par>
                  <p:par>
                    <p:cTn id="69" fill="hold">
                      <p:stCondLst>
                        <p:cond delay="indefinite"/>
                      </p:stCondLst>
                      <p:childTnLst>
                        <p:par>
                          <p:cTn id="70" fill="hold">
                            <p:stCondLst>
                              <p:cond delay="0"/>
                            </p:stCondLst>
                            <p:childTnLst>
                              <p:par>
                                <p:cTn id="71" presetID="0" presetClass="path" presetSubtype="0" accel="50000" decel="50000" fill="hold" nodeType="clickEffect">
                                  <p:stCondLst>
                                    <p:cond delay="0"/>
                                  </p:stCondLst>
                                  <p:childTnLst>
                                    <p:animMotion origin="layout" path="M -0.00089 0.00115 L 0.00931 0.04735 " pathEditMode="relative" rAng="0" ptsTypes="AA">
                                      <p:cBhvr>
                                        <p:cTn id="72" dur="2000" fill="hold"/>
                                        <p:tgtEl>
                                          <p:spTgt spid="3"/>
                                        </p:tgtEl>
                                        <p:attrNameLst>
                                          <p:attrName>ppt_x</p:attrName>
                                          <p:attrName>ppt_y</p:attrName>
                                        </p:attrNameLst>
                                      </p:cBhvr>
                                      <p:rCtr x="510" y="2301"/>
                                    </p:animMotion>
                                  </p:childTnLst>
                                </p:cTn>
                              </p:par>
                              <p:par>
                                <p:cTn id="73" presetID="0" presetClass="path" presetSubtype="0" accel="50000" decel="50000" fill="hold" nodeType="withEffect">
                                  <p:stCondLst>
                                    <p:cond delay="0"/>
                                  </p:stCondLst>
                                  <p:childTnLst>
                                    <p:animMotion origin="layout" path="M 0.00038 0.00902 L 0.01529 0.02857 " pathEditMode="relative" rAng="0" ptsTypes="AA">
                                      <p:cBhvr>
                                        <p:cTn id="74" dur="2000" fill="hold"/>
                                        <p:tgtEl>
                                          <p:spTgt spid="7"/>
                                        </p:tgtEl>
                                        <p:attrNameLst>
                                          <p:attrName>ppt_x</p:attrName>
                                          <p:attrName>ppt_y</p:attrName>
                                        </p:attrNameLst>
                                      </p:cBhvr>
                                      <p:rCtr x="739" y="978"/>
                                    </p:animMotion>
                                  </p:childTnLst>
                                </p:cTn>
                              </p:par>
                              <p:par>
                                <p:cTn id="75" presetID="0" presetClass="path" presetSubtype="0" accel="50000" decel="50000" fill="hold" nodeType="withEffect">
                                  <p:stCondLst>
                                    <p:cond delay="0"/>
                                  </p:stCondLst>
                                  <p:childTnLst>
                                    <p:animMotion origin="layout" path="M -0.00076 -0.00058 L 0.00077 0.0345 " pathEditMode="relative" rAng="0" ptsTypes="AA">
                                      <p:cBhvr>
                                        <p:cTn id="76" dur="2000" fill="hold"/>
                                        <p:tgtEl>
                                          <p:spTgt spid="8"/>
                                        </p:tgtEl>
                                        <p:attrNameLst>
                                          <p:attrName>ppt_x</p:attrName>
                                          <p:attrName>ppt_y</p:attrName>
                                        </p:attrNameLst>
                                      </p:cBhvr>
                                      <p:rCtr x="76" y="1745"/>
                                    </p:animMotion>
                                  </p:childTnLst>
                                </p:cTn>
                              </p:par>
                              <p:par>
                                <p:cTn id="77" presetID="0" presetClass="path" presetSubtype="0" accel="50000" decel="50000" fill="hold" nodeType="withEffect">
                                  <p:stCondLst>
                                    <p:cond delay="0"/>
                                  </p:stCondLst>
                                  <p:childTnLst>
                                    <p:animMotion origin="layout" path="M -0.00026 0.00057 L 0.01236 0.04543 " pathEditMode="relative" ptsTypes="AA">
                                      <p:cBhvr>
                                        <p:cTn id="78" dur="2000" fill="hold"/>
                                        <p:tgtEl>
                                          <p:spTgt spid="10"/>
                                        </p:tgtEl>
                                        <p:attrNameLst>
                                          <p:attrName>ppt_x</p:attrName>
                                          <p:attrName>ppt_y</p:attrName>
                                        </p:attrNameLst>
                                      </p:cBhvr>
                                    </p:animMotion>
                                  </p:childTnLst>
                                </p:cTn>
                              </p:par>
                              <p:par>
                                <p:cTn id="79" presetID="0" presetClass="path" presetSubtype="0" accel="50000" decel="50000" fill="hold" nodeType="withEffect">
                                  <p:stCondLst>
                                    <p:cond delay="0"/>
                                  </p:stCondLst>
                                  <p:childTnLst>
                                    <p:animMotion origin="layout" path="M -0.00026 -0.00365 L 0.01529 0.0276 " pathEditMode="relative" rAng="0" ptsTypes="AA">
                                      <p:cBhvr>
                                        <p:cTn id="80" dur="2000" fill="hold"/>
                                        <p:tgtEl>
                                          <p:spTgt spid="12"/>
                                        </p:tgtEl>
                                        <p:attrNameLst>
                                          <p:attrName>ppt_x</p:attrName>
                                          <p:attrName>ppt_y</p:attrName>
                                        </p:attrNameLst>
                                      </p:cBhvr>
                                      <p:rCtr x="777" y="1553"/>
                                    </p:animMotion>
                                  </p:childTnLst>
                                </p:cTn>
                              </p:par>
                              <p:par>
                                <p:cTn id="81" presetID="0" presetClass="path" presetSubtype="0" accel="50000" decel="50000" fill="hold" nodeType="withEffect">
                                  <p:stCondLst>
                                    <p:cond delay="0"/>
                                  </p:stCondLst>
                                  <p:childTnLst>
                                    <p:animMotion origin="layout" path="M -0.00013 0.00038 L 0.00306 0.03566 " pathEditMode="relative" rAng="0" ptsTypes="AA">
                                      <p:cBhvr>
                                        <p:cTn id="82" dur="2000" fill="hold"/>
                                        <p:tgtEl>
                                          <p:spTgt spid="14"/>
                                        </p:tgtEl>
                                        <p:attrNameLst>
                                          <p:attrName>ppt_x</p:attrName>
                                          <p:attrName>ppt_y</p:attrName>
                                        </p:attrNameLst>
                                      </p:cBhvr>
                                      <p:rCtr x="153" y="1764"/>
                                    </p:animMotion>
                                  </p:childTnLst>
                                </p:cTn>
                              </p:par>
                              <p:par>
                                <p:cTn id="83" presetID="0" presetClass="path" presetSubtype="0" accel="50000" decel="50000" fill="hold" nodeType="withEffect">
                                  <p:stCondLst>
                                    <p:cond delay="0"/>
                                  </p:stCondLst>
                                  <p:childTnLst>
                                    <p:animMotion origin="layout" path="M -0.00026 -0.00153 L -0.00026 0.08302 " pathEditMode="relative" ptsTypes="AA">
                                      <p:cBhvr>
                                        <p:cTn id="84" dur="2000" fill="hold"/>
                                        <p:tgtEl>
                                          <p:spTgt spid="16"/>
                                        </p:tgtEl>
                                        <p:attrNameLst>
                                          <p:attrName>ppt_x</p:attrName>
                                          <p:attrName>ppt_y</p:attrName>
                                        </p:attrNameLst>
                                      </p:cBhvr>
                                    </p:animMotion>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27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200"/>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0" grpId="0"/>
      <p:bldP spid="201" grpId="0"/>
      <p:bldP spid="27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33424577-C144-4B96-A391-BD1326AFD377}" type="datetime1">
              <a:rPr lang="en-IN" smtClean="0"/>
              <a:pPr>
                <a:defRPr/>
              </a:pPr>
              <a:t>23-12-2024</a:t>
            </a:fld>
            <a:endParaRPr lang="en-US" dirty="0"/>
          </a:p>
        </p:txBody>
      </p:sp>
      <p:sp>
        <p:nvSpPr>
          <p:cNvPr id="12291"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6" name="Slide Number Placeholder 5"/>
          <p:cNvSpPr>
            <a:spLocks noGrp="1"/>
          </p:cNvSpPr>
          <p:nvPr>
            <p:ph type="sldNum" sz="quarter" idx="12"/>
          </p:nvPr>
        </p:nvSpPr>
        <p:spPr/>
        <p:txBody>
          <a:bodyPr/>
          <a:lstStyle/>
          <a:p>
            <a:pPr>
              <a:defRPr/>
            </a:pPr>
            <a:fld id="{8A7AF4AF-B2E2-4555-A218-39C4A1A91DDB}" type="slidenum">
              <a:rPr lang="en-US" smtClean="0"/>
              <a:pPr>
                <a:defRPr/>
              </a:pPr>
              <a:t>90</a:t>
            </a:fld>
            <a:endParaRPr lang="en-US" dirty="0"/>
          </a:p>
        </p:txBody>
      </p:sp>
      <p:sp>
        <p:nvSpPr>
          <p:cNvPr id="2" name="Rectangle 1"/>
          <p:cNvSpPr/>
          <p:nvPr/>
        </p:nvSpPr>
        <p:spPr>
          <a:xfrm>
            <a:off x="366530" y="1438260"/>
            <a:ext cx="5467133" cy="5876876"/>
          </a:xfrm>
          <a:prstGeom prst="rect">
            <a:avLst/>
          </a:prstGeom>
          <a:solidFill>
            <a:schemeClr val="bg1">
              <a:lumMod val="95000"/>
            </a:schemeClr>
          </a:solidFill>
          <a:ln>
            <a:solidFill>
              <a:schemeClr val="accent1"/>
            </a:solidFill>
          </a:ln>
        </p:spPr>
        <p:txBody>
          <a:bodyPr>
            <a:spAutoFit/>
          </a:bodyPr>
          <a:lstStyle/>
          <a:p>
            <a:pPr algn="just">
              <a:defRPr/>
            </a:pPr>
            <a:r>
              <a:rPr lang="en-US" sz="2452" dirty="0">
                <a:latin typeface="Times New Roman" panose="02020603050405020304" pitchFamily="18" charset="0"/>
                <a:cs typeface="Times New Roman" panose="02020603050405020304" pitchFamily="18" charset="0"/>
              </a:rPr>
              <a:t>Given </a:t>
            </a:r>
            <a:r>
              <a:rPr lang="en-US" sz="2452" i="1" dirty="0">
                <a:latin typeface="Times New Roman" panose="02020603050405020304" pitchFamily="18" charset="0"/>
                <a:cs typeface="Times New Roman" panose="02020603050405020304" pitchFamily="18" charset="0"/>
              </a:rPr>
              <a:t>V</a:t>
            </a:r>
            <a:r>
              <a:rPr lang="en-US" sz="2452" i="1" baseline="-25000" dirty="0">
                <a:latin typeface="Times New Roman" panose="02020603050405020304" pitchFamily="18" charset="0"/>
                <a:cs typeface="Times New Roman" panose="02020603050405020304" pitchFamily="18" charset="0"/>
              </a:rPr>
              <a:t>DD</a:t>
            </a:r>
            <a:r>
              <a:rPr lang="en-US" sz="2452" dirty="0">
                <a:latin typeface="Times New Roman" panose="02020603050405020304" pitchFamily="18" charset="0"/>
                <a:cs typeface="Times New Roman" panose="02020603050405020304" pitchFamily="18" charset="0"/>
              </a:rPr>
              <a:t> = 3 V and using </a:t>
            </a:r>
            <a:r>
              <a:rPr lang="en-US" sz="2452" i="1" dirty="0">
                <a:latin typeface="Times New Roman" panose="02020603050405020304" pitchFamily="18" charset="0"/>
                <a:cs typeface="Times New Roman" panose="02020603050405020304" pitchFamily="18" charset="0"/>
              </a:rPr>
              <a:t>I</a:t>
            </a:r>
            <a:r>
              <a:rPr lang="en-US" sz="2452" i="1" baseline="-25000" dirty="0">
                <a:latin typeface="Times New Roman" panose="02020603050405020304" pitchFamily="18" charset="0"/>
                <a:cs typeface="Times New Roman" panose="02020603050405020304" pitchFamily="18" charset="0"/>
              </a:rPr>
              <a:t>REF</a:t>
            </a:r>
            <a:r>
              <a:rPr lang="en-US" sz="2452" dirty="0">
                <a:latin typeface="Times New Roman" panose="02020603050405020304" pitchFamily="18" charset="0"/>
                <a:cs typeface="Times New Roman" panose="02020603050405020304" pitchFamily="18" charset="0"/>
              </a:rPr>
              <a:t> =100 </a:t>
            </a:r>
            <a:r>
              <a:rPr lang="en-US" sz="2452" dirty="0" err="1">
                <a:latin typeface="Times New Roman" panose="02020603050405020304" pitchFamily="18" charset="0"/>
                <a:cs typeface="Times New Roman" panose="02020603050405020304" pitchFamily="18" charset="0"/>
              </a:rPr>
              <a:t>μA</a:t>
            </a:r>
            <a:r>
              <a:rPr lang="en-US" sz="2452" dirty="0">
                <a:latin typeface="Times New Roman" panose="02020603050405020304" pitchFamily="18" charset="0"/>
                <a:cs typeface="Times New Roman" panose="02020603050405020304" pitchFamily="18" charset="0"/>
              </a:rPr>
              <a:t> , design the circuit shown in figure 2 to obtain an output current whose nominal value is 100 </a:t>
            </a:r>
            <a:r>
              <a:rPr lang="en-US" sz="2452" dirty="0" err="1">
                <a:latin typeface="Times New Roman" panose="02020603050405020304" pitchFamily="18" charset="0"/>
                <a:cs typeface="Times New Roman" panose="02020603050405020304" pitchFamily="18" charset="0"/>
              </a:rPr>
              <a:t>μA</a:t>
            </a:r>
            <a:r>
              <a:rPr lang="en-US" sz="2452" dirty="0">
                <a:latin typeface="Times New Roman" panose="02020603050405020304" pitchFamily="18" charset="0"/>
                <a:cs typeface="Times New Roman" panose="02020603050405020304" pitchFamily="18" charset="0"/>
              </a:rPr>
              <a:t>. </a:t>
            </a:r>
          </a:p>
          <a:p>
            <a:pPr marL="350307" indent="-350307" algn="just">
              <a:buFont typeface="Arial" panose="020B0604020202020204" pitchFamily="34" charset="0"/>
              <a:buChar char="•"/>
              <a:defRPr/>
            </a:pPr>
            <a:r>
              <a:rPr lang="en-US" sz="2452" dirty="0">
                <a:latin typeface="Times New Roman" panose="02020603050405020304" pitchFamily="18" charset="0"/>
                <a:cs typeface="Times New Roman" panose="02020603050405020304" pitchFamily="18" charset="0"/>
              </a:rPr>
              <a:t>Find </a:t>
            </a:r>
            <a:r>
              <a:rPr lang="en-US" sz="2452" i="1" dirty="0">
                <a:latin typeface="Times New Roman" panose="02020603050405020304" pitchFamily="18" charset="0"/>
                <a:cs typeface="Times New Roman" panose="02020603050405020304" pitchFamily="18" charset="0"/>
              </a:rPr>
              <a:t>R</a:t>
            </a:r>
            <a:r>
              <a:rPr lang="en-US" sz="2452" dirty="0">
                <a:latin typeface="Times New Roman" panose="02020603050405020304" pitchFamily="18" charset="0"/>
                <a:cs typeface="Times New Roman" panose="02020603050405020304" pitchFamily="18" charset="0"/>
              </a:rPr>
              <a:t> if </a:t>
            </a:r>
            <a:r>
              <a:rPr lang="en-US" sz="2452" i="1" dirty="0">
                <a:latin typeface="Times New Roman" panose="02020603050405020304" pitchFamily="18" charset="0"/>
                <a:cs typeface="Times New Roman" panose="02020603050405020304" pitchFamily="18" charset="0"/>
              </a:rPr>
              <a:t>Q</a:t>
            </a:r>
            <a:r>
              <a:rPr lang="en-US" sz="2452" i="1" baseline="-25000" dirty="0">
                <a:latin typeface="Times New Roman" panose="02020603050405020304" pitchFamily="18" charset="0"/>
                <a:cs typeface="Times New Roman" panose="02020603050405020304" pitchFamily="18" charset="0"/>
              </a:rPr>
              <a:t>1</a:t>
            </a:r>
            <a:r>
              <a:rPr lang="en-US" sz="2452" dirty="0">
                <a:latin typeface="Times New Roman" panose="02020603050405020304" pitchFamily="18" charset="0"/>
                <a:cs typeface="Times New Roman" panose="02020603050405020304" pitchFamily="18" charset="0"/>
              </a:rPr>
              <a:t> and </a:t>
            </a:r>
            <a:r>
              <a:rPr lang="en-US" sz="2452" i="1" dirty="0">
                <a:latin typeface="Times New Roman" panose="02020603050405020304" pitchFamily="18" charset="0"/>
                <a:cs typeface="Times New Roman" panose="02020603050405020304" pitchFamily="18" charset="0"/>
              </a:rPr>
              <a:t>Q</a:t>
            </a:r>
            <a:r>
              <a:rPr lang="en-US" sz="2452" i="1" baseline="-25000" dirty="0">
                <a:latin typeface="Times New Roman" panose="02020603050405020304" pitchFamily="18" charset="0"/>
                <a:cs typeface="Times New Roman" panose="02020603050405020304" pitchFamily="18" charset="0"/>
              </a:rPr>
              <a:t>2</a:t>
            </a:r>
            <a:r>
              <a:rPr lang="en-US" sz="2452" dirty="0">
                <a:latin typeface="Times New Roman" panose="02020603050405020304" pitchFamily="18" charset="0"/>
                <a:cs typeface="Times New Roman" panose="02020603050405020304" pitchFamily="18" charset="0"/>
              </a:rPr>
              <a:t> are matched and have channel lengths of 1 </a:t>
            </a:r>
            <a:r>
              <a:rPr lang="en-US" sz="2452" dirty="0" err="1">
                <a:latin typeface="Times New Roman" panose="02020603050405020304" pitchFamily="18" charset="0"/>
                <a:cs typeface="Times New Roman" panose="02020603050405020304" pitchFamily="18" charset="0"/>
              </a:rPr>
              <a:t>μm</a:t>
            </a:r>
            <a:r>
              <a:rPr lang="en-US" sz="2452" dirty="0">
                <a:latin typeface="Times New Roman" panose="02020603050405020304" pitchFamily="18" charset="0"/>
                <a:cs typeface="Times New Roman" panose="02020603050405020304" pitchFamily="18" charset="0"/>
              </a:rPr>
              <a:t> , channel widths of 10 </a:t>
            </a:r>
            <a:r>
              <a:rPr lang="en-US" sz="2452" dirty="0" err="1">
                <a:latin typeface="Times New Roman" panose="02020603050405020304" pitchFamily="18" charset="0"/>
                <a:cs typeface="Times New Roman" panose="02020603050405020304" pitchFamily="18" charset="0"/>
              </a:rPr>
              <a:t>μm</a:t>
            </a:r>
            <a:r>
              <a:rPr lang="en-US" sz="2452" dirty="0">
                <a:latin typeface="Times New Roman" panose="02020603050405020304" pitchFamily="18" charset="0"/>
                <a:cs typeface="Times New Roman" panose="02020603050405020304" pitchFamily="18" charset="0"/>
              </a:rPr>
              <a:t> , </a:t>
            </a:r>
            <a:r>
              <a:rPr lang="en-US" sz="2452" i="1" dirty="0" err="1">
                <a:latin typeface="Times New Roman" panose="02020603050405020304" pitchFamily="18" charset="0"/>
                <a:cs typeface="Times New Roman" panose="02020603050405020304" pitchFamily="18" charset="0"/>
              </a:rPr>
              <a:t>V</a:t>
            </a:r>
            <a:r>
              <a:rPr lang="en-US" sz="2452" i="1" baseline="-25000" dirty="0" err="1">
                <a:latin typeface="Times New Roman" panose="02020603050405020304" pitchFamily="18" charset="0"/>
                <a:cs typeface="Times New Roman" panose="02020603050405020304" pitchFamily="18" charset="0"/>
              </a:rPr>
              <a:t>t</a:t>
            </a:r>
            <a:r>
              <a:rPr lang="en-US" sz="2452" i="1" dirty="0">
                <a:latin typeface="Times New Roman" panose="02020603050405020304" pitchFamily="18" charset="0"/>
                <a:cs typeface="Times New Roman" panose="02020603050405020304" pitchFamily="18" charset="0"/>
              </a:rPr>
              <a:t> </a:t>
            </a:r>
            <a:r>
              <a:rPr lang="en-US" sz="2452" dirty="0">
                <a:latin typeface="Times New Roman" panose="02020603050405020304" pitchFamily="18" charset="0"/>
                <a:cs typeface="Times New Roman" panose="02020603050405020304" pitchFamily="18" charset="0"/>
              </a:rPr>
              <a:t>= 0.7 V, and </a:t>
            </a:r>
            <a:r>
              <a:rPr lang="en-US" sz="2452" i="1" dirty="0" err="1">
                <a:latin typeface="Times New Roman" panose="02020603050405020304" pitchFamily="18" charset="0"/>
                <a:cs typeface="Times New Roman" panose="02020603050405020304" pitchFamily="18" charset="0"/>
              </a:rPr>
              <a:t>k</a:t>
            </a:r>
            <a:r>
              <a:rPr lang="en-US" sz="2452" i="1" baseline="-25000" dirty="0" err="1">
                <a:latin typeface="Times New Roman" panose="02020603050405020304" pitchFamily="18" charset="0"/>
                <a:cs typeface="Times New Roman" panose="02020603050405020304" pitchFamily="18" charset="0"/>
              </a:rPr>
              <a:t>n</a:t>
            </a:r>
            <a:r>
              <a:rPr lang="en-US" sz="2452" dirty="0">
                <a:latin typeface="Times New Roman" panose="02020603050405020304" pitchFamily="18" charset="0"/>
                <a:cs typeface="Times New Roman" panose="02020603050405020304" pitchFamily="18" charset="0"/>
              </a:rPr>
              <a:t> = 200 </a:t>
            </a:r>
            <a:r>
              <a:rPr lang="en-US" sz="2452" dirty="0" err="1">
                <a:latin typeface="Times New Roman" panose="02020603050405020304" pitchFamily="18" charset="0"/>
                <a:cs typeface="Times New Roman" panose="02020603050405020304" pitchFamily="18" charset="0"/>
              </a:rPr>
              <a:t>μA</a:t>
            </a:r>
            <a:r>
              <a:rPr lang="en-US" sz="2452" dirty="0">
                <a:latin typeface="Times New Roman" panose="02020603050405020304" pitchFamily="18" charset="0"/>
                <a:cs typeface="Times New Roman" panose="02020603050405020304" pitchFamily="18" charset="0"/>
              </a:rPr>
              <a:t>/V</a:t>
            </a:r>
            <a:r>
              <a:rPr lang="en-US" sz="2452" baseline="30000" dirty="0">
                <a:latin typeface="Times New Roman" panose="02020603050405020304" pitchFamily="18" charset="0"/>
                <a:cs typeface="Times New Roman" panose="02020603050405020304" pitchFamily="18" charset="0"/>
              </a:rPr>
              <a:t>2</a:t>
            </a:r>
            <a:r>
              <a:rPr lang="en-US" sz="2452" dirty="0">
                <a:latin typeface="Times New Roman" panose="02020603050405020304" pitchFamily="18" charset="0"/>
                <a:cs typeface="Times New Roman" panose="02020603050405020304" pitchFamily="18" charset="0"/>
              </a:rPr>
              <a:t>. </a:t>
            </a:r>
          </a:p>
          <a:p>
            <a:pPr marL="350307" indent="-350307" algn="just">
              <a:buFont typeface="Arial" panose="020B0604020202020204" pitchFamily="34" charset="0"/>
              <a:buChar char="•"/>
              <a:defRPr/>
            </a:pPr>
            <a:r>
              <a:rPr lang="en-US" sz="2452" dirty="0">
                <a:latin typeface="Times New Roman" panose="02020603050405020304" pitchFamily="18" charset="0"/>
                <a:cs typeface="Times New Roman" panose="02020603050405020304" pitchFamily="18" charset="0"/>
              </a:rPr>
              <a:t>What is the lowest possible value of </a:t>
            </a:r>
            <a:r>
              <a:rPr lang="en-US" sz="2452" i="1" dirty="0">
                <a:latin typeface="Times New Roman" panose="02020603050405020304" pitchFamily="18" charset="0"/>
                <a:cs typeface="Times New Roman" panose="02020603050405020304" pitchFamily="18" charset="0"/>
              </a:rPr>
              <a:t>V</a:t>
            </a:r>
            <a:r>
              <a:rPr lang="en-US" sz="2452" i="1" baseline="-25000" dirty="0">
                <a:latin typeface="Times New Roman" panose="02020603050405020304" pitchFamily="18" charset="0"/>
                <a:cs typeface="Times New Roman" panose="02020603050405020304" pitchFamily="18" charset="0"/>
              </a:rPr>
              <a:t>O</a:t>
            </a:r>
            <a:r>
              <a:rPr lang="en-US" sz="2452" dirty="0">
                <a:latin typeface="Times New Roman" panose="02020603050405020304" pitchFamily="18" charset="0"/>
                <a:cs typeface="Times New Roman" panose="02020603050405020304" pitchFamily="18" charset="0"/>
              </a:rPr>
              <a:t> ? Assuming that for this process technology, the Early voltage </a:t>
            </a:r>
            <a:r>
              <a:rPr lang="en-US" sz="2452" i="1" dirty="0">
                <a:latin typeface="Times New Roman" panose="02020603050405020304" pitchFamily="18" charset="0"/>
                <a:cs typeface="Times New Roman" panose="02020603050405020304" pitchFamily="18" charset="0"/>
              </a:rPr>
              <a:t>V</a:t>
            </a:r>
            <a:r>
              <a:rPr lang="en-US" sz="2452" i="1" baseline="-25000" dirty="0">
                <a:latin typeface="Times New Roman" panose="02020603050405020304" pitchFamily="18" charset="0"/>
                <a:cs typeface="Times New Roman" panose="02020603050405020304" pitchFamily="18" charset="0"/>
              </a:rPr>
              <a:t>A</a:t>
            </a:r>
            <a:r>
              <a:rPr lang="en-US" sz="2452" dirty="0">
                <a:latin typeface="Times New Roman" panose="02020603050405020304" pitchFamily="18" charset="0"/>
                <a:cs typeface="Times New Roman" panose="02020603050405020304" pitchFamily="18" charset="0"/>
              </a:rPr>
              <a:t> =20 V/</a:t>
            </a:r>
            <a:r>
              <a:rPr lang="en-US" sz="2452" dirty="0" err="1">
                <a:latin typeface="Times New Roman" panose="02020603050405020304" pitchFamily="18" charset="0"/>
                <a:cs typeface="Times New Roman" panose="02020603050405020304" pitchFamily="18" charset="0"/>
              </a:rPr>
              <a:t>μm</a:t>
            </a:r>
            <a:r>
              <a:rPr lang="en-US" sz="2452" dirty="0">
                <a:latin typeface="Times New Roman" panose="02020603050405020304" pitchFamily="18" charset="0"/>
                <a:cs typeface="Times New Roman" panose="02020603050405020304" pitchFamily="18" charset="0"/>
              </a:rPr>
              <a:t> , find the output resistance of the current source. </a:t>
            </a:r>
          </a:p>
          <a:p>
            <a:pPr marL="350307" indent="-350307" algn="just">
              <a:buFont typeface="Arial" panose="020B0604020202020204" pitchFamily="34" charset="0"/>
              <a:buChar char="•"/>
              <a:defRPr/>
            </a:pPr>
            <a:r>
              <a:rPr lang="en-US" sz="2452" dirty="0">
                <a:latin typeface="Times New Roman" panose="02020603050405020304" pitchFamily="18" charset="0"/>
                <a:cs typeface="Times New Roman" panose="02020603050405020304" pitchFamily="18" charset="0"/>
              </a:rPr>
              <a:t>Also, find the change in output current resulting from a + 1 V change in </a:t>
            </a:r>
            <a:r>
              <a:rPr lang="en-US" sz="2452" i="1" dirty="0">
                <a:latin typeface="Times New Roman" panose="02020603050405020304" pitchFamily="18" charset="0"/>
                <a:cs typeface="Times New Roman" panose="02020603050405020304" pitchFamily="18" charset="0"/>
              </a:rPr>
              <a:t>V</a:t>
            </a:r>
            <a:r>
              <a:rPr lang="en-US" sz="2452" i="1" baseline="-25000" dirty="0">
                <a:latin typeface="Times New Roman" panose="02020603050405020304" pitchFamily="18" charset="0"/>
                <a:cs typeface="Times New Roman" panose="02020603050405020304" pitchFamily="18" charset="0"/>
              </a:rPr>
              <a:t>O</a:t>
            </a:r>
            <a:r>
              <a:rPr lang="en-US" sz="2452" dirty="0">
                <a:latin typeface="Times New Roman" panose="02020603050405020304" pitchFamily="18" charset="0"/>
                <a:cs typeface="Times New Roman" panose="02020603050405020304" pitchFamily="18" charset="0"/>
              </a:rPr>
              <a:t> . </a:t>
            </a:r>
          </a:p>
        </p:txBody>
      </p:sp>
      <p:pic>
        <p:nvPicPr>
          <p:cNvPr id="12294"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52678" y="2351341"/>
            <a:ext cx="4474583" cy="4086969"/>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pic>
      <p:sp>
        <p:nvSpPr>
          <p:cNvPr id="12295" name="TextBox 2"/>
          <p:cNvSpPr txBox="1">
            <a:spLocks noChangeArrowheads="1"/>
          </p:cNvSpPr>
          <p:nvPr/>
        </p:nvSpPr>
        <p:spPr bwMode="auto">
          <a:xfrm>
            <a:off x="7745779" y="6522645"/>
            <a:ext cx="2957926"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839">
                <a:latin typeface="Times New Roman" panose="02020603050405020304" pitchFamily="18" charset="0"/>
                <a:cs typeface="Times New Roman" panose="02020603050405020304" pitchFamily="18" charset="0"/>
              </a:rPr>
              <a:t>Fig. 2 Current Source circuit</a:t>
            </a:r>
          </a:p>
        </p:txBody>
      </p:sp>
      <p:sp>
        <p:nvSpPr>
          <p:cNvPr id="12296" name="Rectangle 9"/>
          <p:cNvSpPr>
            <a:spLocks noChangeArrowheads="1"/>
          </p:cNvSpPr>
          <p:nvPr/>
        </p:nvSpPr>
        <p:spPr bwMode="auto">
          <a:xfrm>
            <a:off x="366530" y="865760"/>
            <a:ext cx="5467133" cy="543962"/>
          </a:xfrm>
          <a:prstGeom prst="rect">
            <a:avLst/>
          </a:prstGeom>
          <a:solidFill>
            <a:srgbClr val="FFFF00"/>
          </a:solidFill>
          <a:ln w="9525">
            <a:solidFill>
              <a:srgbClr val="C00000"/>
            </a:solidFill>
            <a:miter lim="800000"/>
            <a:headEnd/>
            <a:tailEnd/>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860" b="1">
                <a:latin typeface="Times New Roman" panose="02020603050405020304" pitchFamily="18" charset="0"/>
                <a:cs typeface="Times New Roman" panose="02020603050405020304" pitchFamily="18" charset="0"/>
              </a:rPr>
              <a:t>Example: 1 </a:t>
            </a:r>
            <a:endParaRPr lang="en-US" altLang="en-US" sz="2860"/>
          </a:p>
        </p:txBody>
      </p:sp>
    </p:spTree>
    <p:extLst>
      <p:ext uri="{BB962C8B-B14F-4D97-AF65-F5344CB8AC3E}">
        <p14:creationId xmlns:p14="http://schemas.microsoft.com/office/powerpoint/2010/main" val="4105422508"/>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6381834" y="2900947"/>
            <a:ext cx="5948811" cy="485408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17" name="Rectangle 16"/>
          <p:cNvSpPr/>
          <p:nvPr/>
        </p:nvSpPr>
        <p:spPr>
          <a:xfrm>
            <a:off x="105418" y="2037188"/>
            <a:ext cx="6248846" cy="575094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pic>
        <p:nvPicPr>
          <p:cNvPr id="13316"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449243" y="4709935"/>
            <a:ext cx="5510921" cy="408697"/>
          </a:xfrm>
          <a:ln>
            <a:solidFill>
              <a:srgbClr val="C00000"/>
            </a:solidFill>
            <a:miter lim="800000"/>
            <a:headEnd/>
            <a:tailEnd/>
          </a:ln>
        </p:spPr>
      </p:pic>
      <p:sp>
        <p:nvSpPr>
          <p:cNvPr id="13317" name="Title 2"/>
          <p:cNvSpPr>
            <a:spLocks noGrp="1"/>
          </p:cNvSpPr>
          <p:nvPr>
            <p:ph type="title"/>
          </p:nvPr>
        </p:nvSpPr>
        <p:spPr>
          <a:xfrm>
            <a:off x="105418" y="929010"/>
            <a:ext cx="10762352" cy="507628"/>
          </a:xfrm>
          <a:solidFill>
            <a:srgbClr val="FFFF00"/>
          </a:solidFill>
        </p:spPr>
        <p:txBody>
          <a:bodyPr>
            <a:normAutofit fontScale="90000"/>
          </a:bodyPr>
          <a:lstStyle/>
          <a:p>
            <a:r>
              <a:rPr lang="en-US" altLang="en-US">
                <a:latin typeface="Times New Roman" panose="02020603050405020304" pitchFamily="18" charset="0"/>
                <a:cs typeface="Times New Roman" panose="02020603050405020304" pitchFamily="18" charset="0"/>
              </a:rPr>
              <a:t>Solution:</a:t>
            </a:r>
          </a:p>
        </p:txBody>
      </p:sp>
      <p:sp>
        <p:nvSpPr>
          <p:cNvPr id="4" name="Date Placeholder 3"/>
          <p:cNvSpPr>
            <a:spLocks noGrp="1"/>
          </p:cNvSpPr>
          <p:nvPr>
            <p:ph type="dt" sz="quarter" idx="10"/>
          </p:nvPr>
        </p:nvSpPr>
        <p:spPr/>
        <p:txBody>
          <a:bodyPr/>
          <a:lstStyle/>
          <a:p>
            <a:pPr>
              <a:defRPr/>
            </a:pPr>
            <a:fld id="{33424577-C144-4B96-A391-BD1326AFD377}" type="datetime1">
              <a:rPr lang="en-IN" smtClean="0"/>
              <a:pPr>
                <a:defRPr/>
              </a:pPr>
              <a:t>23-12-2024</a:t>
            </a:fld>
            <a:endParaRPr lang="en-US" dirty="0"/>
          </a:p>
        </p:txBody>
      </p:sp>
      <p:sp>
        <p:nvSpPr>
          <p:cNvPr id="13319"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6" name="Slide Number Placeholder 5"/>
          <p:cNvSpPr>
            <a:spLocks noGrp="1"/>
          </p:cNvSpPr>
          <p:nvPr>
            <p:ph type="sldNum" sz="quarter" idx="12"/>
          </p:nvPr>
        </p:nvSpPr>
        <p:spPr/>
        <p:txBody>
          <a:bodyPr/>
          <a:lstStyle/>
          <a:p>
            <a:pPr>
              <a:defRPr/>
            </a:pPr>
            <a:fld id="{63F24427-DCC2-4FFA-AC7B-8EC10960D5B4}" type="slidenum">
              <a:rPr lang="en-US" smtClean="0"/>
              <a:pPr>
                <a:defRPr/>
              </a:pPr>
              <a:t>91</a:t>
            </a:fld>
            <a:endParaRPr lang="en-US" dirty="0"/>
          </a:p>
        </p:txBody>
      </p:sp>
      <p:pic>
        <p:nvPicPr>
          <p:cNvPr id="13321"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08767" y="2235048"/>
            <a:ext cx="3569611" cy="830368"/>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pic>
        <p:nvPicPr>
          <p:cNvPr id="13322"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08767" y="3157860"/>
            <a:ext cx="3561502" cy="793067"/>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pic>
        <p:nvPicPr>
          <p:cNvPr id="13323" name="Picture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96453" y="4075806"/>
            <a:ext cx="2362981" cy="413563"/>
          </a:xfrm>
          <a:prstGeom prst="rect">
            <a:avLst/>
          </a:prstGeom>
          <a:noFill/>
          <a:ln w="38100">
            <a:solidFill>
              <a:srgbClr val="0000CC"/>
            </a:solidFill>
            <a:miter lim="800000"/>
            <a:headEnd/>
            <a:tailEnd/>
          </a:ln>
          <a:extLst>
            <a:ext uri="{909E8E84-426E-40DD-AFC4-6F175D3DCCD1}">
              <a14:hiddenFill xmlns:a14="http://schemas.microsoft.com/office/drawing/2010/main">
                <a:solidFill>
                  <a:srgbClr val="FFFFFF"/>
                </a:solidFill>
              </a14:hiddenFill>
            </a:ext>
          </a:extLst>
        </p:spPr>
      </p:pic>
      <p:pic>
        <p:nvPicPr>
          <p:cNvPr id="13324" name="Picture 10"/>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08767" y="5295409"/>
            <a:ext cx="4237798" cy="733060"/>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pic>
        <p:nvPicPr>
          <p:cNvPr id="13325" name="Picture 1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370432" y="6184163"/>
            <a:ext cx="3209568" cy="439512"/>
          </a:xfrm>
          <a:prstGeom prst="rect">
            <a:avLst/>
          </a:prstGeom>
          <a:noFill/>
          <a:ln w="38100">
            <a:solidFill>
              <a:srgbClr val="0000CC"/>
            </a:solidFill>
            <a:miter lim="800000"/>
            <a:headEnd/>
            <a:tailEnd/>
          </a:ln>
          <a:extLst>
            <a:ext uri="{909E8E84-426E-40DD-AFC4-6F175D3DCCD1}">
              <a14:hiddenFill xmlns:a14="http://schemas.microsoft.com/office/drawing/2010/main">
                <a:solidFill>
                  <a:srgbClr val="FFFFFF"/>
                </a:solidFill>
              </a14:hiddenFill>
            </a:ext>
          </a:extLst>
        </p:spPr>
      </p:pic>
      <p:pic>
        <p:nvPicPr>
          <p:cNvPr id="13326" name="Picture 12"/>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72464" y="6821536"/>
            <a:ext cx="4614059" cy="314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7" name="Picture 1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480715" y="7325919"/>
            <a:ext cx="2716537" cy="382748"/>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pic>
        <p:nvPicPr>
          <p:cNvPr id="13328" name="Picture 14"/>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883634" y="4283000"/>
            <a:ext cx="2984136" cy="692514"/>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sp>
        <p:nvSpPr>
          <p:cNvPr id="13329" name="TextBox 15"/>
          <p:cNvSpPr txBox="1">
            <a:spLocks noChangeArrowheads="1"/>
          </p:cNvSpPr>
          <p:nvPr/>
        </p:nvSpPr>
        <p:spPr bwMode="auto">
          <a:xfrm>
            <a:off x="449242" y="4017420"/>
            <a:ext cx="1613413"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52">
                <a:latin typeface="Times New Roman" panose="02020603050405020304" pitchFamily="18" charset="0"/>
                <a:cs typeface="Times New Roman" panose="02020603050405020304" pitchFamily="18" charset="0"/>
              </a:rPr>
              <a:t>Therefore, </a:t>
            </a:r>
          </a:p>
        </p:txBody>
      </p:sp>
      <p:sp>
        <p:nvSpPr>
          <p:cNvPr id="13330" name="Rectangle 19"/>
          <p:cNvSpPr>
            <a:spLocks noChangeArrowheads="1"/>
          </p:cNvSpPr>
          <p:nvPr/>
        </p:nvSpPr>
        <p:spPr bwMode="auto">
          <a:xfrm>
            <a:off x="6634838" y="5296633"/>
            <a:ext cx="5877924" cy="4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043" dirty="0">
                <a:latin typeface="Times New Roman" panose="02020603050405020304" pitchFamily="18" charset="0"/>
                <a:cs typeface="Times New Roman" panose="02020603050405020304" pitchFamily="18" charset="0"/>
              </a:rPr>
              <a:t>The output current will be 100 </a:t>
            </a:r>
            <a:r>
              <a:rPr lang="en-US" altLang="en-US" sz="2043" dirty="0" err="1">
                <a:latin typeface="Times New Roman" panose="02020603050405020304" pitchFamily="18" charset="0"/>
                <a:cs typeface="Times New Roman" panose="02020603050405020304" pitchFamily="18" charset="0"/>
              </a:rPr>
              <a:t>μA</a:t>
            </a:r>
            <a:r>
              <a:rPr lang="en-US" altLang="en-US" sz="2043" dirty="0">
                <a:latin typeface="Times New Roman" panose="02020603050405020304" pitchFamily="18" charset="0"/>
                <a:cs typeface="Times New Roman" panose="02020603050405020304" pitchFamily="18" charset="0"/>
              </a:rPr>
              <a:t> at V</a:t>
            </a:r>
            <a:r>
              <a:rPr lang="en-US" altLang="en-US" sz="2043" baseline="-25000" dirty="0">
                <a:latin typeface="Times New Roman" panose="02020603050405020304" pitchFamily="18" charset="0"/>
                <a:cs typeface="Times New Roman" panose="02020603050405020304" pitchFamily="18" charset="0"/>
              </a:rPr>
              <a:t>O </a:t>
            </a:r>
            <a:r>
              <a:rPr lang="en-US" altLang="en-US" sz="2043" dirty="0">
                <a:latin typeface="Times New Roman" panose="02020603050405020304" pitchFamily="18" charset="0"/>
                <a:cs typeface="Times New Roman" panose="02020603050405020304" pitchFamily="18" charset="0"/>
              </a:rPr>
              <a:t>= V</a:t>
            </a:r>
            <a:r>
              <a:rPr lang="en-US" altLang="en-US" sz="2043" baseline="-25000" dirty="0">
                <a:latin typeface="Times New Roman" panose="02020603050405020304" pitchFamily="18" charset="0"/>
                <a:cs typeface="Times New Roman" panose="02020603050405020304" pitchFamily="18" charset="0"/>
              </a:rPr>
              <a:t>GS</a:t>
            </a:r>
            <a:r>
              <a:rPr lang="en-US" altLang="en-US" sz="2043" dirty="0">
                <a:latin typeface="Times New Roman" panose="02020603050405020304" pitchFamily="18" charset="0"/>
                <a:cs typeface="Times New Roman" panose="02020603050405020304" pitchFamily="18" charset="0"/>
              </a:rPr>
              <a:t> = 1 V.</a:t>
            </a:r>
          </a:p>
        </p:txBody>
      </p:sp>
      <p:pic>
        <p:nvPicPr>
          <p:cNvPr id="13331" name="Picture 20"/>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664689" y="6886011"/>
            <a:ext cx="3473924" cy="703867"/>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sp>
        <p:nvSpPr>
          <p:cNvPr id="22" name="Curved Up Arrow 21"/>
          <p:cNvSpPr/>
          <p:nvPr/>
        </p:nvSpPr>
        <p:spPr>
          <a:xfrm>
            <a:off x="5791495" y="7299970"/>
            <a:ext cx="999037" cy="436268"/>
          </a:xfrm>
          <a:prstGeom prst="curvedUpArrow">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solidFill>
                <a:schemeClr val="tx1"/>
              </a:solidFill>
            </a:endParaRPr>
          </a:p>
        </p:txBody>
      </p:sp>
      <p:sp>
        <p:nvSpPr>
          <p:cNvPr id="13333" name="Rectangle 22"/>
          <p:cNvSpPr>
            <a:spLocks noChangeArrowheads="1"/>
          </p:cNvSpPr>
          <p:nvPr/>
        </p:nvSpPr>
        <p:spPr bwMode="auto">
          <a:xfrm>
            <a:off x="6664031" y="5843185"/>
            <a:ext cx="5215751" cy="736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en-US" altLang="en-US" sz="2043" dirty="0">
                <a:latin typeface="Times New Roman" panose="02020603050405020304" pitchFamily="18" charset="0"/>
                <a:cs typeface="Times New Roman" panose="02020603050405020304" pitchFamily="18" charset="0"/>
              </a:rPr>
              <a:t>If V</a:t>
            </a:r>
            <a:r>
              <a:rPr lang="en-US" altLang="en-US" sz="2043" baseline="-25000" dirty="0">
                <a:latin typeface="Times New Roman" panose="02020603050405020304" pitchFamily="18" charset="0"/>
                <a:cs typeface="Times New Roman" panose="02020603050405020304" pitchFamily="18" charset="0"/>
              </a:rPr>
              <a:t>O</a:t>
            </a:r>
            <a:r>
              <a:rPr lang="en-US" altLang="en-US" sz="2043" dirty="0">
                <a:latin typeface="Times New Roman" panose="02020603050405020304" pitchFamily="18" charset="0"/>
                <a:cs typeface="Times New Roman" panose="02020603050405020304" pitchFamily="18" charset="0"/>
              </a:rPr>
              <a:t> changes by +1 V, the corresponding change in I</a:t>
            </a:r>
            <a:r>
              <a:rPr lang="en-US" altLang="en-US" sz="2043" baseline="-25000" dirty="0">
                <a:latin typeface="Times New Roman" panose="02020603050405020304" pitchFamily="18" charset="0"/>
                <a:cs typeface="Times New Roman" panose="02020603050405020304" pitchFamily="18" charset="0"/>
              </a:rPr>
              <a:t>O</a:t>
            </a:r>
            <a:r>
              <a:rPr lang="en-US" altLang="en-US" sz="2043" dirty="0">
                <a:latin typeface="Times New Roman" panose="02020603050405020304" pitchFamily="18" charset="0"/>
                <a:cs typeface="Times New Roman" panose="02020603050405020304" pitchFamily="18" charset="0"/>
              </a:rPr>
              <a:t> will be </a:t>
            </a:r>
          </a:p>
        </p:txBody>
      </p:sp>
      <p:pic>
        <p:nvPicPr>
          <p:cNvPr id="23" name="Picture 8"/>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7502517" y="0"/>
            <a:ext cx="4474583" cy="4086969"/>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pic>
      <p:sp>
        <p:nvSpPr>
          <p:cNvPr id="25" name="Rectangle 24"/>
          <p:cNvSpPr/>
          <p:nvPr/>
        </p:nvSpPr>
        <p:spPr>
          <a:xfrm>
            <a:off x="0" y="-26014"/>
            <a:ext cx="7502517" cy="2308324"/>
          </a:xfrm>
          <a:prstGeom prst="rect">
            <a:avLst/>
          </a:prstGeom>
          <a:solidFill>
            <a:schemeClr val="bg1">
              <a:lumMod val="95000"/>
            </a:schemeClr>
          </a:solidFill>
          <a:ln>
            <a:solidFill>
              <a:schemeClr val="accent1"/>
            </a:solidFill>
          </a:ln>
        </p:spPr>
        <p:txBody>
          <a:bodyPr wrap="square">
            <a:spAutoFit/>
          </a:bodyPr>
          <a:lstStyle/>
          <a:p>
            <a:pPr algn="just">
              <a:defRPr/>
            </a:pPr>
            <a:r>
              <a:rPr lang="en-US" dirty="0">
                <a:latin typeface="Times New Roman" panose="02020603050405020304" pitchFamily="18" charset="0"/>
                <a:cs typeface="Times New Roman" panose="02020603050405020304" pitchFamily="18" charset="0"/>
              </a:rPr>
              <a:t>Given </a:t>
            </a:r>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DD</a:t>
            </a:r>
            <a:r>
              <a:rPr lang="en-US" dirty="0">
                <a:latin typeface="Times New Roman" panose="02020603050405020304" pitchFamily="18" charset="0"/>
                <a:cs typeface="Times New Roman" panose="02020603050405020304" pitchFamily="18" charset="0"/>
              </a:rPr>
              <a:t> = 3 V and using </a:t>
            </a:r>
            <a:r>
              <a:rPr lang="en-US" i="1" dirty="0">
                <a:latin typeface="Times New Roman" panose="02020603050405020304" pitchFamily="18" charset="0"/>
                <a:cs typeface="Times New Roman" panose="02020603050405020304" pitchFamily="18" charset="0"/>
              </a:rPr>
              <a:t>I</a:t>
            </a:r>
            <a:r>
              <a:rPr lang="en-US" i="1" baseline="-25000" dirty="0">
                <a:latin typeface="Times New Roman" panose="02020603050405020304" pitchFamily="18" charset="0"/>
                <a:cs typeface="Times New Roman" panose="02020603050405020304" pitchFamily="18" charset="0"/>
              </a:rPr>
              <a:t>REF</a:t>
            </a:r>
            <a:r>
              <a:rPr lang="en-US" dirty="0">
                <a:latin typeface="Times New Roman" panose="02020603050405020304" pitchFamily="18" charset="0"/>
                <a:cs typeface="Times New Roman" panose="02020603050405020304" pitchFamily="18" charset="0"/>
              </a:rPr>
              <a:t> =100 </a:t>
            </a:r>
            <a:r>
              <a:rPr lang="en-US" dirty="0" err="1">
                <a:latin typeface="Times New Roman" panose="02020603050405020304" pitchFamily="18" charset="0"/>
                <a:cs typeface="Times New Roman" panose="02020603050405020304" pitchFamily="18" charset="0"/>
              </a:rPr>
              <a:t>μA</a:t>
            </a:r>
            <a:r>
              <a:rPr lang="en-US" dirty="0">
                <a:latin typeface="Times New Roman" panose="02020603050405020304" pitchFamily="18" charset="0"/>
                <a:cs typeface="Times New Roman" panose="02020603050405020304" pitchFamily="18" charset="0"/>
              </a:rPr>
              <a:t> , design the circuit shown in figure 2 to obtain an output current whose nominal value is 100 </a:t>
            </a:r>
            <a:r>
              <a:rPr lang="en-US" dirty="0" err="1">
                <a:latin typeface="Times New Roman" panose="02020603050405020304" pitchFamily="18" charset="0"/>
                <a:cs typeface="Times New Roman" panose="02020603050405020304" pitchFamily="18" charset="0"/>
              </a:rPr>
              <a:t>μA</a:t>
            </a:r>
            <a:r>
              <a:rPr lang="en-US" dirty="0">
                <a:latin typeface="Times New Roman" panose="02020603050405020304" pitchFamily="18" charset="0"/>
                <a:cs typeface="Times New Roman" panose="02020603050405020304" pitchFamily="18" charset="0"/>
              </a:rPr>
              <a:t>. </a:t>
            </a:r>
          </a:p>
          <a:p>
            <a:pPr marL="350307" indent="-350307" algn="just">
              <a:buFont typeface="Arial" panose="020B0604020202020204" pitchFamily="34" charset="0"/>
              <a:buChar char="•"/>
              <a:defRPr/>
            </a:pPr>
            <a:r>
              <a:rPr lang="en-US" dirty="0">
                <a:latin typeface="Times New Roman" panose="02020603050405020304" pitchFamily="18" charset="0"/>
                <a:cs typeface="Times New Roman" panose="02020603050405020304" pitchFamily="18" charset="0"/>
              </a:rPr>
              <a:t>Find </a:t>
            </a:r>
            <a:r>
              <a:rPr lang="en-US" i="1" dirty="0">
                <a:latin typeface="Times New Roman" panose="02020603050405020304" pitchFamily="18" charset="0"/>
                <a:cs typeface="Times New Roman" panose="02020603050405020304" pitchFamily="18" charset="0"/>
              </a:rPr>
              <a:t>R</a:t>
            </a:r>
            <a:r>
              <a:rPr lang="en-US" dirty="0">
                <a:latin typeface="Times New Roman" panose="02020603050405020304" pitchFamily="18" charset="0"/>
                <a:cs typeface="Times New Roman" panose="02020603050405020304" pitchFamily="18" charset="0"/>
              </a:rPr>
              <a:t> if </a:t>
            </a:r>
            <a:r>
              <a:rPr lang="en-US" i="1" dirty="0">
                <a:latin typeface="Times New Roman" panose="02020603050405020304" pitchFamily="18" charset="0"/>
                <a:cs typeface="Times New Roman" panose="02020603050405020304" pitchFamily="18" charset="0"/>
              </a:rPr>
              <a:t>Q</a:t>
            </a:r>
            <a:r>
              <a:rPr lang="en-US" i="1"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and </a:t>
            </a:r>
            <a:r>
              <a:rPr lang="en-US" i="1" dirty="0">
                <a:latin typeface="Times New Roman" panose="02020603050405020304" pitchFamily="18" charset="0"/>
                <a:cs typeface="Times New Roman" panose="02020603050405020304" pitchFamily="18" charset="0"/>
              </a:rPr>
              <a:t>Q</a:t>
            </a:r>
            <a:r>
              <a:rPr lang="en-US" i="1"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are matched and have channel lengths of 1 </a:t>
            </a:r>
            <a:r>
              <a:rPr lang="en-US" dirty="0" err="1">
                <a:latin typeface="Times New Roman" panose="02020603050405020304" pitchFamily="18" charset="0"/>
                <a:cs typeface="Times New Roman" panose="02020603050405020304" pitchFamily="18" charset="0"/>
              </a:rPr>
              <a:t>μm</a:t>
            </a:r>
            <a:r>
              <a:rPr lang="en-US" dirty="0">
                <a:latin typeface="Times New Roman" panose="02020603050405020304" pitchFamily="18" charset="0"/>
                <a:cs typeface="Times New Roman" panose="02020603050405020304" pitchFamily="18" charset="0"/>
              </a:rPr>
              <a:t> , channel widths of 10 </a:t>
            </a:r>
            <a:r>
              <a:rPr lang="en-US" dirty="0" err="1">
                <a:latin typeface="Times New Roman" panose="02020603050405020304" pitchFamily="18" charset="0"/>
                <a:cs typeface="Times New Roman" panose="02020603050405020304" pitchFamily="18" charset="0"/>
              </a:rPr>
              <a:t>μm</a:t>
            </a:r>
            <a:r>
              <a:rPr lang="en-US" dirty="0">
                <a:latin typeface="Times New Roman" panose="02020603050405020304" pitchFamily="18" charset="0"/>
                <a:cs typeface="Times New Roman" panose="02020603050405020304" pitchFamily="18" charset="0"/>
              </a:rPr>
              <a:t> , </a:t>
            </a:r>
            <a:r>
              <a:rPr lang="en-US" i="1" dirty="0" err="1">
                <a:latin typeface="Times New Roman" panose="02020603050405020304" pitchFamily="18" charset="0"/>
                <a:cs typeface="Times New Roman" panose="02020603050405020304" pitchFamily="18" charset="0"/>
              </a:rPr>
              <a:t>V</a:t>
            </a:r>
            <a:r>
              <a:rPr lang="en-US" i="1" baseline="-25000" dirty="0" err="1">
                <a:latin typeface="Times New Roman" panose="02020603050405020304" pitchFamily="18" charset="0"/>
                <a:cs typeface="Times New Roman" panose="02020603050405020304" pitchFamily="18" charset="0"/>
              </a:rPr>
              <a:t>t</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0.7 V, and </a:t>
            </a:r>
            <a:r>
              <a:rPr lang="en-US" i="1" dirty="0" err="1">
                <a:latin typeface="Times New Roman" panose="02020603050405020304" pitchFamily="18" charset="0"/>
                <a:cs typeface="Times New Roman" panose="02020603050405020304" pitchFamily="18" charset="0"/>
              </a:rPr>
              <a:t>k</a:t>
            </a:r>
            <a:r>
              <a:rPr lang="en-US" i="1" baseline="-25000" dirty="0" err="1">
                <a:latin typeface="Times New Roman" panose="02020603050405020304" pitchFamily="18" charset="0"/>
                <a:cs typeface="Times New Roman" panose="02020603050405020304" pitchFamily="18" charset="0"/>
              </a:rPr>
              <a:t>n</a:t>
            </a:r>
            <a:r>
              <a:rPr lang="en-US" dirty="0">
                <a:latin typeface="Times New Roman" panose="02020603050405020304" pitchFamily="18" charset="0"/>
                <a:cs typeface="Times New Roman" panose="02020603050405020304" pitchFamily="18" charset="0"/>
              </a:rPr>
              <a:t> = 200 </a:t>
            </a:r>
            <a:r>
              <a:rPr lang="en-US" dirty="0" err="1">
                <a:latin typeface="Times New Roman" panose="02020603050405020304" pitchFamily="18" charset="0"/>
                <a:cs typeface="Times New Roman" panose="02020603050405020304" pitchFamily="18" charset="0"/>
              </a:rPr>
              <a:t>μA</a:t>
            </a:r>
            <a:r>
              <a:rPr lang="en-US" dirty="0">
                <a:latin typeface="Times New Roman" panose="02020603050405020304" pitchFamily="18" charset="0"/>
                <a:cs typeface="Times New Roman" panose="02020603050405020304" pitchFamily="18" charset="0"/>
              </a:rPr>
              <a:t>/V</a:t>
            </a:r>
            <a:r>
              <a:rPr lang="en-US" baseline="30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a:t>
            </a:r>
          </a:p>
          <a:p>
            <a:pPr marL="350307" indent="-350307" algn="just">
              <a:buFont typeface="Arial" panose="020B0604020202020204" pitchFamily="34" charset="0"/>
              <a:buChar char="•"/>
              <a:defRPr/>
            </a:pPr>
            <a:r>
              <a:rPr lang="en-US" dirty="0">
                <a:latin typeface="Times New Roman" panose="02020603050405020304" pitchFamily="18" charset="0"/>
                <a:cs typeface="Times New Roman" panose="02020603050405020304" pitchFamily="18" charset="0"/>
              </a:rPr>
              <a:t>What is the lowest possible value of </a:t>
            </a:r>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O</a:t>
            </a:r>
            <a:r>
              <a:rPr lang="en-US" dirty="0">
                <a:latin typeface="Times New Roman" panose="02020603050405020304" pitchFamily="18" charset="0"/>
                <a:cs typeface="Times New Roman" panose="02020603050405020304" pitchFamily="18" charset="0"/>
              </a:rPr>
              <a:t> ? Assuming that for this process technology, the Early voltage </a:t>
            </a:r>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A</a:t>
            </a:r>
            <a:r>
              <a:rPr lang="en-US" dirty="0">
                <a:latin typeface="Times New Roman" panose="02020603050405020304" pitchFamily="18" charset="0"/>
                <a:cs typeface="Times New Roman" panose="02020603050405020304" pitchFamily="18" charset="0"/>
              </a:rPr>
              <a:t> =20 V/</a:t>
            </a:r>
            <a:r>
              <a:rPr lang="en-US" dirty="0" err="1">
                <a:latin typeface="Times New Roman" panose="02020603050405020304" pitchFamily="18" charset="0"/>
                <a:cs typeface="Times New Roman" panose="02020603050405020304" pitchFamily="18" charset="0"/>
              </a:rPr>
              <a:t>μm</a:t>
            </a:r>
            <a:r>
              <a:rPr lang="en-US" dirty="0">
                <a:latin typeface="Times New Roman" panose="02020603050405020304" pitchFamily="18" charset="0"/>
                <a:cs typeface="Times New Roman" panose="02020603050405020304" pitchFamily="18" charset="0"/>
              </a:rPr>
              <a:t> , find the output resistance of the current source. </a:t>
            </a:r>
          </a:p>
          <a:p>
            <a:pPr marL="350307" indent="-350307" algn="just">
              <a:buFont typeface="Arial" panose="020B0604020202020204" pitchFamily="34" charset="0"/>
              <a:buChar char="•"/>
              <a:defRPr/>
            </a:pPr>
            <a:r>
              <a:rPr lang="en-US" dirty="0">
                <a:latin typeface="Times New Roman" panose="02020603050405020304" pitchFamily="18" charset="0"/>
                <a:cs typeface="Times New Roman" panose="02020603050405020304" pitchFamily="18" charset="0"/>
              </a:rPr>
              <a:t>Also, find the change in output current resulting from a + 1 V change in </a:t>
            </a:r>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O</a:t>
            </a:r>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840668166"/>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321"/>
                                        </p:tgtEl>
                                        <p:attrNameLst>
                                          <p:attrName>style.visibility</p:attrName>
                                        </p:attrNameLst>
                                      </p:cBhvr>
                                      <p:to>
                                        <p:strVal val="visible"/>
                                      </p:to>
                                    </p:set>
                                    <p:anim calcmode="lin" valueType="num">
                                      <p:cBhvr additive="base">
                                        <p:cTn id="7" dur="500" fill="hold"/>
                                        <p:tgtEl>
                                          <p:spTgt spid="13321"/>
                                        </p:tgtEl>
                                        <p:attrNameLst>
                                          <p:attrName>ppt_x</p:attrName>
                                        </p:attrNameLst>
                                      </p:cBhvr>
                                      <p:tavLst>
                                        <p:tav tm="0">
                                          <p:val>
                                            <p:strVal val="#ppt_x"/>
                                          </p:val>
                                        </p:tav>
                                        <p:tav tm="100000">
                                          <p:val>
                                            <p:strVal val="#ppt_x"/>
                                          </p:val>
                                        </p:tav>
                                      </p:tavLst>
                                    </p:anim>
                                    <p:anim calcmode="lin" valueType="num">
                                      <p:cBhvr additive="base">
                                        <p:cTn id="8" dur="500" fill="hold"/>
                                        <p:tgtEl>
                                          <p:spTgt spid="133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322"/>
                                        </p:tgtEl>
                                        <p:attrNameLst>
                                          <p:attrName>style.visibility</p:attrName>
                                        </p:attrNameLst>
                                      </p:cBhvr>
                                      <p:to>
                                        <p:strVal val="visible"/>
                                      </p:to>
                                    </p:set>
                                    <p:anim calcmode="lin" valueType="num">
                                      <p:cBhvr additive="base">
                                        <p:cTn id="13" dur="500" fill="hold"/>
                                        <p:tgtEl>
                                          <p:spTgt spid="13322"/>
                                        </p:tgtEl>
                                        <p:attrNameLst>
                                          <p:attrName>ppt_x</p:attrName>
                                        </p:attrNameLst>
                                      </p:cBhvr>
                                      <p:tavLst>
                                        <p:tav tm="0">
                                          <p:val>
                                            <p:strVal val="#ppt_x"/>
                                          </p:val>
                                        </p:tav>
                                        <p:tav tm="100000">
                                          <p:val>
                                            <p:strVal val="#ppt_x"/>
                                          </p:val>
                                        </p:tav>
                                      </p:tavLst>
                                    </p:anim>
                                    <p:anim calcmode="lin" valueType="num">
                                      <p:cBhvr additive="base">
                                        <p:cTn id="14" dur="500" fill="hold"/>
                                        <p:tgtEl>
                                          <p:spTgt spid="1332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323"/>
                                        </p:tgtEl>
                                        <p:attrNameLst>
                                          <p:attrName>style.visibility</p:attrName>
                                        </p:attrNameLst>
                                      </p:cBhvr>
                                      <p:to>
                                        <p:strVal val="visible"/>
                                      </p:to>
                                    </p:set>
                                    <p:anim calcmode="lin" valueType="num">
                                      <p:cBhvr additive="base">
                                        <p:cTn id="19" dur="500" fill="hold"/>
                                        <p:tgtEl>
                                          <p:spTgt spid="13323"/>
                                        </p:tgtEl>
                                        <p:attrNameLst>
                                          <p:attrName>ppt_x</p:attrName>
                                        </p:attrNameLst>
                                      </p:cBhvr>
                                      <p:tavLst>
                                        <p:tav tm="0">
                                          <p:val>
                                            <p:strVal val="#ppt_x"/>
                                          </p:val>
                                        </p:tav>
                                        <p:tav tm="100000">
                                          <p:val>
                                            <p:strVal val="#ppt_x"/>
                                          </p:val>
                                        </p:tav>
                                      </p:tavLst>
                                    </p:anim>
                                    <p:anim calcmode="lin" valueType="num">
                                      <p:cBhvr additive="base">
                                        <p:cTn id="20" dur="500" fill="hold"/>
                                        <p:tgtEl>
                                          <p:spTgt spid="1332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329"/>
                                        </p:tgtEl>
                                        <p:attrNameLst>
                                          <p:attrName>style.visibility</p:attrName>
                                        </p:attrNameLst>
                                      </p:cBhvr>
                                      <p:to>
                                        <p:strVal val="visible"/>
                                      </p:to>
                                    </p:set>
                                    <p:anim calcmode="lin" valueType="num">
                                      <p:cBhvr additive="base">
                                        <p:cTn id="23" dur="500" fill="hold"/>
                                        <p:tgtEl>
                                          <p:spTgt spid="13329"/>
                                        </p:tgtEl>
                                        <p:attrNameLst>
                                          <p:attrName>ppt_x</p:attrName>
                                        </p:attrNameLst>
                                      </p:cBhvr>
                                      <p:tavLst>
                                        <p:tav tm="0">
                                          <p:val>
                                            <p:strVal val="#ppt_x"/>
                                          </p:val>
                                        </p:tav>
                                        <p:tav tm="100000">
                                          <p:val>
                                            <p:strVal val="#ppt_x"/>
                                          </p:val>
                                        </p:tav>
                                      </p:tavLst>
                                    </p:anim>
                                    <p:anim calcmode="lin" valueType="num">
                                      <p:cBhvr additive="base">
                                        <p:cTn id="24" dur="500" fill="hold"/>
                                        <p:tgtEl>
                                          <p:spTgt spid="1332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3316"/>
                                        </p:tgtEl>
                                        <p:attrNameLst>
                                          <p:attrName>style.visibility</p:attrName>
                                        </p:attrNameLst>
                                      </p:cBhvr>
                                      <p:to>
                                        <p:strVal val="visible"/>
                                      </p:to>
                                    </p:set>
                                    <p:anim calcmode="lin" valueType="num">
                                      <p:cBhvr additive="base">
                                        <p:cTn id="29" dur="500" fill="hold"/>
                                        <p:tgtEl>
                                          <p:spTgt spid="13316"/>
                                        </p:tgtEl>
                                        <p:attrNameLst>
                                          <p:attrName>ppt_x</p:attrName>
                                        </p:attrNameLst>
                                      </p:cBhvr>
                                      <p:tavLst>
                                        <p:tav tm="0">
                                          <p:val>
                                            <p:strVal val="#ppt_x"/>
                                          </p:val>
                                        </p:tav>
                                        <p:tav tm="100000">
                                          <p:val>
                                            <p:strVal val="#ppt_x"/>
                                          </p:val>
                                        </p:tav>
                                      </p:tavLst>
                                    </p:anim>
                                    <p:anim calcmode="lin" valueType="num">
                                      <p:cBhvr additive="base">
                                        <p:cTn id="30" dur="500" fill="hold"/>
                                        <p:tgtEl>
                                          <p:spTgt spid="1331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3324"/>
                                        </p:tgtEl>
                                        <p:attrNameLst>
                                          <p:attrName>style.visibility</p:attrName>
                                        </p:attrNameLst>
                                      </p:cBhvr>
                                      <p:to>
                                        <p:strVal val="visible"/>
                                      </p:to>
                                    </p:set>
                                    <p:anim calcmode="lin" valueType="num">
                                      <p:cBhvr additive="base">
                                        <p:cTn id="35" dur="500" fill="hold"/>
                                        <p:tgtEl>
                                          <p:spTgt spid="13324"/>
                                        </p:tgtEl>
                                        <p:attrNameLst>
                                          <p:attrName>ppt_x</p:attrName>
                                        </p:attrNameLst>
                                      </p:cBhvr>
                                      <p:tavLst>
                                        <p:tav tm="0">
                                          <p:val>
                                            <p:strVal val="#ppt_x"/>
                                          </p:val>
                                        </p:tav>
                                        <p:tav tm="100000">
                                          <p:val>
                                            <p:strVal val="#ppt_x"/>
                                          </p:val>
                                        </p:tav>
                                      </p:tavLst>
                                    </p:anim>
                                    <p:anim calcmode="lin" valueType="num">
                                      <p:cBhvr additive="base">
                                        <p:cTn id="36" dur="500" fill="hold"/>
                                        <p:tgtEl>
                                          <p:spTgt spid="1332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3325"/>
                                        </p:tgtEl>
                                        <p:attrNameLst>
                                          <p:attrName>style.visibility</p:attrName>
                                        </p:attrNameLst>
                                      </p:cBhvr>
                                      <p:to>
                                        <p:strVal val="visible"/>
                                      </p:to>
                                    </p:set>
                                    <p:anim calcmode="lin" valueType="num">
                                      <p:cBhvr additive="base">
                                        <p:cTn id="41" dur="500" fill="hold"/>
                                        <p:tgtEl>
                                          <p:spTgt spid="13325"/>
                                        </p:tgtEl>
                                        <p:attrNameLst>
                                          <p:attrName>ppt_x</p:attrName>
                                        </p:attrNameLst>
                                      </p:cBhvr>
                                      <p:tavLst>
                                        <p:tav tm="0">
                                          <p:val>
                                            <p:strVal val="#ppt_x"/>
                                          </p:val>
                                        </p:tav>
                                        <p:tav tm="100000">
                                          <p:val>
                                            <p:strVal val="#ppt_x"/>
                                          </p:val>
                                        </p:tav>
                                      </p:tavLst>
                                    </p:anim>
                                    <p:anim calcmode="lin" valueType="num">
                                      <p:cBhvr additive="base">
                                        <p:cTn id="42" dur="500" fill="hold"/>
                                        <p:tgtEl>
                                          <p:spTgt spid="1332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3326"/>
                                        </p:tgtEl>
                                        <p:attrNameLst>
                                          <p:attrName>style.visibility</p:attrName>
                                        </p:attrNameLst>
                                      </p:cBhvr>
                                      <p:to>
                                        <p:strVal val="visible"/>
                                      </p:to>
                                    </p:set>
                                    <p:anim calcmode="lin" valueType="num">
                                      <p:cBhvr additive="base">
                                        <p:cTn id="47" dur="500" fill="hold"/>
                                        <p:tgtEl>
                                          <p:spTgt spid="13326"/>
                                        </p:tgtEl>
                                        <p:attrNameLst>
                                          <p:attrName>ppt_x</p:attrName>
                                        </p:attrNameLst>
                                      </p:cBhvr>
                                      <p:tavLst>
                                        <p:tav tm="0">
                                          <p:val>
                                            <p:strVal val="#ppt_x"/>
                                          </p:val>
                                        </p:tav>
                                        <p:tav tm="100000">
                                          <p:val>
                                            <p:strVal val="#ppt_x"/>
                                          </p:val>
                                        </p:tav>
                                      </p:tavLst>
                                    </p:anim>
                                    <p:anim calcmode="lin" valueType="num">
                                      <p:cBhvr additive="base">
                                        <p:cTn id="48" dur="500" fill="hold"/>
                                        <p:tgtEl>
                                          <p:spTgt spid="13326"/>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3327"/>
                                        </p:tgtEl>
                                        <p:attrNameLst>
                                          <p:attrName>style.visibility</p:attrName>
                                        </p:attrNameLst>
                                      </p:cBhvr>
                                      <p:to>
                                        <p:strVal val="visible"/>
                                      </p:to>
                                    </p:set>
                                    <p:anim calcmode="lin" valueType="num">
                                      <p:cBhvr additive="base">
                                        <p:cTn id="51" dur="500" fill="hold"/>
                                        <p:tgtEl>
                                          <p:spTgt spid="13327"/>
                                        </p:tgtEl>
                                        <p:attrNameLst>
                                          <p:attrName>ppt_x</p:attrName>
                                        </p:attrNameLst>
                                      </p:cBhvr>
                                      <p:tavLst>
                                        <p:tav tm="0">
                                          <p:val>
                                            <p:strVal val="#ppt_x"/>
                                          </p:val>
                                        </p:tav>
                                        <p:tav tm="100000">
                                          <p:val>
                                            <p:strVal val="#ppt_x"/>
                                          </p:val>
                                        </p:tav>
                                      </p:tavLst>
                                    </p:anim>
                                    <p:anim calcmode="lin" valueType="num">
                                      <p:cBhvr additive="base">
                                        <p:cTn id="52" dur="500" fill="hold"/>
                                        <p:tgtEl>
                                          <p:spTgt spid="13327"/>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13328"/>
                                        </p:tgtEl>
                                        <p:attrNameLst>
                                          <p:attrName>style.visibility</p:attrName>
                                        </p:attrNameLst>
                                      </p:cBhvr>
                                      <p:to>
                                        <p:strVal val="visible"/>
                                      </p:to>
                                    </p:set>
                                    <p:anim calcmode="lin" valueType="num">
                                      <p:cBhvr additive="base">
                                        <p:cTn id="57" dur="500" fill="hold"/>
                                        <p:tgtEl>
                                          <p:spTgt spid="13328"/>
                                        </p:tgtEl>
                                        <p:attrNameLst>
                                          <p:attrName>ppt_x</p:attrName>
                                        </p:attrNameLst>
                                      </p:cBhvr>
                                      <p:tavLst>
                                        <p:tav tm="0">
                                          <p:val>
                                            <p:strVal val="#ppt_x"/>
                                          </p:val>
                                        </p:tav>
                                        <p:tav tm="100000">
                                          <p:val>
                                            <p:strVal val="#ppt_x"/>
                                          </p:val>
                                        </p:tav>
                                      </p:tavLst>
                                    </p:anim>
                                    <p:anim calcmode="lin" valueType="num">
                                      <p:cBhvr additive="base">
                                        <p:cTn id="58" dur="500" fill="hold"/>
                                        <p:tgtEl>
                                          <p:spTgt spid="13328"/>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3330"/>
                                        </p:tgtEl>
                                        <p:attrNameLst>
                                          <p:attrName>style.visibility</p:attrName>
                                        </p:attrNameLst>
                                      </p:cBhvr>
                                      <p:to>
                                        <p:strVal val="visible"/>
                                      </p:to>
                                    </p:set>
                                    <p:anim calcmode="lin" valueType="num">
                                      <p:cBhvr additive="base">
                                        <p:cTn id="63" dur="500" fill="hold"/>
                                        <p:tgtEl>
                                          <p:spTgt spid="13330"/>
                                        </p:tgtEl>
                                        <p:attrNameLst>
                                          <p:attrName>ppt_x</p:attrName>
                                        </p:attrNameLst>
                                      </p:cBhvr>
                                      <p:tavLst>
                                        <p:tav tm="0">
                                          <p:val>
                                            <p:strVal val="#ppt_x"/>
                                          </p:val>
                                        </p:tav>
                                        <p:tav tm="100000">
                                          <p:val>
                                            <p:strVal val="#ppt_x"/>
                                          </p:val>
                                        </p:tav>
                                      </p:tavLst>
                                    </p:anim>
                                    <p:anim calcmode="lin" valueType="num">
                                      <p:cBhvr additive="base">
                                        <p:cTn id="64" dur="500" fill="hold"/>
                                        <p:tgtEl>
                                          <p:spTgt spid="13330"/>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13333"/>
                                        </p:tgtEl>
                                        <p:attrNameLst>
                                          <p:attrName>style.visibility</p:attrName>
                                        </p:attrNameLst>
                                      </p:cBhvr>
                                      <p:to>
                                        <p:strVal val="visible"/>
                                      </p:to>
                                    </p:set>
                                    <p:anim calcmode="lin" valueType="num">
                                      <p:cBhvr additive="base">
                                        <p:cTn id="69" dur="500" fill="hold"/>
                                        <p:tgtEl>
                                          <p:spTgt spid="13333"/>
                                        </p:tgtEl>
                                        <p:attrNameLst>
                                          <p:attrName>ppt_x</p:attrName>
                                        </p:attrNameLst>
                                      </p:cBhvr>
                                      <p:tavLst>
                                        <p:tav tm="0">
                                          <p:val>
                                            <p:strVal val="#ppt_x"/>
                                          </p:val>
                                        </p:tav>
                                        <p:tav tm="100000">
                                          <p:val>
                                            <p:strVal val="#ppt_x"/>
                                          </p:val>
                                        </p:tav>
                                      </p:tavLst>
                                    </p:anim>
                                    <p:anim calcmode="lin" valueType="num">
                                      <p:cBhvr additive="base">
                                        <p:cTn id="70" dur="500" fill="hold"/>
                                        <p:tgtEl>
                                          <p:spTgt spid="13333"/>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13331"/>
                                        </p:tgtEl>
                                        <p:attrNameLst>
                                          <p:attrName>style.visibility</p:attrName>
                                        </p:attrNameLst>
                                      </p:cBhvr>
                                      <p:to>
                                        <p:strVal val="visible"/>
                                      </p:to>
                                    </p:set>
                                    <p:anim calcmode="lin" valueType="num">
                                      <p:cBhvr additive="base">
                                        <p:cTn id="75" dur="500" fill="hold"/>
                                        <p:tgtEl>
                                          <p:spTgt spid="13331"/>
                                        </p:tgtEl>
                                        <p:attrNameLst>
                                          <p:attrName>ppt_x</p:attrName>
                                        </p:attrNameLst>
                                      </p:cBhvr>
                                      <p:tavLst>
                                        <p:tav tm="0">
                                          <p:val>
                                            <p:strVal val="#ppt_x"/>
                                          </p:val>
                                        </p:tav>
                                        <p:tav tm="100000">
                                          <p:val>
                                            <p:strVal val="#ppt_x"/>
                                          </p:val>
                                        </p:tav>
                                      </p:tavLst>
                                    </p:anim>
                                    <p:anim calcmode="lin" valueType="num">
                                      <p:cBhvr additive="base">
                                        <p:cTn id="76" dur="500" fill="hold"/>
                                        <p:tgtEl>
                                          <p:spTgt spid="133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9" grpId="0"/>
      <p:bldP spid="13330" grpId="0"/>
      <p:bldP spid="13333"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33424577-C144-4B96-A391-BD1326AFD377}" type="datetime1">
              <a:rPr lang="en-IN" smtClean="0"/>
              <a:pPr>
                <a:defRPr/>
              </a:pPr>
              <a:t>23-12-2024</a:t>
            </a:fld>
            <a:endParaRPr lang="en-US" dirty="0"/>
          </a:p>
        </p:txBody>
      </p:sp>
      <p:sp>
        <p:nvSpPr>
          <p:cNvPr id="14339"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6" name="Slide Number Placeholder 5"/>
          <p:cNvSpPr>
            <a:spLocks noGrp="1"/>
          </p:cNvSpPr>
          <p:nvPr>
            <p:ph type="sldNum" sz="quarter" idx="12"/>
          </p:nvPr>
        </p:nvSpPr>
        <p:spPr/>
        <p:txBody>
          <a:bodyPr/>
          <a:lstStyle/>
          <a:p>
            <a:pPr>
              <a:defRPr/>
            </a:pPr>
            <a:fld id="{45194FA9-22A5-4EC7-BD22-5BD207618755}" type="slidenum">
              <a:rPr lang="en-US" smtClean="0"/>
              <a:pPr>
                <a:defRPr/>
              </a:pPr>
              <a:t>92</a:t>
            </a:fld>
            <a:endParaRPr lang="en-US" dirty="0"/>
          </a:p>
        </p:txBody>
      </p:sp>
      <p:sp>
        <p:nvSpPr>
          <p:cNvPr id="2" name="Rectangle 1"/>
          <p:cNvSpPr/>
          <p:nvPr/>
        </p:nvSpPr>
        <p:spPr>
          <a:xfrm>
            <a:off x="366530" y="1438259"/>
            <a:ext cx="5467133" cy="4053417"/>
          </a:xfrm>
          <a:prstGeom prst="rect">
            <a:avLst/>
          </a:prstGeom>
          <a:solidFill>
            <a:schemeClr val="bg1">
              <a:lumMod val="95000"/>
            </a:schemeClr>
          </a:solidFill>
          <a:ln>
            <a:solidFill>
              <a:schemeClr val="accent1"/>
            </a:solidFill>
          </a:ln>
        </p:spPr>
        <p:txBody>
          <a:bodyPr>
            <a:spAutoFit/>
          </a:bodyPr>
          <a:lstStyle/>
          <a:p>
            <a:pPr>
              <a:defRPr/>
            </a:pPr>
            <a:r>
              <a:rPr lang="en-US" sz="2860" dirty="0">
                <a:latin typeface="Times New Roman" panose="02020603050405020304" pitchFamily="18" charset="0"/>
                <a:cs typeface="Times New Roman" panose="02020603050405020304" pitchFamily="18" charset="0"/>
              </a:rPr>
              <a:t>In the current source of </a:t>
            </a:r>
            <a:r>
              <a:rPr lang="en-US" sz="2860" b="1" dirty="0">
                <a:latin typeface="Times New Roman" panose="02020603050405020304" pitchFamily="18" charset="0"/>
                <a:cs typeface="Times New Roman" panose="02020603050405020304" pitchFamily="18" charset="0"/>
              </a:rPr>
              <a:t>Example 1</a:t>
            </a:r>
            <a:r>
              <a:rPr lang="en-US" sz="2860" dirty="0">
                <a:latin typeface="Times New Roman" panose="02020603050405020304" pitchFamily="18" charset="0"/>
                <a:cs typeface="Times New Roman" panose="02020603050405020304" pitchFamily="18" charset="0"/>
              </a:rPr>
              <a:t>, it is required to reduce the change in output current, </a:t>
            </a:r>
            <a:r>
              <a:rPr lang="el-GR" sz="2860" dirty="0">
                <a:latin typeface="Times New Roman" panose="02020603050405020304" pitchFamily="18" charset="0"/>
                <a:cs typeface="Times New Roman" panose="02020603050405020304" pitchFamily="18" charset="0"/>
              </a:rPr>
              <a:t>Δ</a:t>
            </a:r>
            <a:r>
              <a:rPr lang="en-US" sz="2860" i="1" dirty="0">
                <a:latin typeface="Times New Roman" panose="02020603050405020304" pitchFamily="18" charset="0"/>
                <a:cs typeface="Times New Roman" panose="02020603050405020304" pitchFamily="18" charset="0"/>
              </a:rPr>
              <a:t>I</a:t>
            </a:r>
            <a:r>
              <a:rPr lang="en-US" sz="2860" i="1" baseline="-25000" dirty="0">
                <a:latin typeface="Times New Roman" panose="02020603050405020304" pitchFamily="18" charset="0"/>
                <a:cs typeface="Times New Roman" panose="02020603050405020304" pitchFamily="18" charset="0"/>
              </a:rPr>
              <a:t>O</a:t>
            </a:r>
            <a:r>
              <a:rPr lang="en-US" sz="2860" dirty="0">
                <a:latin typeface="Times New Roman" panose="02020603050405020304" pitchFamily="18" charset="0"/>
                <a:cs typeface="Times New Roman" panose="02020603050405020304" pitchFamily="18" charset="0"/>
              </a:rPr>
              <a:t>, corresponding to a change in output voltage, </a:t>
            </a:r>
            <a:r>
              <a:rPr lang="el-GR" sz="2860" dirty="0">
                <a:latin typeface="Times New Roman" panose="02020603050405020304" pitchFamily="18" charset="0"/>
                <a:cs typeface="Times New Roman" panose="02020603050405020304" pitchFamily="18" charset="0"/>
              </a:rPr>
              <a:t>Δ</a:t>
            </a:r>
            <a:r>
              <a:rPr lang="en-US" sz="2860" i="1" dirty="0">
                <a:latin typeface="Times New Roman" panose="02020603050405020304" pitchFamily="18" charset="0"/>
                <a:cs typeface="Times New Roman" panose="02020603050405020304" pitchFamily="18" charset="0"/>
              </a:rPr>
              <a:t>V</a:t>
            </a:r>
            <a:r>
              <a:rPr lang="en-US" sz="2860" i="1" baseline="-25000" dirty="0">
                <a:latin typeface="Times New Roman" panose="02020603050405020304" pitchFamily="18" charset="0"/>
                <a:cs typeface="Times New Roman" panose="02020603050405020304" pitchFamily="18" charset="0"/>
              </a:rPr>
              <a:t>O</a:t>
            </a:r>
            <a:r>
              <a:rPr lang="en-US" sz="2860" dirty="0">
                <a:latin typeface="Times New Roman" panose="02020603050405020304" pitchFamily="18" charset="0"/>
                <a:cs typeface="Times New Roman" panose="02020603050405020304" pitchFamily="18" charset="0"/>
              </a:rPr>
              <a:t>, of 1 V to 1% of </a:t>
            </a:r>
            <a:r>
              <a:rPr lang="en-US" sz="2860" i="1" dirty="0">
                <a:latin typeface="Times New Roman" panose="02020603050405020304" pitchFamily="18" charset="0"/>
                <a:cs typeface="Times New Roman" panose="02020603050405020304" pitchFamily="18" charset="0"/>
              </a:rPr>
              <a:t>I</a:t>
            </a:r>
            <a:r>
              <a:rPr lang="en-US" sz="2860" i="1" baseline="-25000" dirty="0">
                <a:latin typeface="Times New Roman" panose="02020603050405020304" pitchFamily="18" charset="0"/>
                <a:cs typeface="Times New Roman" panose="02020603050405020304" pitchFamily="18" charset="0"/>
              </a:rPr>
              <a:t>O</a:t>
            </a:r>
            <a:r>
              <a:rPr lang="en-US" sz="2860" dirty="0">
                <a:latin typeface="Times New Roman" panose="02020603050405020304" pitchFamily="18" charset="0"/>
                <a:cs typeface="Times New Roman" panose="02020603050405020304" pitchFamily="18" charset="0"/>
              </a:rPr>
              <a:t>. </a:t>
            </a:r>
          </a:p>
          <a:p>
            <a:pPr marL="350307" indent="-350307">
              <a:buFont typeface="Arial" panose="020B0604020202020204" pitchFamily="34" charset="0"/>
              <a:buChar char="•"/>
              <a:defRPr/>
            </a:pPr>
            <a:r>
              <a:rPr lang="en-US" sz="2860" dirty="0">
                <a:latin typeface="Times New Roman" panose="02020603050405020304" pitchFamily="18" charset="0"/>
                <a:cs typeface="Times New Roman" panose="02020603050405020304" pitchFamily="18" charset="0"/>
              </a:rPr>
              <a:t>What should the dimensions of </a:t>
            </a:r>
            <a:r>
              <a:rPr lang="en-US" sz="2860" i="1" dirty="0">
                <a:latin typeface="Times New Roman" panose="02020603050405020304" pitchFamily="18" charset="0"/>
                <a:cs typeface="Times New Roman" panose="02020603050405020304" pitchFamily="18" charset="0"/>
              </a:rPr>
              <a:t>Q</a:t>
            </a:r>
            <a:r>
              <a:rPr lang="en-US" sz="2860" i="1" baseline="-25000" dirty="0">
                <a:latin typeface="Times New Roman" panose="02020603050405020304" pitchFamily="18" charset="0"/>
                <a:cs typeface="Times New Roman" panose="02020603050405020304" pitchFamily="18" charset="0"/>
              </a:rPr>
              <a:t>1</a:t>
            </a:r>
            <a:r>
              <a:rPr lang="en-US" sz="2860" dirty="0">
                <a:latin typeface="Times New Roman" panose="02020603050405020304" pitchFamily="18" charset="0"/>
                <a:cs typeface="Times New Roman" panose="02020603050405020304" pitchFamily="18" charset="0"/>
              </a:rPr>
              <a:t> and </a:t>
            </a:r>
            <a:r>
              <a:rPr lang="en-US" sz="2860" i="1" dirty="0">
                <a:latin typeface="Times New Roman" panose="02020603050405020304" pitchFamily="18" charset="0"/>
                <a:cs typeface="Times New Roman" panose="02020603050405020304" pitchFamily="18" charset="0"/>
              </a:rPr>
              <a:t>Q</a:t>
            </a:r>
            <a:r>
              <a:rPr lang="en-US" sz="2860" baseline="-25000" dirty="0">
                <a:latin typeface="Times New Roman" panose="02020603050405020304" pitchFamily="18" charset="0"/>
                <a:cs typeface="Times New Roman" panose="02020603050405020304" pitchFamily="18" charset="0"/>
              </a:rPr>
              <a:t>2</a:t>
            </a:r>
            <a:r>
              <a:rPr lang="en-US" sz="2860" dirty="0">
                <a:latin typeface="Times New Roman" panose="02020603050405020304" pitchFamily="18" charset="0"/>
                <a:cs typeface="Times New Roman" panose="02020603050405020304" pitchFamily="18" charset="0"/>
              </a:rPr>
              <a:t> be changed to? </a:t>
            </a:r>
          </a:p>
          <a:p>
            <a:pPr marL="350307" indent="-350307">
              <a:buFont typeface="Arial" panose="020B0604020202020204" pitchFamily="34" charset="0"/>
              <a:buChar char="•"/>
              <a:defRPr/>
            </a:pPr>
            <a:r>
              <a:rPr lang="en-US" sz="2860" dirty="0">
                <a:latin typeface="Times New Roman" panose="02020603050405020304" pitchFamily="18" charset="0"/>
                <a:cs typeface="Times New Roman" panose="02020603050405020304" pitchFamily="18" charset="0"/>
              </a:rPr>
              <a:t>Assume that </a:t>
            </a:r>
            <a:r>
              <a:rPr lang="en-US" sz="2860" i="1" dirty="0">
                <a:latin typeface="Times New Roman" panose="02020603050405020304" pitchFamily="18" charset="0"/>
                <a:cs typeface="Times New Roman" panose="02020603050405020304" pitchFamily="18" charset="0"/>
              </a:rPr>
              <a:t>Q</a:t>
            </a:r>
            <a:r>
              <a:rPr lang="en-US" sz="2860" baseline="-25000" dirty="0">
                <a:latin typeface="Times New Roman" panose="02020603050405020304" pitchFamily="18" charset="0"/>
                <a:cs typeface="Times New Roman" panose="02020603050405020304" pitchFamily="18" charset="0"/>
              </a:rPr>
              <a:t>1</a:t>
            </a:r>
            <a:r>
              <a:rPr lang="en-US" sz="2860" dirty="0">
                <a:latin typeface="Times New Roman" panose="02020603050405020304" pitchFamily="18" charset="0"/>
                <a:cs typeface="Times New Roman" panose="02020603050405020304" pitchFamily="18" charset="0"/>
              </a:rPr>
              <a:t> and </a:t>
            </a:r>
            <a:r>
              <a:rPr lang="en-US" sz="2860" i="1" dirty="0">
                <a:latin typeface="Times New Roman" panose="02020603050405020304" pitchFamily="18" charset="0"/>
                <a:cs typeface="Times New Roman" panose="02020603050405020304" pitchFamily="18" charset="0"/>
              </a:rPr>
              <a:t>Q</a:t>
            </a:r>
            <a:r>
              <a:rPr lang="en-US" sz="2860" baseline="-25000" dirty="0">
                <a:latin typeface="Times New Roman" panose="02020603050405020304" pitchFamily="18" charset="0"/>
                <a:cs typeface="Times New Roman" panose="02020603050405020304" pitchFamily="18" charset="0"/>
              </a:rPr>
              <a:t>2</a:t>
            </a:r>
            <a:r>
              <a:rPr lang="en-US" sz="2860" dirty="0">
                <a:latin typeface="Times New Roman" panose="02020603050405020304" pitchFamily="18" charset="0"/>
                <a:cs typeface="Times New Roman" panose="02020603050405020304" pitchFamily="18" charset="0"/>
              </a:rPr>
              <a:t> are to remain matched.</a:t>
            </a:r>
          </a:p>
        </p:txBody>
      </p:sp>
      <p:pic>
        <p:nvPicPr>
          <p:cNvPr id="14342"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52678" y="2351341"/>
            <a:ext cx="4474583" cy="4086969"/>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pic>
      <p:sp>
        <p:nvSpPr>
          <p:cNvPr id="14343" name="Rectangle 9"/>
          <p:cNvSpPr>
            <a:spLocks noChangeArrowheads="1"/>
          </p:cNvSpPr>
          <p:nvPr/>
        </p:nvSpPr>
        <p:spPr bwMode="auto">
          <a:xfrm>
            <a:off x="366530" y="865760"/>
            <a:ext cx="5467133" cy="543962"/>
          </a:xfrm>
          <a:prstGeom prst="rect">
            <a:avLst/>
          </a:prstGeom>
          <a:solidFill>
            <a:srgbClr val="FFFF00"/>
          </a:solidFill>
          <a:ln w="9525">
            <a:solidFill>
              <a:srgbClr val="C00000"/>
            </a:solidFill>
            <a:miter lim="800000"/>
            <a:headEnd/>
            <a:tailEnd/>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860" b="1">
                <a:latin typeface="Times New Roman" panose="02020603050405020304" pitchFamily="18" charset="0"/>
                <a:cs typeface="Times New Roman" panose="02020603050405020304" pitchFamily="18" charset="0"/>
              </a:rPr>
              <a:t>Example: 2 </a:t>
            </a:r>
            <a:endParaRPr lang="en-US" altLang="en-US" sz="2860"/>
          </a:p>
        </p:txBody>
      </p:sp>
      <p:sp>
        <p:nvSpPr>
          <p:cNvPr id="14344" name="TextBox 2"/>
          <p:cNvSpPr txBox="1">
            <a:spLocks noChangeArrowheads="1"/>
          </p:cNvSpPr>
          <p:nvPr/>
        </p:nvSpPr>
        <p:spPr bwMode="auto">
          <a:xfrm>
            <a:off x="7745779" y="6522645"/>
            <a:ext cx="2957926"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839">
                <a:latin typeface="Times New Roman" panose="02020603050405020304" pitchFamily="18" charset="0"/>
                <a:cs typeface="Times New Roman" panose="02020603050405020304" pitchFamily="18" charset="0"/>
              </a:rPr>
              <a:t>Fig. 2 Current Source circuit</a:t>
            </a:r>
          </a:p>
        </p:txBody>
      </p:sp>
    </p:spTree>
    <p:extLst>
      <p:ext uri="{BB962C8B-B14F-4D97-AF65-F5344CB8AC3E}">
        <p14:creationId xmlns:p14="http://schemas.microsoft.com/office/powerpoint/2010/main" val="1662875729"/>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6433733" y="2349718"/>
            <a:ext cx="5948811" cy="485408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17" name="Rectangle 16"/>
          <p:cNvSpPr/>
          <p:nvPr/>
        </p:nvSpPr>
        <p:spPr>
          <a:xfrm>
            <a:off x="105418" y="1452857"/>
            <a:ext cx="6248846" cy="575094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15364" name="Title 2"/>
          <p:cNvSpPr>
            <a:spLocks noGrp="1"/>
          </p:cNvSpPr>
          <p:nvPr>
            <p:ph type="title"/>
          </p:nvPr>
        </p:nvSpPr>
        <p:spPr>
          <a:xfrm>
            <a:off x="105418" y="929010"/>
            <a:ext cx="10762352" cy="507628"/>
          </a:xfrm>
          <a:solidFill>
            <a:srgbClr val="FFFF00"/>
          </a:solidFill>
        </p:spPr>
        <p:txBody>
          <a:bodyPr>
            <a:normAutofit fontScale="90000"/>
          </a:bodyPr>
          <a:lstStyle/>
          <a:p>
            <a:r>
              <a:rPr lang="en-US" altLang="en-US">
                <a:latin typeface="Times New Roman" panose="02020603050405020304" pitchFamily="18" charset="0"/>
                <a:cs typeface="Times New Roman" panose="02020603050405020304" pitchFamily="18" charset="0"/>
              </a:rPr>
              <a:t>Solution: 2</a:t>
            </a:r>
          </a:p>
        </p:txBody>
      </p:sp>
      <p:sp>
        <p:nvSpPr>
          <p:cNvPr id="4" name="Date Placeholder 3"/>
          <p:cNvSpPr>
            <a:spLocks noGrp="1"/>
          </p:cNvSpPr>
          <p:nvPr>
            <p:ph type="dt" sz="quarter" idx="10"/>
          </p:nvPr>
        </p:nvSpPr>
        <p:spPr/>
        <p:txBody>
          <a:bodyPr/>
          <a:lstStyle/>
          <a:p>
            <a:pPr>
              <a:defRPr/>
            </a:pPr>
            <a:fld id="{33424577-C144-4B96-A391-BD1326AFD377}" type="datetime1">
              <a:rPr lang="en-IN" smtClean="0"/>
              <a:pPr>
                <a:defRPr/>
              </a:pPr>
              <a:t>23-12-2024</a:t>
            </a:fld>
            <a:endParaRPr lang="en-US" dirty="0"/>
          </a:p>
        </p:txBody>
      </p:sp>
      <p:sp>
        <p:nvSpPr>
          <p:cNvPr id="15366"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6" name="Slide Number Placeholder 5"/>
          <p:cNvSpPr>
            <a:spLocks noGrp="1"/>
          </p:cNvSpPr>
          <p:nvPr>
            <p:ph type="sldNum" sz="quarter" idx="12"/>
          </p:nvPr>
        </p:nvSpPr>
        <p:spPr/>
        <p:txBody>
          <a:bodyPr/>
          <a:lstStyle/>
          <a:p>
            <a:pPr>
              <a:defRPr/>
            </a:pPr>
            <a:fld id="{8D1A0FF0-895A-45D3-BB11-357402BD1E2B}" type="slidenum">
              <a:rPr lang="en-US" smtClean="0"/>
              <a:pPr>
                <a:defRPr/>
              </a:pPr>
              <a:t>93</a:t>
            </a:fld>
            <a:endParaRPr lang="en-US" dirty="0"/>
          </a:p>
        </p:txBody>
      </p:sp>
      <p:sp>
        <p:nvSpPr>
          <p:cNvPr id="22" name="Curved Up Arrow 21"/>
          <p:cNvSpPr/>
          <p:nvPr/>
        </p:nvSpPr>
        <p:spPr>
          <a:xfrm>
            <a:off x="5791495" y="6715639"/>
            <a:ext cx="999037" cy="436268"/>
          </a:xfrm>
          <a:prstGeom prst="curvedUpArrow">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solidFill>
                <a:schemeClr val="tx1"/>
              </a:solidFill>
            </a:endParaRPr>
          </a:p>
        </p:txBody>
      </p:sp>
      <p:sp>
        <p:nvSpPr>
          <p:cNvPr id="15369" name="Rectangle 4"/>
          <p:cNvSpPr>
            <a:spLocks noChangeArrowheads="1"/>
          </p:cNvSpPr>
          <p:nvPr/>
        </p:nvSpPr>
        <p:spPr bwMode="auto">
          <a:xfrm>
            <a:off x="197860" y="1574492"/>
            <a:ext cx="6227763" cy="865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52">
                <a:latin typeface="Times New Roman" panose="02020603050405020304" pitchFamily="18" charset="0"/>
                <a:cs typeface="Times New Roman" panose="02020603050405020304" pitchFamily="18" charset="0"/>
              </a:rPr>
              <a:t>In the current source of </a:t>
            </a:r>
            <a:r>
              <a:rPr lang="en-US" altLang="en-US" sz="2452" b="1">
                <a:latin typeface="Times New Roman" panose="02020603050405020304" pitchFamily="18" charset="0"/>
                <a:cs typeface="Times New Roman" panose="02020603050405020304" pitchFamily="18" charset="0"/>
              </a:rPr>
              <a:t>Ex. 1</a:t>
            </a:r>
            <a:r>
              <a:rPr lang="en-US" altLang="en-US" sz="2452">
                <a:latin typeface="Times New Roman" panose="02020603050405020304" pitchFamily="18" charset="0"/>
                <a:cs typeface="Times New Roman" panose="02020603050405020304" pitchFamily="18" charset="0"/>
              </a:rPr>
              <a:t>, we have </a:t>
            </a:r>
            <a:r>
              <a:rPr lang="en-US" altLang="en-US" sz="2452" i="1">
                <a:latin typeface="Times New Roman" panose="02020603050405020304" pitchFamily="18" charset="0"/>
                <a:cs typeface="Times New Roman" panose="02020603050405020304" pitchFamily="18" charset="0"/>
              </a:rPr>
              <a:t>I</a:t>
            </a:r>
            <a:r>
              <a:rPr lang="en-US" altLang="en-US" sz="2452" i="1" baseline="-25000">
                <a:latin typeface="Times New Roman" panose="02020603050405020304" pitchFamily="18" charset="0"/>
                <a:cs typeface="Times New Roman" panose="02020603050405020304" pitchFamily="18" charset="0"/>
              </a:rPr>
              <a:t>O</a:t>
            </a:r>
            <a:r>
              <a:rPr lang="en-US" altLang="en-US" sz="2452">
                <a:latin typeface="Times New Roman" panose="02020603050405020304" pitchFamily="18" charset="0"/>
                <a:cs typeface="Times New Roman" panose="02020603050405020304" pitchFamily="18" charset="0"/>
              </a:rPr>
              <a:t>= 100 µA</a:t>
            </a:r>
          </a:p>
        </p:txBody>
      </p:sp>
      <p:pic>
        <p:nvPicPr>
          <p:cNvPr id="15370"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01246" y="2270250"/>
            <a:ext cx="2919264" cy="637372"/>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15371"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59703" y="3220633"/>
            <a:ext cx="1761289" cy="340581"/>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15372"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04560" y="3854761"/>
            <a:ext cx="2101870" cy="622776"/>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15373" name="Picture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86098" y="4810010"/>
            <a:ext cx="3435000" cy="632507"/>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15374" name="Picture 10"/>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782373" y="5766880"/>
            <a:ext cx="2714915" cy="632507"/>
          </a:xfrm>
          <a:prstGeom prst="rect">
            <a:avLst/>
          </a:prstGeom>
          <a:noFill/>
          <a:ln w="38100">
            <a:solidFill>
              <a:srgbClr val="C00000"/>
            </a:solidFill>
            <a:miter lim="800000"/>
            <a:headEnd/>
            <a:tailEnd/>
          </a:ln>
          <a:extLst>
            <a:ext uri="{909E8E84-426E-40DD-AFC4-6F175D3DCCD1}">
              <a14:hiddenFill xmlns:a14="http://schemas.microsoft.com/office/drawing/2010/main">
                <a:solidFill>
                  <a:srgbClr val="FFFFFF"/>
                </a:solidFill>
              </a14:hiddenFill>
            </a:ext>
          </a:extLst>
        </p:spPr>
      </p:pic>
      <p:sp>
        <p:nvSpPr>
          <p:cNvPr id="15375" name="Rectangle 29"/>
          <p:cNvSpPr>
            <a:spLocks noChangeArrowheads="1"/>
          </p:cNvSpPr>
          <p:nvPr/>
        </p:nvSpPr>
        <p:spPr bwMode="auto">
          <a:xfrm>
            <a:off x="6425623" y="2409726"/>
            <a:ext cx="5956920" cy="12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en-US" altLang="en-US" sz="2452">
                <a:latin typeface="Times New Roman" panose="02020603050405020304" pitchFamily="18" charset="0"/>
                <a:cs typeface="Times New Roman" panose="02020603050405020304" pitchFamily="18" charset="0"/>
              </a:rPr>
              <a:t>To keep </a:t>
            </a:r>
            <a:r>
              <a:rPr lang="en-US" altLang="en-US" sz="2452" i="1">
                <a:latin typeface="Times New Roman" panose="02020603050405020304" pitchFamily="18" charset="0"/>
                <a:cs typeface="Times New Roman" panose="02020603050405020304" pitchFamily="18" charset="0"/>
              </a:rPr>
              <a:t>V</a:t>
            </a:r>
            <a:r>
              <a:rPr lang="en-US" altLang="en-US" sz="2452" i="1" baseline="-25000">
                <a:latin typeface="Times New Roman" panose="02020603050405020304" pitchFamily="18" charset="0"/>
                <a:cs typeface="Times New Roman" panose="02020603050405020304" pitchFamily="18" charset="0"/>
              </a:rPr>
              <a:t>OV</a:t>
            </a:r>
            <a:r>
              <a:rPr lang="en-US" altLang="en-US" sz="2452">
                <a:latin typeface="Times New Roman" panose="02020603050405020304" pitchFamily="18" charset="0"/>
                <a:cs typeface="Times New Roman" panose="02020603050405020304" pitchFamily="18" charset="0"/>
              </a:rPr>
              <a:t> of the matched transistors the same as that in Ex. 1, W/L of the transistor should remain the same.</a:t>
            </a:r>
          </a:p>
        </p:txBody>
      </p:sp>
      <p:sp>
        <p:nvSpPr>
          <p:cNvPr id="15376" name="Rectangle 30"/>
          <p:cNvSpPr>
            <a:spLocks noChangeArrowheads="1"/>
          </p:cNvSpPr>
          <p:nvPr/>
        </p:nvSpPr>
        <p:spPr bwMode="auto">
          <a:xfrm>
            <a:off x="6516445" y="3608245"/>
            <a:ext cx="5094116"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52">
                <a:latin typeface="Times New Roman" panose="02020603050405020304" pitchFamily="18" charset="0"/>
                <a:cs typeface="Times New Roman" panose="02020603050405020304" pitchFamily="18" charset="0"/>
              </a:rPr>
              <a:t>Therefore,</a:t>
            </a:r>
          </a:p>
        </p:txBody>
      </p:sp>
      <p:pic>
        <p:nvPicPr>
          <p:cNvPr id="15377" name="Picture 1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961481" y="4133713"/>
            <a:ext cx="3211190" cy="671431"/>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pic>
      <p:sp>
        <p:nvSpPr>
          <p:cNvPr id="15378" name="Rectangle 32"/>
          <p:cNvSpPr>
            <a:spLocks noChangeArrowheads="1"/>
          </p:cNvSpPr>
          <p:nvPr/>
        </p:nvSpPr>
        <p:spPr bwMode="auto">
          <a:xfrm>
            <a:off x="6558612" y="5028954"/>
            <a:ext cx="5729866" cy="865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en-US" altLang="en-US" sz="2452">
                <a:latin typeface="Times New Roman" panose="02020603050405020304" pitchFamily="18" charset="0"/>
                <a:cs typeface="Times New Roman" panose="02020603050405020304" pitchFamily="18" charset="0"/>
              </a:rPr>
              <a:t>So the dimensions of the matched transistors </a:t>
            </a:r>
            <a:r>
              <a:rPr lang="en-US" altLang="en-US" sz="2452" i="1">
                <a:latin typeface="Times New Roman" panose="02020603050405020304" pitchFamily="18" charset="0"/>
                <a:cs typeface="Times New Roman" panose="02020603050405020304" pitchFamily="18" charset="0"/>
              </a:rPr>
              <a:t>Q</a:t>
            </a:r>
            <a:r>
              <a:rPr lang="en-US" altLang="en-US" sz="2452" i="1" baseline="-25000">
                <a:latin typeface="Times New Roman" panose="02020603050405020304" pitchFamily="18" charset="0"/>
                <a:cs typeface="Times New Roman" panose="02020603050405020304" pitchFamily="18" charset="0"/>
              </a:rPr>
              <a:t>1</a:t>
            </a:r>
            <a:r>
              <a:rPr lang="en-US" altLang="en-US" sz="2452">
                <a:latin typeface="Times New Roman" panose="02020603050405020304" pitchFamily="18" charset="0"/>
                <a:cs typeface="Times New Roman" panose="02020603050405020304" pitchFamily="18" charset="0"/>
              </a:rPr>
              <a:t> and </a:t>
            </a:r>
            <a:r>
              <a:rPr lang="en-US" altLang="en-US" sz="2452" i="1">
                <a:latin typeface="Times New Roman" panose="02020603050405020304" pitchFamily="18" charset="0"/>
                <a:cs typeface="Times New Roman" panose="02020603050405020304" pitchFamily="18" charset="0"/>
              </a:rPr>
              <a:t>Q</a:t>
            </a:r>
            <a:r>
              <a:rPr lang="en-US" altLang="en-US" sz="2452" i="1" baseline="-25000">
                <a:latin typeface="Times New Roman" panose="02020603050405020304" pitchFamily="18" charset="0"/>
                <a:cs typeface="Times New Roman" panose="02020603050405020304" pitchFamily="18" charset="0"/>
              </a:rPr>
              <a:t>2</a:t>
            </a:r>
            <a:r>
              <a:rPr lang="en-US" altLang="en-US" sz="2452">
                <a:latin typeface="Times New Roman" panose="02020603050405020304" pitchFamily="18" charset="0"/>
                <a:cs typeface="Times New Roman" panose="02020603050405020304" pitchFamily="18" charset="0"/>
              </a:rPr>
              <a:t> should be changed to</a:t>
            </a:r>
          </a:p>
        </p:txBody>
      </p:sp>
      <p:pic>
        <p:nvPicPr>
          <p:cNvPr id="15379" name="Picture 12"/>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951751" y="6399387"/>
            <a:ext cx="2695453" cy="398966"/>
          </a:xfrm>
          <a:prstGeom prst="rect">
            <a:avLst/>
          </a:prstGeom>
          <a:noFill/>
          <a:ln w="38100">
            <a:solidFill>
              <a:srgbClr val="C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289271"/>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33424577-C144-4B96-A391-BD1326AFD377}" type="datetime1">
              <a:rPr lang="en-IN" smtClean="0"/>
              <a:pPr>
                <a:defRPr/>
              </a:pPr>
              <a:t>23-12-2024</a:t>
            </a:fld>
            <a:endParaRPr lang="en-US" dirty="0"/>
          </a:p>
        </p:txBody>
      </p:sp>
      <p:sp>
        <p:nvSpPr>
          <p:cNvPr id="16387"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6" name="Slide Number Placeholder 5"/>
          <p:cNvSpPr>
            <a:spLocks noGrp="1"/>
          </p:cNvSpPr>
          <p:nvPr>
            <p:ph type="sldNum" sz="quarter" idx="12"/>
          </p:nvPr>
        </p:nvSpPr>
        <p:spPr/>
        <p:txBody>
          <a:bodyPr/>
          <a:lstStyle/>
          <a:p>
            <a:pPr>
              <a:defRPr/>
            </a:pPr>
            <a:fld id="{695236E3-1228-4B39-8FCA-CFE38F291532}" type="slidenum">
              <a:rPr lang="en-US" smtClean="0"/>
              <a:pPr>
                <a:defRPr/>
              </a:pPr>
              <a:t>94</a:t>
            </a:fld>
            <a:endParaRPr lang="en-US" dirty="0"/>
          </a:p>
        </p:txBody>
      </p:sp>
      <p:sp>
        <p:nvSpPr>
          <p:cNvPr id="2" name="Rectangle 1"/>
          <p:cNvSpPr/>
          <p:nvPr/>
        </p:nvSpPr>
        <p:spPr>
          <a:xfrm>
            <a:off x="366530" y="1438259"/>
            <a:ext cx="7444122" cy="4720366"/>
          </a:xfrm>
          <a:prstGeom prst="rect">
            <a:avLst/>
          </a:prstGeom>
          <a:solidFill>
            <a:schemeClr val="bg1">
              <a:lumMod val="95000"/>
            </a:schemeClr>
          </a:solidFill>
          <a:ln>
            <a:solidFill>
              <a:schemeClr val="accent1"/>
            </a:solidFill>
          </a:ln>
        </p:spPr>
        <p:txBody>
          <a:bodyPr>
            <a:spAutoFit/>
          </a:bodyPr>
          <a:lstStyle/>
          <a:p>
            <a:pPr>
              <a:defRPr/>
            </a:pPr>
            <a:r>
              <a:rPr lang="en-US" sz="2452" dirty="0">
                <a:latin typeface="Times New Roman" panose="02020603050405020304" pitchFamily="18" charset="0"/>
                <a:cs typeface="Times New Roman" panose="02020603050405020304" pitchFamily="18" charset="0"/>
              </a:rPr>
              <a:t>For V</a:t>
            </a:r>
            <a:r>
              <a:rPr lang="en-US" sz="2452" baseline="-25000" dirty="0">
                <a:latin typeface="Times New Roman" panose="02020603050405020304" pitchFamily="18" charset="0"/>
                <a:cs typeface="Times New Roman" panose="02020603050405020304" pitchFamily="18" charset="0"/>
              </a:rPr>
              <a:t>DD </a:t>
            </a:r>
            <a:r>
              <a:rPr lang="en-US" sz="2452" dirty="0">
                <a:latin typeface="Times New Roman" panose="02020603050405020304" pitchFamily="18" charset="0"/>
                <a:cs typeface="Times New Roman" panose="02020603050405020304" pitchFamily="18" charset="0"/>
              </a:rPr>
              <a:t>=1.3 V and using I</a:t>
            </a:r>
            <a:r>
              <a:rPr lang="en-US" sz="2452" baseline="-25000" dirty="0">
                <a:latin typeface="Times New Roman" panose="02020603050405020304" pitchFamily="18" charset="0"/>
                <a:cs typeface="Times New Roman" panose="02020603050405020304" pitchFamily="18" charset="0"/>
              </a:rPr>
              <a:t>REF</a:t>
            </a:r>
            <a:r>
              <a:rPr lang="en-US" sz="2452" dirty="0">
                <a:latin typeface="Times New Roman" panose="02020603050405020304" pitchFamily="18" charset="0"/>
                <a:cs typeface="Times New Roman" panose="02020603050405020304" pitchFamily="18" charset="0"/>
              </a:rPr>
              <a:t>=100 </a:t>
            </a:r>
            <a:r>
              <a:rPr lang="en-US" sz="2452" dirty="0" err="1">
                <a:latin typeface="Times New Roman" panose="02020603050405020304" pitchFamily="18" charset="0"/>
                <a:cs typeface="Times New Roman" panose="02020603050405020304" pitchFamily="18" charset="0"/>
              </a:rPr>
              <a:t>μA</a:t>
            </a:r>
            <a:r>
              <a:rPr lang="en-US" sz="2452" dirty="0">
                <a:latin typeface="Times New Roman" panose="02020603050405020304" pitchFamily="18" charset="0"/>
                <a:cs typeface="Times New Roman" panose="02020603050405020304" pitchFamily="18" charset="0"/>
              </a:rPr>
              <a:t>, it is required to design the circuit of Fig. 3 to obtain an output current whose nominal value is 100 </a:t>
            </a:r>
            <a:r>
              <a:rPr lang="en-US" sz="2452" dirty="0" err="1">
                <a:latin typeface="Times New Roman" panose="02020603050405020304" pitchFamily="18" charset="0"/>
                <a:cs typeface="Times New Roman" panose="02020603050405020304" pitchFamily="18" charset="0"/>
              </a:rPr>
              <a:t>μA</a:t>
            </a:r>
            <a:r>
              <a:rPr lang="en-US" sz="2452" dirty="0">
                <a:latin typeface="Times New Roman" panose="02020603050405020304" pitchFamily="18" charset="0"/>
                <a:cs typeface="Times New Roman" panose="02020603050405020304" pitchFamily="18" charset="0"/>
              </a:rPr>
              <a:t>. </a:t>
            </a:r>
          </a:p>
          <a:p>
            <a:pPr marL="350307" indent="-350307">
              <a:buFont typeface="Arial" panose="020B0604020202020204" pitchFamily="34" charset="0"/>
              <a:buChar char="•"/>
              <a:defRPr/>
            </a:pPr>
            <a:r>
              <a:rPr lang="en-US" sz="2452" dirty="0">
                <a:latin typeface="Times New Roman" panose="02020603050405020304" pitchFamily="18" charset="0"/>
                <a:cs typeface="Times New Roman" panose="02020603050405020304" pitchFamily="18" charset="0"/>
              </a:rPr>
              <a:t>Find </a:t>
            </a:r>
            <a:r>
              <a:rPr lang="en-US" sz="2452" i="1" dirty="0">
                <a:latin typeface="Times New Roman" panose="02020603050405020304" pitchFamily="18" charset="0"/>
                <a:cs typeface="Times New Roman" panose="02020603050405020304" pitchFamily="18" charset="0"/>
              </a:rPr>
              <a:t>R</a:t>
            </a:r>
            <a:r>
              <a:rPr lang="en-US" sz="2452" dirty="0">
                <a:latin typeface="Times New Roman" panose="02020603050405020304" pitchFamily="18" charset="0"/>
                <a:cs typeface="Times New Roman" panose="02020603050405020304" pitchFamily="18" charset="0"/>
              </a:rPr>
              <a:t> if Q1 and Q2 are matched with channel lengths of 0.5 </a:t>
            </a:r>
            <a:r>
              <a:rPr lang="en-US" sz="2452" dirty="0" err="1">
                <a:latin typeface="Times New Roman" panose="02020603050405020304" pitchFamily="18" charset="0"/>
                <a:cs typeface="Times New Roman" panose="02020603050405020304" pitchFamily="18" charset="0"/>
              </a:rPr>
              <a:t>μm</a:t>
            </a:r>
            <a:r>
              <a:rPr lang="en-US" sz="2452" dirty="0">
                <a:latin typeface="Times New Roman" panose="02020603050405020304" pitchFamily="18" charset="0"/>
                <a:cs typeface="Times New Roman" panose="02020603050405020304" pitchFamily="18" charset="0"/>
              </a:rPr>
              <a:t>, channel widths of 5 </a:t>
            </a:r>
            <a:r>
              <a:rPr lang="en-US" sz="2452" dirty="0" err="1">
                <a:latin typeface="Times New Roman" panose="02020603050405020304" pitchFamily="18" charset="0"/>
                <a:cs typeface="Times New Roman" panose="02020603050405020304" pitchFamily="18" charset="0"/>
              </a:rPr>
              <a:t>μm</a:t>
            </a:r>
            <a:r>
              <a:rPr lang="en-US" sz="2452" dirty="0">
                <a:latin typeface="Times New Roman" panose="02020603050405020304" pitchFamily="18" charset="0"/>
                <a:cs typeface="Times New Roman" panose="02020603050405020304" pitchFamily="18" charset="0"/>
              </a:rPr>
              <a:t>, </a:t>
            </a:r>
            <a:r>
              <a:rPr lang="en-US" sz="2452" dirty="0" err="1">
                <a:latin typeface="Times New Roman" panose="02020603050405020304" pitchFamily="18" charset="0"/>
                <a:cs typeface="Times New Roman" panose="02020603050405020304" pitchFamily="18" charset="0"/>
              </a:rPr>
              <a:t>V</a:t>
            </a:r>
            <a:r>
              <a:rPr lang="en-US" sz="2452" baseline="-25000" dirty="0" err="1">
                <a:latin typeface="Times New Roman" panose="02020603050405020304" pitchFamily="18" charset="0"/>
                <a:cs typeface="Times New Roman" panose="02020603050405020304" pitchFamily="18" charset="0"/>
              </a:rPr>
              <a:t>t</a:t>
            </a:r>
            <a:r>
              <a:rPr lang="en-US" sz="2452" dirty="0">
                <a:latin typeface="Times New Roman" panose="02020603050405020304" pitchFamily="18" charset="0"/>
                <a:cs typeface="Times New Roman" panose="02020603050405020304" pitchFamily="18" charset="0"/>
              </a:rPr>
              <a:t>= 0.4 V, and </a:t>
            </a:r>
            <a:r>
              <a:rPr lang="en-US" sz="2452" dirty="0" err="1">
                <a:latin typeface="Times New Roman" panose="02020603050405020304" pitchFamily="18" charset="0"/>
                <a:cs typeface="Times New Roman" panose="02020603050405020304" pitchFamily="18" charset="0"/>
              </a:rPr>
              <a:t>k</a:t>
            </a:r>
            <a:r>
              <a:rPr lang="en-US" sz="2452" baseline="30000" dirty="0" err="1">
                <a:latin typeface="Times New Roman" panose="02020603050405020304" pitchFamily="18" charset="0"/>
                <a:cs typeface="Times New Roman" panose="02020603050405020304" pitchFamily="18" charset="0"/>
              </a:rPr>
              <a:t>’</a:t>
            </a:r>
            <a:r>
              <a:rPr lang="en-US" sz="2452" baseline="-25000" dirty="0" err="1">
                <a:latin typeface="Times New Roman" panose="02020603050405020304" pitchFamily="18" charset="0"/>
                <a:cs typeface="Times New Roman" panose="02020603050405020304" pitchFamily="18" charset="0"/>
              </a:rPr>
              <a:t>n</a:t>
            </a:r>
            <a:r>
              <a:rPr lang="en-US" sz="2452" dirty="0">
                <a:latin typeface="Times New Roman" panose="02020603050405020304" pitchFamily="18" charset="0"/>
                <a:cs typeface="Times New Roman" panose="02020603050405020304" pitchFamily="18" charset="0"/>
              </a:rPr>
              <a:t>= 500 </a:t>
            </a:r>
            <a:r>
              <a:rPr lang="en-US" sz="2452" dirty="0" err="1">
                <a:latin typeface="Times New Roman" panose="02020603050405020304" pitchFamily="18" charset="0"/>
                <a:cs typeface="Times New Roman" panose="02020603050405020304" pitchFamily="18" charset="0"/>
              </a:rPr>
              <a:t>μA</a:t>
            </a:r>
            <a:r>
              <a:rPr lang="en-US" sz="2452" dirty="0">
                <a:latin typeface="Times New Roman" panose="02020603050405020304" pitchFamily="18" charset="0"/>
                <a:cs typeface="Times New Roman" panose="02020603050405020304" pitchFamily="18" charset="0"/>
              </a:rPr>
              <a:t>/V</a:t>
            </a:r>
            <a:r>
              <a:rPr lang="en-US" sz="2452" baseline="30000" dirty="0">
                <a:latin typeface="Times New Roman" panose="02020603050405020304" pitchFamily="18" charset="0"/>
                <a:cs typeface="Times New Roman" panose="02020603050405020304" pitchFamily="18" charset="0"/>
              </a:rPr>
              <a:t>2</a:t>
            </a:r>
            <a:r>
              <a:rPr lang="en-US" sz="2452" dirty="0">
                <a:latin typeface="Times New Roman" panose="02020603050405020304" pitchFamily="18" charset="0"/>
                <a:cs typeface="Times New Roman" panose="02020603050405020304" pitchFamily="18" charset="0"/>
              </a:rPr>
              <a:t>. </a:t>
            </a:r>
          </a:p>
          <a:p>
            <a:pPr marL="350307" indent="-350307">
              <a:buFont typeface="Arial" panose="020B0604020202020204" pitchFamily="34" charset="0"/>
              <a:buChar char="•"/>
              <a:defRPr/>
            </a:pPr>
            <a:r>
              <a:rPr lang="en-US" sz="2452" dirty="0">
                <a:latin typeface="Times New Roman" panose="02020603050405020304" pitchFamily="18" charset="0"/>
                <a:cs typeface="Times New Roman" panose="02020603050405020304" pitchFamily="18" charset="0"/>
              </a:rPr>
              <a:t>What is the lowest possible value of V</a:t>
            </a:r>
            <a:r>
              <a:rPr lang="en-US" sz="2452" baseline="-25000" dirty="0">
                <a:latin typeface="Times New Roman" panose="02020603050405020304" pitchFamily="18" charset="0"/>
                <a:cs typeface="Times New Roman" panose="02020603050405020304" pitchFamily="18" charset="0"/>
              </a:rPr>
              <a:t>O</a:t>
            </a:r>
            <a:r>
              <a:rPr lang="en-US" sz="2452" dirty="0">
                <a:latin typeface="Times New Roman" panose="02020603050405020304" pitchFamily="18" charset="0"/>
                <a:cs typeface="Times New Roman" panose="02020603050405020304" pitchFamily="18" charset="0"/>
              </a:rPr>
              <a:t>? </a:t>
            </a:r>
          </a:p>
          <a:p>
            <a:pPr marL="350307" indent="-350307">
              <a:buFont typeface="Arial" panose="020B0604020202020204" pitchFamily="34" charset="0"/>
              <a:buChar char="•"/>
              <a:defRPr/>
            </a:pPr>
            <a:r>
              <a:rPr lang="en-US" sz="2452" dirty="0">
                <a:latin typeface="Times New Roman" panose="02020603050405020304" pitchFamily="18" charset="0"/>
                <a:cs typeface="Times New Roman" panose="02020603050405020304" pitchFamily="18" charset="0"/>
              </a:rPr>
              <a:t>Assuming that for this process technology the Early voltage </a:t>
            </a:r>
            <a:r>
              <a:rPr lang="en-US" sz="2452" i="1" dirty="0">
                <a:latin typeface="Times New Roman" panose="02020603050405020304" pitchFamily="18" charset="0"/>
                <a:cs typeface="Times New Roman" panose="02020603050405020304" pitchFamily="18" charset="0"/>
              </a:rPr>
              <a:t>V</a:t>
            </a:r>
            <a:r>
              <a:rPr lang="en-US" sz="2452" i="1" baseline="30000" dirty="0">
                <a:latin typeface="Times New Roman" panose="02020603050405020304" pitchFamily="18" charset="0"/>
                <a:cs typeface="Times New Roman" panose="02020603050405020304" pitchFamily="18" charset="0"/>
              </a:rPr>
              <a:t>’</a:t>
            </a:r>
            <a:r>
              <a:rPr lang="en-US" sz="2452" i="1" baseline="-25000" dirty="0">
                <a:latin typeface="Times New Roman" panose="02020603050405020304" pitchFamily="18" charset="0"/>
                <a:cs typeface="Times New Roman" panose="02020603050405020304" pitchFamily="18" charset="0"/>
              </a:rPr>
              <a:t>A</a:t>
            </a:r>
            <a:r>
              <a:rPr lang="en-US" sz="2452" dirty="0">
                <a:latin typeface="Times New Roman" panose="02020603050405020304" pitchFamily="18" charset="0"/>
                <a:cs typeface="Times New Roman" panose="02020603050405020304" pitchFamily="18" charset="0"/>
              </a:rPr>
              <a:t>=5 V/</a:t>
            </a:r>
            <a:r>
              <a:rPr lang="en-US" sz="2452" dirty="0" err="1">
                <a:latin typeface="Times New Roman" panose="02020603050405020304" pitchFamily="18" charset="0"/>
                <a:cs typeface="Times New Roman" panose="02020603050405020304" pitchFamily="18" charset="0"/>
              </a:rPr>
              <a:t>μm</a:t>
            </a:r>
            <a:r>
              <a:rPr lang="en-US" sz="2452" dirty="0">
                <a:latin typeface="Times New Roman" panose="02020603050405020304" pitchFamily="18" charset="0"/>
                <a:cs typeface="Times New Roman" panose="02020603050405020304" pitchFamily="18" charset="0"/>
              </a:rPr>
              <a:t>, find the output resistance of the current source. </a:t>
            </a:r>
          </a:p>
          <a:p>
            <a:pPr marL="350307" indent="-350307">
              <a:buFont typeface="Arial" panose="020B0604020202020204" pitchFamily="34" charset="0"/>
              <a:buChar char="•"/>
              <a:defRPr/>
            </a:pPr>
            <a:r>
              <a:rPr lang="en-US" sz="2452" dirty="0">
                <a:latin typeface="Times New Roman" panose="02020603050405020304" pitchFamily="18" charset="0"/>
                <a:cs typeface="Times New Roman" panose="02020603050405020304" pitchFamily="18" charset="0"/>
              </a:rPr>
              <a:t>Also, find the change in output current resulting from a +0.5 V change in V</a:t>
            </a:r>
            <a:r>
              <a:rPr lang="en-US" sz="2452" baseline="-25000" dirty="0">
                <a:latin typeface="Times New Roman" panose="02020603050405020304" pitchFamily="18" charset="0"/>
                <a:cs typeface="Times New Roman" panose="02020603050405020304" pitchFamily="18" charset="0"/>
              </a:rPr>
              <a:t>O</a:t>
            </a:r>
            <a:r>
              <a:rPr lang="en-US" sz="2452" dirty="0">
                <a:latin typeface="Times New Roman" panose="02020603050405020304" pitchFamily="18" charset="0"/>
                <a:cs typeface="Times New Roman" panose="02020603050405020304" pitchFamily="18" charset="0"/>
              </a:rPr>
              <a:t>.</a:t>
            </a:r>
          </a:p>
        </p:txBody>
      </p:sp>
      <p:pic>
        <p:nvPicPr>
          <p:cNvPr id="16390"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10652" y="2435675"/>
            <a:ext cx="4474583" cy="4086969"/>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pic>
      <p:sp>
        <p:nvSpPr>
          <p:cNvPr id="16391" name="Rectangle 9"/>
          <p:cNvSpPr>
            <a:spLocks noChangeArrowheads="1"/>
          </p:cNvSpPr>
          <p:nvPr/>
        </p:nvSpPr>
        <p:spPr bwMode="auto">
          <a:xfrm>
            <a:off x="366530" y="865760"/>
            <a:ext cx="5467133" cy="543962"/>
          </a:xfrm>
          <a:prstGeom prst="rect">
            <a:avLst/>
          </a:prstGeom>
          <a:solidFill>
            <a:srgbClr val="FFFF00"/>
          </a:solidFill>
          <a:ln w="9525">
            <a:solidFill>
              <a:srgbClr val="C00000"/>
            </a:solidFill>
            <a:miter lim="800000"/>
            <a:headEnd/>
            <a:tailEnd/>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860" b="1">
                <a:latin typeface="Times New Roman" panose="02020603050405020304" pitchFamily="18" charset="0"/>
                <a:cs typeface="Times New Roman" panose="02020603050405020304" pitchFamily="18" charset="0"/>
              </a:rPr>
              <a:t>Example: 3 </a:t>
            </a:r>
            <a:endParaRPr lang="en-US" altLang="en-US" sz="2860"/>
          </a:p>
        </p:txBody>
      </p:sp>
      <p:sp>
        <p:nvSpPr>
          <p:cNvPr id="16392" name="TextBox 2"/>
          <p:cNvSpPr txBox="1">
            <a:spLocks noChangeArrowheads="1"/>
          </p:cNvSpPr>
          <p:nvPr/>
        </p:nvSpPr>
        <p:spPr bwMode="auto">
          <a:xfrm>
            <a:off x="8798336" y="6522645"/>
            <a:ext cx="2957926"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839">
                <a:latin typeface="Times New Roman" panose="02020603050405020304" pitchFamily="18" charset="0"/>
                <a:cs typeface="Times New Roman" panose="02020603050405020304" pitchFamily="18" charset="0"/>
              </a:rPr>
              <a:t>Fig. 3 Current Source circuit</a:t>
            </a:r>
          </a:p>
        </p:txBody>
      </p:sp>
    </p:spTree>
    <p:extLst>
      <p:ext uri="{BB962C8B-B14F-4D97-AF65-F5344CB8AC3E}">
        <p14:creationId xmlns:p14="http://schemas.microsoft.com/office/powerpoint/2010/main" val="1891918637"/>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6433733" y="2349718"/>
            <a:ext cx="5948811" cy="485408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17" name="Rectangle 16"/>
          <p:cNvSpPr/>
          <p:nvPr/>
        </p:nvSpPr>
        <p:spPr>
          <a:xfrm>
            <a:off x="105418" y="1452857"/>
            <a:ext cx="6248846" cy="575094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17412" name="Title 2"/>
          <p:cNvSpPr>
            <a:spLocks noGrp="1"/>
          </p:cNvSpPr>
          <p:nvPr>
            <p:ph type="title"/>
          </p:nvPr>
        </p:nvSpPr>
        <p:spPr>
          <a:xfrm>
            <a:off x="105418" y="929010"/>
            <a:ext cx="10762352" cy="507628"/>
          </a:xfrm>
          <a:solidFill>
            <a:srgbClr val="FFFF00"/>
          </a:solidFill>
        </p:spPr>
        <p:txBody>
          <a:bodyPr>
            <a:normAutofit fontScale="90000"/>
          </a:bodyPr>
          <a:lstStyle/>
          <a:p>
            <a:r>
              <a:rPr lang="en-US" altLang="en-US">
                <a:latin typeface="Times New Roman" panose="02020603050405020304" pitchFamily="18" charset="0"/>
                <a:cs typeface="Times New Roman" panose="02020603050405020304" pitchFamily="18" charset="0"/>
              </a:rPr>
              <a:t>Solution: 3</a:t>
            </a:r>
          </a:p>
        </p:txBody>
      </p:sp>
      <p:sp>
        <p:nvSpPr>
          <p:cNvPr id="4" name="Date Placeholder 3"/>
          <p:cNvSpPr>
            <a:spLocks noGrp="1"/>
          </p:cNvSpPr>
          <p:nvPr>
            <p:ph type="dt" sz="quarter" idx="10"/>
          </p:nvPr>
        </p:nvSpPr>
        <p:spPr/>
        <p:txBody>
          <a:bodyPr/>
          <a:lstStyle/>
          <a:p>
            <a:pPr>
              <a:defRPr/>
            </a:pPr>
            <a:fld id="{33424577-C144-4B96-A391-BD1326AFD377}" type="datetime1">
              <a:rPr lang="en-IN" smtClean="0"/>
              <a:pPr>
                <a:defRPr/>
              </a:pPr>
              <a:t>23-12-2024</a:t>
            </a:fld>
            <a:endParaRPr lang="en-US" dirty="0"/>
          </a:p>
        </p:txBody>
      </p:sp>
      <p:sp>
        <p:nvSpPr>
          <p:cNvPr id="17414"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6" name="Slide Number Placeholder 5"/>
          <p:cNvSpPr>
            <a:spLocks noGrp="1"/>
          </p:cNvSpPr>
          <p:nvPr>
            <p:ph type="sldNum" sz="quarter" idx="12"/>
          </p:nvPr>
        </p:nvSpPr>
        <p:spPr/>
        <p:txBody>
          <a:bodyPr/>
          <a:lstStyle/>
          <a:p>
            <a:pPr>
              <a:defRPr/>
            </a:pPr>
            <a:fld id="{A09EE987-6D92-40F8-8E19-EA6755E5D0A5}" type="slidenum">
              <a:rPr lang="en-US" smtClean="0"/>
              <a:pPr>
                <a:defRPr/>
              </a:pPr>
              <a:t>95</a:t>
            </a:fld>
            <a:endParaRPr lang="en-US" dirty="0"/>
          </a:p>
        </p:txBody>
      </p:sp>
      <p:sp>
        <p:nvSpPr>
          <p:cNvPr id="17416" name="TextBox 15"/>
          <p:cNvSpPr txBox="1">
            <a:spLocks noChangeArrowheads="1"/>
          </p:cNvSpPr>
          <p:nvPr/>
        </p:nvSpPr>
        <p:spPr bwMode="auto">
          <a:xfrm>
            <a:off x="163803" y="3246581"/>
            <a:ext cx="1613413"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52">
                <a:latin typeface="Times New Roman" panose="02020603050405020304" pitchFamily="18" charset="0"/>
                <a:cs typeface="Times New Roman" panose="02020603050405020304" pitchFamily="18" charset="0"/>
              </a:rPr>
              <a:t>Therefore, </a:t>
            </a:r>
          </a:p>
        </p:txBody>
      </p:sp>
      <p:sp>
        <p:nvSpPr>
          <p:cNvPr id="22" name="Curved Up Arrow 21"/>
          <p:cNvSpPr/>
          <p:nvPr/>
        </p:nvSpPr>
        <p:spPr>
          <a:xfrm>
            <a:off x="5791495" y="6715639"/>
            <a:ext cx="999037" cy="436268"/>
          </a:xfrm>
          <a:prstGeom prst="curvedUpArrow">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solidFill>
                <a:schemeClr val="tx1"/>
              </a:solidFill>
            </a:endParaRPr>
          </a:p>
        </p:txBody>
      </p:sp>
      <p:pic>
        <p:nvPicPr>
          <p:cNvPr id="17418"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5184" y="1675044"/>
            <a:ext cx="5509300" cy="780093"/>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pic>
        <p:nvPicPr>
          <p:cNvPr id="1741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6127" y="2547580"/>
            <a:ext cx="2979270" cy="720085"/>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pic>
        <p:nvPicPr>
          <p:cNvPr id="17420"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248" y="3815838"/>
            <a:ext cx="1869950" cy="108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1"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818711" y="3823947"/>
            <a:ext cx="3245249" cy="1023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2" name="Picture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60078" y="5173295"/>
            <a:ext cx="5371445" cy="350312"/>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pic>
        <p:nvPicPr>
          <p:cNvPr id="17423" name="Picture 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71466" y="6058806"/>
            <a:ext cx="4729207" cy="768739"/>
          </a:xfrm>
          <a:prstGeom prst="rect">
            <a:avLst/>
          </a:prstGeom>
          <a:noFill/>
          <a:ln w="38100">
            <a:solidFill>
              <a:srgbClr val="0000CC"/>
            </a:solidFill>
            <a:miter lim="800000"/>
            <a:headEnd/>
            <a:tailEnd/>
          </a:ln>
          <a:extLst>
            <a:ext uri="{909E8E84-426E-40DD-AFC4-6F175D3DCCD1}">
              <a14:hiddenFill xmlns:a14="http://schemas.microsoft.com/office/drawing/2010/main">
                <a:solidFill>
                  <a:srgbClr val="FFFFFF"/>
                </a:solidFill>
              </a14:hiddenFill>
            </a:ext>
          </a:extLst>
        </p:spPr>
      </p:pic>
      <p:sp>
        <p:nvSpPr>
          <p:cNvPr id="17424" name="Rectangle 10"/>
          <p:cNvSpPr>
            <a:spLocks noChangeArrowheads="1"/>
          </p:cNvSpPr>
          <p:nvPr/>
        </p:nvSpPr>
        <p:spPr bwMode="auto">
          <a:xfrm>
            <a:off x="6591048" y="2573528"/>
            <a:ext cx="2914102"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52">
                <a:latin typeface="Times New Roman" panose="02020603050405020304" pitchFamily="18" charset="0"/>
                <a:cs typeface="Times New Roman" panose="02020603050405020304" pitchFamily="18" charset="0"/>
              </a:rPr>
              <a:t>The lowest </a:t>
            </a:r>
            <a:r>
              <a:rPr lang="en-US" altLang="en-US" sz="2452" i="1">
                <a:latin typeface="Times New Roman" panose="02020603050405020304" pitchFamily="18" charset="0"/>
                <a:cs typeface="Times New Roman" panose="02020603050405020304" pitchFamily="18" charset="0"/>
              </a:rPr>
              <a:t>V</a:t>
            </a:r>
            <a:r>
              <a:rPr lang="en-US" altLang="en-US" sz="2452" i="1" baseline="-25000">
                <a:latin typeface="Times New Roman" panose="02020603050405020304" pitchFamily="18" charset="0"/>
                <a:cs typeface="Times New Roman" panose="02020603050405020304" pitchFamily="18" charset="0"/>
              </a:rPr>
              <a:t>o</a:t>
            </a:r>
            <a:r>
              <a:rPr lang="en-US" altLang="en-US" sz="2452">
                <a:latin typeface="Times New Roman" panose="02020603050405020304" pitchFamily="18" charset="0"/>
                <a:cs typeface="Times New Roman" panose="02020603050405020304" pitchFamily="18" charset="0"/>
              </a:rPr>
              <a:t> will be</a:t>
            </a:r>
            <a:endParaRPr lang="en-US" altLang="en-US" sz="2452"/>
          </a:p>
        </p:txBody>
      </p:sp>
      <p:pic>
        <p:nvPicPr>
          <p:cNvPr id="17425" name="Picture 1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019866" y="3363352"/>
            <a:ext cx="2491105" cy="369773"/>
          </a:xfrm>
          <a:prstGeom prst="rect">
            <a:avLst/>
          </a:prstGeom>
          <a:noFill/>
          <a:ln w="38100">
            <a:solidFill>
              <a:srgbClr val="0000CC"/>
            </a:solidFill>
            <a:miter lim="800000"/>
            <a:headEnd/>
            <a:tailEnd/>
          </a:ln>
          <a:extLst>
            <a:ext uri="{909E8E84-426E-40DD-AFC4-6F175D3DCCD1}">
              <a14:hiddenFill xmlns:a14="http://schemas.microsoft.com/office/drawing/2010/main">
                <a:solidFill>
                  <a:srgbClr val="FFFFFF"/>
                </a:solidFill>
              </a14:hiddenFill>
            </a:ext>
          </a:extLst>
        </p:spPr>
      </p:pic>
      <p:pic>
        <p:nvPicPr>
          <p:cNvPr id="17426" name="Picture 12"/>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790532" y="4125605"/>
            <a:ext cx="5329278" cy="736303"/>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pic>
        <p:nvPicPr>
          <p:cNvPr id="17427" name="Picture 13"/>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33322" y="6068536"/>
            <a:ext cx="3853428" cy="759009"/>
          </a:xfrm>
          <a:prstGeom prst="rect">
            <a:avLst/>
          </a:prstGeom>
          <a:noFill/>
          <a:ln w="38100">
            <a:solidFill>
              <a:srgbClr val="0000CC"/>
            </a:solidFill>
            <a:miter lim="800000"/>
            <a:headEnd/>
            <a:tailEnd/>
          </a:ln>
          <a:extLst>
            <a:ext uri="{909E8E84-426E-40DD-AFC4-6F175D3DCCD1}">
              <a14:hiddenFill xmlns:a14="http://schemas.microsoft.com/office/drawing/2010/main">
                <a:solidFill>
                  <a:srgbClr val="FFFFFF"/>
                </a:solidFill>
              </a14:hiddenFill>
            </a:ext>
          </a:extLst>
        </p:spPr>
      </p:pic>
      <p:sp>
        <p:nvSpPr>
          <p:cNvPr id="17428" name="Rectangle 22"/>
          <p:cNvSpPr>
            <a:spLocks noChangeArrowheads="1"/>
          </p:cNvSpPr>
          <p:nvPr/>
        </p:nvSpPr>
        <p:spPr bwMode="auto">
          <a:xfrm>
            <a:off x="6591048" y="5032198"/>
            <a:ext cx="5215751" cy="736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en-US" altLang="en-US" sz="2043">
                <a:latin typeface="Times New Roman" panose="02020603050405020304" pitchFamily="18" charset="0"/>
                <a:cs typeface="Times New Roman" panose="02020603050405020304" pitchFamily="18" charset="0"/>
              </a:rPr>
              <a:t>If V</a:t>
            </a:r>
            <a:r>
              <a:rPr lang="en-US" altLang="en-US" sz="2043" baseline="-25000">
                <a:latin typeface="Times New Roman" panose="02020603050405020304" pitchFamily="18" charset="0"/>
                <a:cs typeface="Times New Roman" panose="02020603050405020304" pitchFamily="18" charset="0"/>
              </a:rPr>
              <a:t>O</a:t>
            </a:r>
            <a:r>
              <a:rPr lang="en-US" altLang="en-US" sz="2043">
                <a:latin typeface="Times New Roman" panose="02020603050405020304" pitchFamily="18" charset="0"/>
                <a:cs typeface="Times New Roman" panose="02020603050405020304" pitchFamily="18" charset="0"/>
              </a:rPr>
              <a:t> changes by +0.5 V, the corresponding change in I</a:t>
            </a:r>
            <a:r>
              <a:rPr lang="en-US" altLang="en-US" sz="2043" baseline="-25000">
                <a:latin typeface="Times New Roman" panose="02020603050405020304" pitchFamily="18" charset="0"/>
                <a:cs typeface="Times New Roman" panose="02020603050405020304" pitchFamily="18" charset="0"/>
              </a:rPr>
              <a:t>O</a:t>
            </a:r>
            <a:r>
              <a:rPr lang="en-US" altLang="en-US" sz="2043">
                <a:latin typeface="Times New Roman" panose="02020603050405020304" pitchFamily="18" charset="0"/>
                <a:cs typeface="Times New Roman" panose="02020603050405020304" pitchFamily="18" charset="0"/>
              </a:rPr>
              <a:t> will be </a:t>
            </a:r>
          </a:p>
        </p:txBody>
      </p:sp>
    </p:spTree>
    <p:extLst>
      <p:ext uri="{BB962C8B-B14F-4D97-AF65-F5344CB8AC3E}">
        <p14:creationId xmlns:p14="http://schemas.microsoft.com/office/powerpoint/2010/main" val="3170091140"/>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33424577-C144-4B96-A391-BD1326AFD377}" type="datetime1">
              <a:rPr lang="en-IN" smtClean="0"/>
              <a:pPr>
                <a:defRPr/>
              </a:pPr>
              <a:t>23-12-2024</a:t>
            </a:fld>
            <a:endParaRPr lang="en-US" dirty="0"/>
          </a:p>
        </p:txBody>
      </p:sp>
      <p:sp>
        <p:nvSpPr>
          <p:cNvPr id="18435"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6" name="Slide Number Placeholder 5"/>
          <p:cNvSpPr>
            <a:spLocks noGrp="1"/>
          </p:cNvSpPr>
          <p:nvPr>
            <p:ph type="sldNum" sz="quarter" idx="12"/>
          </p:nvPr>
        </p:nvSpPr>
        <p:spPr/>
        <p:txBody>
          <a:bodyPr/>
          <a:lstStyle/>
          <a:p>
            <a:pPr>
              <a:defRPr/>
            </a:pPr>
            <a:fld id="{F3C824F7-FFC4-4EC3-AFA0-705A20C198C5}" type="slidenum">
              <a:rPr lang="en-US" smtClean="0"/>
              <a:pPr>
                <a:defRPr/>
              </a:pPr>
              <a:t>96</a:t>
            </a:fld>
            <a:endParaRPr lang="en-US" dirty="0"/>
          </a:p>
        </p:txBody>
      </p:sp>
      <p:sp>
        <p:nvSpPr>
          <p:cNvPr id="2" name="Rectangle 1"/>
          <p:cNvSpPr/>
          <p:nvPr/>
        </p:nvSpPr>
        <p:spPr>
          <a:xfrm>
            <a:off x="366530" y="1438260"/>
            <a:ext cx="7444122" cy="4334863"/>
          </a:xfrm>
          <a:prstGeom prst="rect">
            <a:avLst/>
          </a:prstGeom>
          <a:solidFill>
            <a:schemeClr val="bg1">
              <a:lumMod val="95000"/>
            </a:schemeClr>
          </a:solidFill>
          <a:ln>
            <a:solidFill>
              <a:schemeClr val="accent1"/>
            </a:solidFill>
          </a:ln>
        </p:spPr>
        <p:txBody>
          <a:bodyPr>
            <a:spAutoFit/>
          </a:bodyPr>
          <a:lstStyle/>
          <a:p>
            <a:pPr>
              <a:defRPr/>
            </a:pPr>
            <a:r>
              <a:rPr lang="en-US" sz="2452" dirty="0">
                <a:latin typeface="Times New Roman" panose="02020603050405020304" pitchFamily="18" charset="0"/>
                <a:cs typeface="Times New Roman" panose="02020603050405020304" pitchFamily="18" charset="0"/>
              </a:rPr>
              <a:t>Sketch the </a:t>
            </a:r>
            <a:r>
              <a:rPr lang="en-US" sz="2452" i="1" dirty="0">
                <a:latin typeface="Times New Roman" panose="02020603050405020304" pitchFamily="18" charset="0"/>
                <a:cs typeface="Times New Roman" panose="02020603050405020304" pitchFamily="18" charset="0"/>
              </a:rPr>
              <a:t>p</a:t>
            </a:r>
            <a:r>
              <a:rPr lang="en-US" sz="2452" dirty="0">
                <a:latin typeface="Times New Roman" panose="02020603050405020304" pitchFamily="18" charset="0"/>
                <a:cs typeface="Times New Roman" panose="02020603050405020304" pitchFamily="18" charset="0"/>
              </a:rPr>
              <a:t>-channel counterpart of the current-source</a:t>
            </a:r>
          </a:p>
          <a:p>
            <a:pPr>
              <a:defRPr/>
            </a:pPr>
            <a:r>
              <a:rPr lang="en-US" sz="2452" dirty="0">
                <a:latin typeface="Times New Roman" panose="02020603050405020304" pitchFamily="18" charset="0"/>
                <a:cs typeface="Times New Roman" panose="02020603050405020304" pitchFamily="18" charset="0"/>
              </a:rPr>
              <a:t>circuit of Fig. 5. Note that while the circuit of Fig. 5 should more appropriately be called a current sink, the corresponding PMOS circuit is a current source.</a:t>
            </a:r>
          </a:p>
          <a:p>
            <a:pPr marL="350307" indent="-350307">
              <a:buFont typeface="Arial" panose="020B0604020202020204" pitchFamily="34" charset="0"/>
              <a:buChar char="•"/>
              <a:defRPr/>
            </a:pPr>
            <a:r>
              <a:rPr lang="en-US" sz="2452" dirty="0">
                <a:latin typeface="Times New Roman" panose="02020603050405020304" pitchFamily="18" charset="0"/>
                <a:cs typeface="Times New Roman" panose="02020603050405020304" pitchFamily="18" charset="0"/>
              </a:rPr>
              <a:t> Let </a:t>
            </a:r>
            <a:r>
              <a:rPr lang="en-US" sz="2452" i="1" dirty="0">
                <a:latin typeface="Times New Roman" panose="02020603050405020304" pitchFamily="18" charset="0"/>
                <a:cs typeface="Times New Roman" panose="02020603050405020304" pitchFamily="18" charset="0"/>
              </a:rPr>
              <a:t>V</a:t>
            </a:r>
            <a:r>
              <a:rPr lang="en-US" sz="2452" i="1" baseline="-25000" dirty="0">
                <a:latin typeface="Times New Roman" panose="02020603050405020304" pitchFamily="18" charset="0"/>
                <a:cs typeface="Times New Roman" panose="02020603050405020304" pitchFamily="18" charset="0"/>
              </a:rPr>
              <a:t>DD</a:t>
            </a:r>
            <a:r>
              <a:rPr lang="en-US" sz="2452" i="1" dirty="0">
                <a:latin typeface="Times New Roman" panose="02020603050405020304" pitchFamily="18" charset="0"/>
                <a:cs typeface="Times New Roman" panose="02020603050405020304" pitchFamily="18" charset="0"/>
              </a:rPr>
              <a:t> </a:t>
            </a:r>
            <a:r>
              <a:rPr lang="en-US" sz="2452" dirty="0">
                <a:latin typeface="Times New Roman" panose="02020603050405020304" pitchFamily="18" charset="0"/>
                <a:cs typeface="Times New Roman" panose="02020603050405020304" pitchFamily="18" charset="0"/>
              </a:rPr>
              <a:t>= 1.3 V, </a:t>
            </a:r>
            <a:r>
              <a:rPr lang="en-US" sz="2452" i="1" dirty="0" err="1">
                <a:latin typeface="Times New Roman" panose="02020603050405020304" pitchFamily="18" charset="0"/>
                <a:cs typeface="Times New Roman" panose="02020603050405020304" pitchFamily="18" charset="0"/>
              </a:rPr>
              <a:t>V</a:t>
            </a:r>
            <a:r>
              <a:rPr lang="en-US" sz="2452" i="1" baseline="-25000" dirty="0" err="1">
                <a:latin typeface="Times New Roman" panose="02020603050405020304" pitchFamily="18" charset="0"/>
                <a:cs typeface="Times New Roman" panose="02020603050405020304" pitchFamily="18" charset="0"/>
              </a:rPr>
              <a:t>t</a:t>
            </a:r>
            <a:r>
              <a:rPr lang="en-US" sz="2452" dirty="0">
                <a:latin typeface="Times New Roman" panose="02020603050405020304" pitchFamily="18" charset="0"/>
                <a:cs typeface="Times New Roman" panose="02020603050405020304" pitchFamily="18" charset="0"/>
              </a:rPr>
              <a:t>= 0.4 V, </a:t>
            </a:r>
            <a:r>
              <a:rPr lang="en-US" sz="2452" i="1" dirty="0">
                <a:latin typeface="Times New Roman" panose="02020603050405020304" pitchFamily="18" charset="0"/>
                <a:cs typeface="Times New Roman" panose="02020603050405020304" pitchFamily="18" charset="0"/>
              </a:rPr>
              <a:t>Q</a:t>
            </a:r>
            <a:r>
              <a:rPr lang="en-US" sz="2452" baseline="-25000" dirty="0">
                <a:latin typeface="Times New Roman" panose="02020603050405020304" pitchFamily="18" charset="0"/>
                <a:cs typeface="Times New Roman" panose="02020603050405020304" pitchFamily="18" charset="0"/>
              </a:rPr>
              <a:t>1</a:t>
            </a:r>
            <a:r>
              <a:rPr lang="en-US" sz="2452" dirty="0">
                <a:latin typeface="Times New Roman" panose="02020603050405020304" pitchFamily="18" charset="0"/>
                <a:cs typeface="Times New Roman" panose="02020603050405020304" pitchFamily="18" charset="0"/>
              </a:rPr>
              <a:t> and </a:t>
            </a:r>
            <a:r>
              <a:rPr lang="en-US" sz="2452" i="1" dirty="0">
                <a:latin typeface="Times New Roman" panose="02020603050405020304" pitchFamily="18" charset="0"/>
                <a:cs typeface="Times New Roman" panose="02020603050405020304" pitchFamily="18" charset="0"/>
              </a:rPr>
              <a:t>Q</a:t>
            </a:r>
            <a:r>
              <a:rPr lang="en-US" sz="2452" baseline="-25000" dirty="0">
                <a:latin typeface="Times New Roman" panose="02020603050405020304" pitchFamily="18" charset="0"/>
                <a:cs typeface="Times New Roman" panose="02020603050405020304" pitchFamily="18" charset="0"/>
              </a:rPr>
              <a:t>2</a:t>
            </a:r>
            <a:r>
              <a:rPr lang="en-US" sz="2452" dirty="0">
                <a:latin typeface="Times New Roman" panose="02020603050405020304" pitchFamily="18" charset="0"/>
                <a:cs typeface="Times New Roman" panose="02020603050405020304" pitchFamily="18" charset="0"/>
              </a:rPr>
              <a:t> be matched, and </a:t>
            </a:r>
            <a:r>
              <a:rPr lang="en-US" sz="2452" i="1" dirty="0" err="1">
                <a:latin typeface="Times New Roman" panose="02020603050405020304" pitchFamily="18" charset="0"/>
                <a:cs typeface="Times New Roman" panose="02020603050405020304" pitchFamily="18" charset="0"/>
              </a:rPr>
              <a:t>μ</a:t>
            </a:r>
            <a:r>
              <a:rPr lang="en-US" sz="2452" i="1" baseline="-25000" dirty="0" err="1">
                <a:latin typeface="Times New Roman" panose="02020603050405020304" pitchFamily="18" charset="0"/>
                <a:cs typeface="Times New Roman" panose="02020603050405020304" pitchFamily="18" charset="0"/>
              </a:rPr>
              <a:t>p</a:t>
            </a:r>
            <a:r>
              <a:rPr lang="en-US" sz="2452" i="1" dirty="0" err="1">
                <a:latin typeface="Times New Roman" panose="02020603050405020304" pitchFamily="18" charset="0"/>
                <a:cs typeface="Times New Roman" panose="02020603050405020304" pitchFamily="18" charset="0"/>
              </a:rPr>
              <a:t>C</a:t>
            </a:r>
            <a:r>
              <a:rPr lang="en-US" sz="2452" baseline="-25000" dirty="0" err="1">
                <a:latin typeface="Times New Roman" panose="02020603050405020304" pitchFamily="18" charset="0"/>
                <a:cs typeface="Times New Roman" panose="02020603050405020304" pitchFamily="18" charset="0"/>
              </a:rPr>
              <a:t>ox</a:t>
            </a:r>
            <a:r>
              <a:rPr lang="en-US" sz="2452" dirty="0">
                <a:latin typeface="Times New Roman" panose="02020603050405020304" pitchFamily="18" charset="0"/>
                <a:cs typeface="Times New Roman" panose="02020603050405020304" pitchFamily="18" charset="0"/>
              </a:rPr>
              <a:t> </a:t>
            </a:r>
            <a:r>
              <a:rPr lang="el-GR" sz="2452" dirty="0">
                <a:latin typeface="Times New Roman" panose="02020603050405020304" pitchFamily="18" charset="0"/>
                <a:cs typeface="Times New Roman" panose="02020603050405020304" pitchFamily="18" charset="0"/>
              </a:rPr>
              <a:t>= 80 μ</a:t>
            </a:r>
            <a:r>
              <a:rPr lang="en-US" sz="2452" dirty="0">
                <a:latin typeface="Times New Roman" panose="02020603050405020304" pitchFamily="18" charset="0"/>
                <a:cs typeface="Times New Roman" panose="02020603050405020304" pitchFamily="18" charset="0"/>
              </a:rPr>
              <a:t>A/V</a:t>
            </a:r>
            <a:r>
              <a:rPr lang="en-US" sz="2452" baseline="30000" dirty="0">
                <a:latin typeface="Times New Roman" panose="02020603050405020304" pitchFamily="18" charset="0"/>
                <a:cs typeface="Times New Roman" panose="02020603050405020304" pitchFamily="18" charset="0"/>
              </a:rPr>
              <a:t>2</a:t>
            </a:r>
            <a:r>
              <a:rPr lang="en-US" sz="2452" dirty="0">
                <a:latin typeface="Times New Roman" panose="02020603050405020304" pitchFamily="18" charset="0"/>
                <a:cs typeface="Times New Roman" panose="02020603050405020304" pitchFamily="18" charset="0"/>
              </a:rPr>
              <a:t>. </a:t>
            </a:r>
          </a:p>
          <a:p>
            <a:pPr marL="350307" indent="-350307">
              <a:buFont typeface="Arial" panose="020B0604020202020204" pitchFamily="34" charset="0"/>
              <a:buChar char="•"/>
              <a:defRPr/>
            </a:pPr>
            <a:r>
              <a:rPr lang="en-US" sz="2452" dirty="0">
                <a:latin typeface="Times New Roman" panose="02020603050405020304" pitchFamily="18" charset="0"/>
                <a:cs typeface="Times New Roman" panose="02020603050405020304" pitchFamily="18" charset="0"/>
              </a:rPr>
              <a:t>Find the device </a:t>
            </a:r>
            <a:r>
              <a:rPr lang="en-US" sz="2452" i="1" dirty="0">
                <a:latin typeface="Times New Roman" panose="02020603050405020304" pitchFamily="18" charset="0"/>
                <a:cs typeface="Times New Roman" panose="02020603050405020304" pitchFamily="18" charset="0"/>
              </a:rPr>
              <a:t>W</a:t>
            </a:r>
            <a:r>
              <a:rPr lang="en-US" sz="2452" dirty="0">
                <a:latin typeface="Times New Roman" panose="02020603050405020304" pitchFamily="18" charset="0"/>
                <a:cs typeface="Times New Roman" panose="02020603050405020304" pitchFamily="18" charset="0"/>
              </a:rPr>
              <a:t>/</a:t>
            </a:r>
            <a:r>
              <a:rPr lang="en-US" sz="2452" i="1" dirty="0">
                <a:latin typeface="Times New Roman" panose="02020603050405020304" pitchFamily="18" charset="0"/>
                <a:cs typeface="Times New Roman" panose="02020603050405020304" pitchFamily="18" charset="0"/>
              </a:rPr>
              <a:t>L </a:t>
            </a:r>
            <a:r>
              <a:rPr lang="en-US" sz="2452" dirty="0">
                <a:latin typeface="Times New Roman" panose="02020603050405020304" pitchFamily="18" charset="0"/>
                <a:cs typeface="Times New Roman" panose="02020603050405020304" pitchFamily="18" charset="0"/>
              </a:rPr>
              <a:t>ratios and the value of the resistor that sets the value of </a:t>
            </a:r>
            <a:r>
              <a:rPr lang="en-US" sz="2452" i="1" dirty="0">
                <a:latin typeface="Times New Roman" panose="02020603050405020304" pitchFamily="18" charset="0"/>
                <a:cs typeface="Times New Roman" panose="02020603050405020304" pitchFamily="18" charset="0"/>
              </a:rPr>
              <a:t>I</a:t>
            </a:r>
            <a:r>
              <a:rPr lang="en-US" sz="2452" baseline="-25000" dirty="0">
                <a:latin typeface="Times New Roman" panose="02020603050405020304" pitchFamily="18" charset="0"/>
                <a:cs typeface="Times New Roman" panose="02020603050405020304" pitchFamily="18" charset="0"/>
              </a:rPr>
              <a:t>REF</a:t>
            </a:r>
            <a:r>
              <a:rPr lang="en-US" sz="2452" dirty="0">
                <a:latin typeface="Times New Roman" panose="02020603050405020304" pitchFamily="18" charset="0"/>
                <a:cs typeface="Times New Roman" panose="02020603050405020304" pitchFamily="18" charset="0"/>
              </a:rPr>
              <a:t> so that a nominally 80-μA output current is obtained. </a:t>
            </a:r>
          </a:p>
          <a:p>
            <a:pPr marL="350307" indent="-350307">
              <a:buFont typeface="Arial" panose="020B0604020202020204" pitchFamily="34" charset="0"/>
              <a:buChar char="•"/>
              <a:defRPr/>
            </a:pPr>
            <a:r>
              <a:rPr lang="en-US" sz="2452" dirty="0">
                <a:latin typeface="Times New Roman" panose="02020603050405020304" pitchFamily="18" charset="0"/>
                <a:cs typeface="Times New Roman" panose="02020603050405020304" pitchFamily="18" charset="0"/>
              </a:rPr>
              <a:t>The current source is required to operate for </a:t>
            </a:r>
            <a:r>
              <a:rPr lang="en-US" sz="2452" i="1" dirty="0">
                <a:latin typeface="Times New Roman" panose="02020603050405020304" pitchFamily="18" charset="0"/>
                <a:cs typeface="Times New Roman" panose="02020603050405020304" pitchFamily="18" charset="0"/>
              </a:rPr>
              <a:t>V</a:t>
            </a:r>
            <a:r>
              <a:rPr lang="en-US" sz="2452" i="1" baseline="-25000" dirty="0">
                <a:latin typeface="Times New Roman" panose="02020603050405020304" pitchFamily="18" charset="0"/>
                <a:cs typeface="Times New Roman" panose="02020603050405020304" pitchFamily="18" charset="0"/>
              </a:rPr>
              <a:t>O</a:t>
            </a:r>
            <a:r>
              <a:rPr lang="en-US" sz="2452" i="1" dirty="0">
                <a:latin typeface="Times New Roman" panose="02020603050405020304" pitchFamily="18" charset="0"/>
                <a:cs typeface="Times New Roman" panose="02020603050405020304" pitchFamily="18" charset="0"/>
              </a:rPr>
              <a:t> </a:t>
            </a:r>
            <a:r>
              <a:rPr lang="en-US" sz="2452" dirty="0">
                <a:latin typeface="Times New Roman" panose="02020603050405020304" pitchFamily="18" charset="0"/>
                <a:cs typeface="Times New Roman" panose="02020603050405020304" pitchFamily="18" charset="0"/>
              </a:rPr>
              <a:t>as high as 1.1 V. Neglect channel-length modulation.</a:t>
            </a:r>
          </a:p>
        </p:txBody>
      </p:sp>
      <p:sp>
        <p:nvSpPr>
          <p:cNvPr id="18438" name="Rectangle 9"/>
          <p:cNvSpPr>
            <a:spLocks noChangeArrowheads="1"/>
          </p:cNvSpPr>
          <p:nvPr/>
        </p:nvSpPr>
        <p:spPr bwMode="auto">
          <a:xfrm>
            <a:off x="366530" y="865760"/>
            <a:ext cx="5467133" cy="543962"/>
          </a:xfrm>
          <a:prstGeom prst="rect">
            <a:avLst/>
          </a:prstGeom>
          <a:solidFill>
            <a:srgbClr val="FFFF00"/>
          </a:solidFill>
          <a:ln w="9525">
            <a:solidFill>
              <a:srgbClr val="C00000"/>
            </a:solidFill>
            <a:miter lim="800000"/>
            <a:headEnd/>
            <a:tailEnd/>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860" b="1">
                <a:latin typeface="Times New Roman" panose="02020603050405020304" pitchFamily="18" charset="0"/>
                <a:cs typeface="Times New Roman" panose="02020603050405020304" pitchFamily="18" charset="0"/>
              </a:rPr>
              <a:t>Example: 4 </a:t>
            </a:r>
            <a:endParaRPr lang="en-US" altLang="en-US" sz="2860"/>
          </a:p>
        </p:txBody>
      </p:sp>
      <p:pic>
        <p:nvPicPr>
          <p:cNvPr id="18439"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80943" y="2065902"/>
            <a:ext cx="4474582" cy="4086969"/>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pic>
      <p:sp>
        <p:nvSpPr>
          <p:cNvPr id="18440" name="TextBox 2"/>
          <p:cNvSpPr txBox="1">
            <a:spLocks noChangeArrowheads="1"/>
          </p:cNvSpPr>
          <p:nvPr/>
        </p:nvSpPr>
        <p:spPr bwMode="auto">
          <a:xfrm>
            <a:off x="8770765" y="6334514"/>
            <a:ext cx="2957926"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839">
                <a:latin typeface="Times New Roman" panose="02020603050405020304" pitchFamily="18" charset="0"/>
                <a:cs typeface="Times New Roman" panose="02020603050405020304" pitchFamily="18" charset="0"/>
              </a:rPr>
              <a:t>Fig. 5 Current Source circuit</a:t>
            </a:r>
          </a:p>
        </p:txBody>
      </p:sp>
    </p:spTree>
    <p:extLst>
      <p:ext uri="{BB962C8B-B14F-4D97-AF65-F5344CB8AC3E}">
        <p14:creationId xmlns:p14="http://schemas.microsoft.com/office/powerpoint/2010/main" val="4136209461"/>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6433733" y="2349718"/>
            <a:ext cx="5948811" cy="485408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17" name="Rectangle 16"/>
          <p:cNvSpPr/>
          <p:nvPr/>
        </p:nvSpPr>
        <p:spPr>
          <a:xfrm>
            <a:off x="105418" y="1452857"/>
            <a:ext cx="6248846" cy="575094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19460" name="Title 2"/>
          <p:cNvSpPr>
            <a:spLocks noGrp="1"/>
          </p:cNvSpPr>
          <p:nvPr>
            <p:ph type="title"/>
          </p:nvPr>
        </p:nvSpPr>
        <p:spPr>
          <a:xfrm>
            <a:off x="105418" y="929010"/>
            <a:ext cx="10762352" cy="507628"/>
          </a:xfrm>
          <a:solidFill>
            <a:srgbClr val="FFFF00"/>
          </a:solidFill>
        </p:spPr>
        <p:txBody>
          <a:bodyPr>
            <a:normAutofit fontScale="90000"/>
          </a:bodyPr>
          <a:lstStyle/>
          <a:p>
            <a:r>
              <a:rPr lang="en-US" altLang="en-US">
                <a:latin typeface="Times New Roman" panose="02020603050405020304" pitchFamily="18" charset="0"/>
                <a:cs typeface="Times New Roman" panose="02020603050405020304" pitchFamily="18" charset="0"/>
              </a:rPr>
              <a:t>Solution: 4</a:t>
            </a:r>
          </a:p>
        </p:txBody>
      </p:sp>
      <p:sp>
        <p:nvSpPr>
          <p:cNvPr id="4" name="Date Placeholder 3"/>
          <p:cNvSpPr>
            <a:spLocks noGrp="1"/>
          </p:cNvSpPr>
          <p:nvPr>
            <p:ph type="dt" sz="quarter" idx="10"/>
          </p:nvPr>
        </p:nvSpPr>
        <p:spPr/>
        <p:txBody>
          <a:bodyPr/>
          <a:lstStyle/>
          <a:p>
            <a:pPr>
              <a:defRPr/>
            </a:pPr>
            <a:fld id="{33424577-C144-4B96-A391-BD1326AFD377}" type="datetime1">
              <a:rPr lang="en-IN" smtClean="0"/>
              <a:pPr>
                <a:defRPr/>
              </a:pPr>
              <a:t>23-12-2024</a:t>
            </a:fld>
            <a:endParaRPr lang="en-US" dirty="0"/>
          </a:p>
        </p:txBody>
      </p:sp>
      <p:sp>
        <p:nvSpPr>
          <p:cNvPr id="19462"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6" name="Slide Number Placeholder 5"/>
          <p:cNvSpPr>
            <a:spLocks noGrp="1"/>
          </p:cNvSpPr>
          <p:nvPr>
            <p:ph type="sldNum" sz="quarter" idx="12"/>
          </p:nvPr>
        </p:nvSpPr>
        <p:spPr/>
        <p:txBody>
          <a:bodyPr/>
          <a:lstStyle/>
          <a:p>
            <a:pPr>
              <a:defRPr/>
            </a:pPr>
            <a:fld id="{B6CE34F8-991D-4010-B8E4-37AE6B2E85C3}" type="slidenum">
              <a:rPr lang="en-US" smtClean="0"/>
              <a:pPr>
                <a:defRPr/>
              </a:pPr>
              <a:t>97</a:t>
            </a:fld>
            <a:endParaRPr lang="en-US" dirty="0"/>
          </a:p>
        </p:txBody>
      </p:sp>
      <p:sp>
        <p:nvSpPr>
          <p:cNvPr id="19464" name="TextBox 15"/>
          <p:cNvSpPr txBox="1">
            <a:spLocks noChangeArrowheads="1"/>
          </p:cNvSpPr>
          <p:nvPr/>
        </p:nvSpPr>
        <p:spPr bwMode="auto">
          <a:xfrm>
            <a:off x="256246" y="1657205"/>
            <a:ext cx="598071"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52">
                <a:latin typeface="Times New Roman" panose="02020603050405020304" pitchFamily="18" charset="0"/>
                <a:cs typeface="Times New Roman" panose="02020603050405020304" pitchFamily="18" charset="0"/>
              </a:rPr>
              <a:t>Set</a:t>
            </a:r>
          </a:p>
        </p:txBody>
      </p:sp>
      <p:sp>
        <p:nvSpPr>
          <p:cNvPr id="19465" name="Rectangle 22"/>
          <p:cNvSpPr>
            <a:spLocks noChangeArrowheads="1"/>
          </p:cNvSpPr>
          <p:nvPr/>
        </p:nvSpPr>
        <p:spPr bwMode="auto">
          <a:xfrm>
            <a:off x="192996" y="5693897"/>
            <a:ext cx="812528" cy="4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en-US" altLang="en-US" sz="2043">
                <a:latin typeface="Times New Roman" panose="02020603050405020304" pitchFamily="18" charset="0"/>
                <a:cs typeface="Times New Roman" panose="02020603050405020304" pitchFamily="18" charset="0"/>
              </a:rPr>
              <a:t>Thus</a:t>
            </a:r>
          </a:p>
        </p:txBody>
      </p:sp>
      <p:pic>
        <p:nvPicPr>
          <p:cNvPr id="1946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72728" y="2761659"/>
            <a:ext cx="4388626" cy="3133343"/>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pic>
        <p:nvPicPr>
          <p:cNvPr id="19467"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88272" y="1892367"/>
            <a:ext cx="3065227" cy="408697"/>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19468"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05043" y="2442162"/>
            <a:ext cx="2987380" cy="389235"/>
          </a:xfrm>
          <a:prstGeom prst="rect">
            <a:avLst/>
          </a:prstGeom>
          <a:noFill/>
          <a:ln w="38100">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19469"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5263" y="2914109"/>
            <a:ext cx="3785312" cy="408697"/>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19470" name="Picture 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01211" y="3494719"/>
            <a:ext cx="3833966" cy="44762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9471" name="Picture 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234200" y="4036404"/>
            <a:ext cx="3488520" cy="776849"/>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19472" name="Picture 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234200" y="4882990"/>
            <a:ext cx="3397698" cy="843343"/>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19473" name="Picture 10"/>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07075" y="6100973"/>
            <a:ext cx="5502812" cy="819015"/>
          </a:xfrm>
          <a:prstGeom prst="rect">
            <a:avLst/>
          </a:prstGeom>
          <a:noFill/>
          <a:ln w="38100">
            <a:solidFill>
              <a:srgbClr val="C00000"/>
            </a:solidFill>
            <a:miter lim="800000"/>
            <a:headEnd/>
            <a:tailEnd/>
          </a:ln>
          <a:extLst>
            <a:ext uri="{909E8E84-426E-40DD-AFC4-6F175D3DCCD1}">
              <a14:hiddenFill xmlns:a14="http://schemas.microsoft.com/office/drawing/2010/main">
                <a:solidFill>
                  <a:srgbClr val="FFFFFF"/>
                </a:solidFill>
              </a14:hiddenFill>
            </a:ext>
          </a:extLst>
        </p:spPr>
      </p:pic>
      <p:sp>
        <p:nvSpPr>
          <p:cNvPr id="29" name="Curved Up Arrow 28"/>
          <p:cNvSpPr/>
          <p:nvPr/>
        </p:nvSpPr>
        <p:spPr>
          <a:xfrm>
            <a:off x="6076934" y="6715639"/>
            <a:ext cx="999037" cy="436268"/>
          </a:xfrm>
          <a:prstGeom prst="curvedUpArrow">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solidFill>
                <a:schemeClr val="tx1"/>
              </a:solidFill>
            </a:endParaRPr>
          </a:p>
        </p:txBody>
      </p:sp>
    </p:spTree>
    <p:extLst>
      <p:ext uri="{BB962C8B-B14F-4D97-AF65-F5344CB8AC3E}">
        <p14:creationId xmlns:p14="http://schemas.microsoft.com/office/powerpoint/2010/main" val="3123895309"/>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33424577-C144-4B96-A391-BD1326AFD377}" type="datetime1">
              <a:rPr lang="en-IN" smtClean="0"/>
              <a:pPr>
                <a:defRPr/>
              </a:pPr>
              <a:t>23-12-2024</a:t>
            </a:fld>
            <a:endParaRPr lang="en-US" dirty="0"/>
          </a:p>
        </p:txBody>
      </p:sp>
      <p:sp>
        <p:nvSpPr>
          <p:cNvPr id="20483"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6" name="Slide Number Placeholder 5"/>
          <p:cNvSpPr>
            <a:spLocks noGrp="1"/>
          </p:cNvSpPr>
          <p:nvPr>
            <p:ph type="sldNum" sz="quarter" idx="12"/>
          </p:nvPr>
        </p:nvSpPr>
        <p:spPr/>
        <p:txBody>
          <a:bodyPr/>
          <a:lstStyle/>
          <a:p>
            <a:pPr>
              <a:defRPr/>
            </a:pPr>
            <a:fld id="{84A57296-1927-408C-91A3-B19DABD46A10}" type="slidenum">
              <a:rPr lang="en-US" smtClean="0"/>
              <a:pPr>
                <a:defRPr/>
              </a:pPr>
              <a:t>98</a:t>
            </a:fld>
            <a:endParaRPr lang="en-US" dirty="0"/>
          </a:p>
        </p:txBody>
      </p:sp>
      <p:sp>
        <p:nvSpPr>
          <p:cNvPr id="2" name="Rectangle 1"/>
          <p:cNvSpPr/>
          <p:nvPr/>
        </p:nvSpPr>
        <p:spPr>
          <a:xfrm>
            <a:off x="366530" y="1438260"/>
            <a:ext cx="7444122" cy="3865802"/>
          </a:xfrm>
          <a:prstGeom prst="rect">
            <a:avLst/>
          </a:prstGeom>
          <a:solidFill>
            <a:schemeClr val="bg1">
              <a:lumMod val="95000"/>
            </a:schemeClr>
          </a:solidFill>
          <a:ln>
            <a:solidFill>
              <a:schemeClr val="accent1"/>
            </a:solidFill>
          </a:ln>
        </p:spPr>
        <p:txBody>
          <a:bodyPr>
            <a:spAutoFit/>
          </a:bodyPr>
          <a:lstStyle/>
          <a:p>
            <a:pPr algn="just">
              <a:defRPr/>
            </a:pPr>
            <a:r>
              <a:rPr lang="en-US" sz="2452" dirty="0">
                <a:latin typeface="Times New Roman" panose="02020603050405020304" pitchFamily="18" charset="0"/>
                <a:cs typeface="Times New Roman" panose="02020603050405020304" pitchFamily="18" charset="0"/>
              </a:rPr>
              <a:t>Consider the current-mirror circuit of Fig. 6 with two transistors having equal channel lengths but with </a:t>
            </a:r>
            <a:r>
              <a:rPr lang="en-US" sz="2452" i="1" dirty="0">
                <a:latin typeface="Times New Roman" panose="02020603050405020304" pitchFamily="18" charset="0"/>
                <a:cs typeface="Times New Roman" panose="02020603050405020304" pitchFamily="18" charset="0"/>
              </a:rPr>
              <a:t>Q</a:t>
            </a:r>
            <a:r>
              <a:rPr lang="en-US" sz="2452" baseline="-25000" dirty="0">
                <a:latin typeface="Times New Roman" panose="02020603050405020304" pitchFamily="18" charset="0"/>
                <a:cs typeface="Times New Roman" panose="02020603050405020304" pitchFamily="18" charset="0"/>
              </a:rPr>
              <a:t>2</a:t>
            </a:r>
            <a:r>
              <a:rPr lang="en-US" sz="2452" dirty="0">
                <a:latin typeface="Times New Roman" panose="02020603050405020304" pitchFamily="18" charset="0"/>
                <a:cs typeface="Times New Roman" panose="02020603050405020304" pitchFamily="18" charset="0"/>
              </a:rPr>
              <a:t> having a width five times that of </a:t>
            </a:r>
            <a:r>
              <a:rPr lang="en-US" sz="2452" i="1" dirty="0">
                <a:latin typeface="Times New Roman" panose="02020603050405020304" pitchFamily="18" charset="0"/>
                <a:cs typeface="Times New Roman" panose="02020603050405020304" pitchFamily="18" charset="0"/>
              </a:rPr>
              <a:t>Q</a:t>
            </a:r>
            <a:r>
              <a:rPr lang="en-US" sz="2452" baseline="-25000" dirty="0">
                <a:latin typeface="Times New Roman" panose="02020603050405020304" pitchFamily="18" charset="0"/>
                <a:cs typeface="Times New Roman" panose="02020603050405020304" pitchFamily="18" charset="0"/>
              </a:rPr>
              <a:t>1</a:t>
            </a:r>
            <a:r>
              <a:rPr lang="en-US" sz="2452" dirty="0">
                <a:latin typeface="Times New Roman" panose="02020603050405020304" pitchFamily="18" charset="0"/>
                <a:cs typeface="Times New Roman" panose="02020603050405020304" pitchFamily="18" charset="0"/>
              </a:rPr>
              <a:t>.</a:t>
            </a:r>
          </a:p>
          <a:p>
            <a:pPr marL="350307" indent="-350307" algn="just">
              <a:buFont typeface="Arial" panose="020B0604020202020204" pitchFamily="34" charset="0"/>
              <a:buChar char="•"/>
              <a:defRPr/>
            </a:pPr>
            <a:r>
              <a:rPr lang="en-US" sz="2452" dirty="0">
                <a:latin typeface="Times New Roman" panose="02020603050405020304" pitchFamily="18" charset="0"/>
                <a:cs typeface="Times New Roman" panose="02020603050405020304" pitchFamily="18" charset="0"/>
              </a:rPr>
              <a:t>If </a:t>
            </a:r>
            <a:r>
              <a:rPr lang="en-US" sz="2452" i="1" dirty="0">
                <a:latin typeface="Times New Roman" panose="02020603050405020304" pitchFamily="18" charset="0"/>
                <a:cs typeface="Times New Roman" panose="02020603050405020304" pitchFamily="18" charset="0"/>
              </a:rPr>
              <a:t>I</a:t>
            </a:r>
            <a:r>
              <a:rPr lang="en-US" sz="2452" baseline="-25000" dirty="0">
                <a:latin typeface="Times New Roman" panose="02020603050405020304" pitchFamily="18" charset="0"/>
                <a:cs typeface="Times New Roman" panose="02020603050405020304" pitchFamily="18" charset="0"/>
              </a:rPr>
              <a:t>REF</a:t>
            </a:r>
            <a:r>
              <a:rPr lang="en-US" sz="2452" dirty="0">
                <a:latin typeface="Times New Roman" panose="02020603050405020304" pitchFamily="18" charset="0"/>
                <a:cs typeface="Times New Roman" panose="02020603050405020304" pitchFamily="18" charset="0"/>
              </a:rPr>
              <a:t> is 20 </a:t>
            </a:r>
            <a:r>
              <a:rPr lang="en-US" sz="2452" dirty="0" err="1">
                <a:latin typeface="Times New Roman" panose="02020603050405020304" pitchFamily="18" charset="0"/>
                <a:cs typeface="Times New Roman" panose="02020603050405020304" pitchFamily="18" charset="0"/>
              </a:rPr>
              <a:t>μA</a:t>
            </a:r>
            <a:r>
              <a:rPr lang="en-US" sz="2452" dirty="0">
                <a:latin typeface="Times New Roman" panose="02020603050405020304" pitchFamily="18" charset="0"/>
                <a:cs typeface="Times New Roman" panose="02020603050405020304" pitchFamily="18" charset="0"/>
              </a:rPr>
              <a:t> and the transistors are operating at an overdrive voltage of 0.2 V, what </a:t>
            </a:r>
            <a:r>
              <a:rPr lang="en-US" sz="2452" i="1" dirty="0">
                <a:latin typeface="Times New Roman" panose="02020603050405020304" pitchFamily="18" charset="0"/>
                <a:cs typeface="Times New Roman" panose="02020603050405020304" pitchFamily="18" charset="0"/>
              </a:rPr>
              <a:t>I</a:t>
            </a:r>
            <a:r>
              <a:rPr lang="en-US" sz="2452" i="1" baseline="-25000" dirty="0">
                <a:latin typeface="Times New Roman" panose="02020603050405020304" pitchFamily="18" charset="0"/>
                <a:cs typeface="Times New Roman" panose="02020603050405020304" pitchFamily="18" charset="0"/>
              </a:rPr>
              <a:t>O</a:t>
            </a:r>
            <a:r>
              <a:rPr lang="en-US" sz="2452" i="1" dirty="0">
                <a:latin typeface="Times New Roman" panose="02020603050405020304" pitchFamily="18" charset="0"/>
                <a:cs typeface="Times New Roman" panose="02020603050405020304" pitchFamily="18" charset="0"/>
              </a:rPr>
              <a:t> </a:t>
            </a:r>
            <a:r>
              <a:rPr lang="en-US" sz="2452" dirty="0">
                <a:latin typeface="Times New Roman" panose="02020603050405020304" pitchFamily="18" charset="0"/>
                <a:cs typeface="Times New Roman" panose="02020603050405020304" pitchFamily="18" charset="0"/>
              </a:rPr>
              <a:t>results?</a:t>
            </a:r>
          </a:p>
          <a:p>
            <a:pPr marL="350307" indent="-350307" algn="just">
              <a:buFont typeface="Arial" panose="020B0604020202020204" pitchFamily="34" charset="0"/>
              <a:buChar char="•"/>
              <a:defRPr/>
            </a:pPr>
            <a:r>
              <a:rPr lang="en-US" sz="2452" dirty="0">
                <a:latin typeface="Times New Roman" panose="02020603050405020304" pitchFamily="18" charset="0"/>
                <a:cs typeface="Times New Roman" panose="02020603050405020304" pitchFamily="18" charset="0"/>
              </a:rPr>
              <a:t>What is the minimum allowable value of </a:t>
            </a:r>
            <a:r>
              <a:rPr lang="en-US" sz="2452" i="1" dirty="0">
                <a:latin typeface="Times New Roman" panose="02020603050405020304" pitchFamily="18" charset="0"/>
                <a:cs typeface="Times New Roman" panose="02020603050405020304" pitchFamily="18" charset="0"/>
              </a:rPr>
              <a:t>V</a:t>
            </a:r>
            <a:r>
              <a:rPr lang="en-US" sz="2452" i="1" baseline="-25000" dirty="0">
                <a:latin typeface="Times New Roman" panose="02020603050405020304" pitchFamily="18" charset="0"/>
                <a:cs typeface="Times New Roman" panose="02020603050405020304" pitchFamily="18" charset="0"/>
              </a:rPr>
              <a:t>O</a:t>
            </a:r>
            <a:r>
              <a:rPr lang="en-US" sz="2452" i="1" dirty="0">
                <a:latin typeface="Times New Roman" panose="02020603050405020304" pitchFamily="18" charset="0"/>
                <a:cs typeface="Times New Roman" panose="02020603050405020304" pitchFamily="18" charset="0"/>
              </a:rPr>
              <a:t> </a:t>
            </a:r>
            <a:r>
              <a:rPr lang="en-US" sz="2452" dirty="0">
                <a:latin typeface="Times New Roman" panose="02020603050405020304" pitchFamily="18" charset="0"/>
                <a:cs typeface="Times New Roman" panose="02020603050405020304" pitchFamily="18" charset="0"/>
              </a:rPr>
              <a:t>for proper operation of the current source? If </a:t>
            </a:r>
            <a:r>
              <a:rPr lang="en-US" sz="2452" i="1" dirty="0" err="1">
                <a:latin typeface="Times New Roman" panose="02020603050405020304" pitchFamily="18" charset="0"/>
                <a:cs typeface="Times New Roman" panose="02020603050405020304" pitchFamily="18" charset="0"/>
              </a:rPr>
              <a:t>V</a:t>
            </a:r>
            <a:r>
              <a:rPr lang="en-US" sz="2452" i="1" baseline="-25000" dirty="0" err="1">
                <a:latin typeface="Times New Roman" panose="02020603050405020304" pitchFamily="18" charset="0"/>
                <a:cs typeface="Times New Roman" panose="02020603050405020304" pitchFamily="18" charset="0"/>
              </a:rPr>
              <a:t>t</a:t>
            </a:r>
            <a:r>
              <a:rPr lang="en-US" sz="2452" i="1" dirty="0">
                <a:latin typeface="Times New Roman" panose="02020603050405020304" pitchFamily="18" charset="0"/>
                <a:cs typeface="Times New Roman" panose="02020603050405020304" pitchFamily="18" charset="0"/>
              </a:rPr>
              <a:t> </a:t>
            </a:r>
            <a:r>
              <a:rPr lang="en-US" sz="2452" dirty="0">
                <a:latin typeface="Times New Roman" panose="02020603050405020304" pitchFamily="18" charset="0"/>
                <a:cs typeface="Times New Roman" panose="02020603050405020304" pitchFamily="18" charset="0"/>
              </a:rPr>
              <a:t>= 0.5 V, at what value of </a:t>
            </a:r>
            <a:r>
              <a:rPr lang="en-US" sz="2452" i="1" dirty="0">
                <a:latin typeface="Times New Roman" panose="02020603050405020304" pitchFamily="18" charset="0"/>
                <a:cs typeface="Times New Roman" panose="02020603050405020304" pitchFamily="18" charset="0"/>
              </a:rPr>
              <a:t>V</a:t>
            </a:r>
            <a:r>
              <a:rPr lang="en-US" sz="2452" i="1" baseline="-25000" dirty="0">
                <a:latin typeface="Times New Roman" panose="02020603050405020304" pitchFamily="18" charset="0"/>
                <a:cs typeface="Times New Roman" panose="02020603050405020304" pitchFamily="18" charset="0"/>
              </a:rPr>
              <a:t>O</a:t>
            </a:r>
            <a:r>
              <a:rPr lang="en-US" sz="2452" i="1" dirty="0">
                <a:latin typeface="Times New Roman" panose="02020603050405020304" pitchFamily="18" charset="0"/>
                <a:cs typeface="Times New Roman" panose="02020603050405020304" pitchFamily="18" charset="0"/>
              </a:rPr>
              <a:t> </a:t>
            </a:r>
            <a:r>
              <a:rPr lang="en-US" sz="2452" dirty="0">
                <a:latin typeface="Times New Roman" panose="02020603050405020304" pitchFamily="18" charset="0"/>
                <a:cs typeface="Times New Roman" panose="02020603050405020304" pitchFamily="18" charset="0"/>
              </a:rPr>
              <a:t>will the nominal value of </a:t>
            </a:r>
            <a:r>
              <a:rPr lang="en-US" sz="2452" i="1" dirty="0">
                <a:latin typeface="Times New Roman" panose="02020603050405020304" pitchFamily="18" charset="0"/>
                <a:cs typeface="Times New Roman" panose="02020603050405020304" pitchFamily="18" charset="0"/>
              </a:rPr>
              <a:t>I</a:t>
            </a:r>
            <a:r>
              <a:rPr lang="en-US" sz="2452" i="1" baseline="-25000" dirty="0">
                <a:latin typeface="Times New Roman" panose="02020603050405020304" pitchFamily="18" charset="0"/>
                <a:cs typeface="Times New Roman" panose="02020603050405020304" pitchFamily="18" charset="0"/>
              </a:rPr>
              <a:t>O</a:t>
            </a:r>
            <a:r>
              <a:rPr lang="en-US" sz="2452" i="1" dirty="0">
                <a:latin typeface="Times New Roman" panose="02020603050405020304" pitchFamily="18" charset="0"/>
                <a:cs typeface="Times New Roman" panose="02020603050405020304" pitchFamily="18" charset="0"/>
              </a:rPr>
              <a:t> </a:t>
            </a:r>
            <a:r>
              <a:rPr lang="en-US" sz="2452" dirty="0">
                <a:latin typeface="Times New Roman" panose="02020603050405020304" pitchFamily="18" charset="0"/>
                <a:cs typeface="Times New Roman" panose="02020603050405020304" pitchFamily="18" charset="0"/>
              </a:rPr>
              <a:t>be obtained?</a:t>
            </a:r>
          </a:p>
          <a:p>
            <a:pPr marL="350307" indent="-350307" algn="just">
              <a:buFont typeface="Arial" panose="020B0604020202020204" pitchFamily="34" charset="0"/>
              <a:buChar char="•"/>
              <a:defRPr/>
            </a:pPr>
            <a:r>
              <a:rPr lang="en-US" sz="2452" dirty="0">
                <a:latin typeface="Times New Roman" panose="02020603050405020304" pitchFamily="18" charset="0"/>
                <a:cs typeface="Times New Roman" panose="02020603050405020304" pitchFamily="18" charset="0"/>
              </a:rPr>
              <a:t>If </a:t>
            </a:r>
            <a:r>
              <a:rPr lang="en-US" sz="2452" i="1" dirty="0">
                <a:latin typeface="Times New Roman" panose="02020603050405020304" pitchFamily="18" charset="0"/>
                <a:cs typeface="Times New Roman" panose="02020603050405020304" pitchFamily="18" charset="0"/>
              </a:rPr>
              <a:t>V</a:t>
            </a:r>
            <a:r>
              <a:rPr lang="en-US" sz="2452" i="1" baseline="-25000" dirty="0">
                <a:latin typeface="Times New Roman" panose="02020603050405020304" pitchFamily="18" charset="0"/>
                <a:cs typeface="Times New Roman" panose="02020603050405020304" pitchFamily="18" charset="0"/>
              </a:rPr>
              <a:t>O</a:t>
            </a:r>
            <a:r>
              <a:rPr lang="en-US" sz="2452" i="1" dirty="0">
                <a:latin typeface="Times New Roman" panose="02020603050405020304" pitchFamily="18" charset="0"/>
                <a:cs typeface="Times New Roman" panose="02020603050405020304" pitchFamily="18" charset="0"/>
              </a:rPr>
              <a:t> </a:t>
            </a:r>
            <a:r>
              <a:rPr lang="en-US" sz="2452" dirty="0">
                <a:latin typeface="Times New Roman" panose="02020603050405020304" pitchFamily="18" charset="0"/>
                <a:cs typeface="Times New Roman" panose="02020603050405020304" pitchFamily="18" charset="0"/>
              </a:rPr>
              <a:t>increases by 1 V, what is the corresponding increase in </a:t>
            </a:r>
            <a:r>
              <a:rPr lang="en-US" sz="2452" i="1" dirty="0">
                <a:latin typeface="Times New Roman" panose="02020603050405020304" pitchFamily="18" charset="0"/>
                <a:cs typeface="Times New Roman" panose="02020603050405020304" pitchFamily="18" charset="0"/>
              </a:rPr>
              <a:t>I</a:t>
            </a:r>
            <a:r>
              <a:rPr lang="en-US" sz="2452" i="1" baseline="-25000" dirty="0">
                <a:latin typeface="Times New Roman" panose="02020603050405020304" pitchFamily="18" charset="0"/>
                <a:cs typeface="Times New Roman" panose="02020603050405020304" pitchFamily="18" charset="0"/>
              </a:rPr>
              <a:t>O</a:t>
            </a:r>
            <a:r>
              <a:rPr lang="en-US" sz="2452" dirty="0">
                <a:latin typeface="Times New Roman" panose="02020603050405020304" pitchFamily="18" charset="0"/>
                <a:cs typeface="Times New Roman" panose="02020603050405020304" pitchFamily="18" charset="0"/>
              </a:rPr>
              <a:t>? Let </a:t>
            </a:r>
            <a:r>
              <a:rPr lang="en-US" sz="2452" i="1" dirty="0">
                <a:latin typeface="Times New Roman" panose="02020603050405020304" pitchFamily="18" charset="0"/>
                <a:cs typeface="Times New Roman" panose="02020603050405020304" pitchFamily="18" charset="0"/>
              </a:rPr>
              <a:t>V</a:t>
            </a:r>
            <a:r>
              <a:rPr lang="en-US" sz="2452" i="1" baseline="-25000" dirty="0">
                <a:latin typeface="Times New Roman" panose="02020603050405020304" pitchFamily="18" charset="0"/>
                <a:cs typeface="Times New Roman" panose="02020603050405020304" pitchFamily="18" charset="0"/>
              </a:rPr>
              <a:t>A</a:t>
            </a:r>
            <a:r>
              <a:rPr lang="en-US" sz="2452" dirty="0">
                <a:latin typeface="Times New Roman" panose="02020603050405020304" pitchFamily="18" charset="0"/>
                <a:cs typeface="Times New Roman" panose="02020603050405020304" pitchFamily="18" charset="0"/>
              </a:rPr>
              <a:t>= 20 V.</a:t>
            </a:r>
          </a:p>
        </p:txBody>
      </p:sp>
      <p:sp>
        <p:nvSpPr>
          <p:cNvPr id="20486" name="Rectangle 9"/>
          <p:cNvSpPr>
            <a:spLocks noChangeArrowheads="1"/>
          </p:cNvSpPr>
          <p:nvPr/>
        </p:nvSpPr>
        <p:spPr bwMode="auto">
          <a:xfrm>
            <a:off x="366530" y="865760"/>
            <a:ext cx="5467133" cy="543962"/>
          </a:xfrm>
          <a:prstGeom prst="rect">
            <a:avLst/>
          </a:prstGeom>
          <a:solidFill>
            <a:srgbClr val="FFFF00"/>
          </a:solidFill>
          <a:ln w="9525">
            <a:solidFill>
              <a:srgbClr val="C00000"/>
            </a:solidFill>
            <a:miter lim="800000"/>
            <a:headEnd/>
            <a:tailEnd/>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860" b="1">
                <a:latin typeface="Times New Roman" panose="02020603050405020304" pitchFamily="18" charset="0"/>
                <a:cs typeface="Times New Roman" panose="02020603050405020304" pitchFamily="18" charset="0"/>
              </a:rPr>
              <a:t>Example: 5 </a:t>
            </a:r>
            <a:endParaRPr lang="en-US" altLang="en-US" sz="2860"/>
          </a:p>
        </p:txBody>
      </p:sp>
      <p:sp>
        <p:nvSpPr>
          <p:cNvPr id="20487" name="TextBox 8"/>
          <p:cNvSpPr txBox="1">
            <a:spLocks noChangeArrowheads="1"/>
          </p:cNvSpPr>
          <p:nvPr/>
        </p:nvSpPr>
        <p:spPr bwMode="auto">
          <a:xfrm>
            <a:off x="8602097" y="6665364"/>
            <a:ext cx="3174096"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839">
                <a:latin typeface="Times New Roman" panose="02020603050405020304" pitchFamily="18" charset="0"/>
                <a:cs typeface="Times New Roman" panose="02020603050405020304" pitchFamily="18" charset="0"/>
              </a:rPr>
              <a:t>Fig. 6 Constant Current Mirror</a:t>
            </a:r>
          </a:p>
        </p:txBody>
      </p:sp>
      <p:pic>
        <p:nvPicPr>
          <p:cNvPr id="12" name="Picture 11"/>
          <p:cNvPicPr>
            <a:picLocks noChangeAspect="1"/>
          </p:cNvPicPr>
          <p:nvPr/>
        </p:nvPicPr>
        <p:blipFill>
          <a:blip r:embed="rId2"/>
          <a:stretch>
            <a:fillRect/>
          </a:stretch>
        </p:blipFill>
        <p:spPr>
          <a:xfrm>
            <a:off x="7901474" y="2513522"/>
            <a:ext cx="4505397" cy="4038315"/>
          </a:xfrm>
          <a:prstGeom prst="rect">
            <a:avLst/>
          </a:prstGeom>
          <a:ln w="19050">
            <a:solidFill>
              <a:schemeClr val="tx1">
                <a:lumMod val="75000"/>
                <a:lumOff val="25000"/>
              </a:schemeClr>
            </a:solidFill>
          </a:ln>
        </p:spPr>
      </p:pic>
    </p:spTree>
    <p:extLst>
      <p:ext uri="{BB962C8B-B14F-4D97-AF65-F5344CB8AC3E}">
        <p14:creationId xmlns:p14="http://schemas.microsoft.com/office/powerpoint/2010/main" val="59781690"/>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6433733" y="2349718"/>
            <a:ext cx="5948811" cy="485408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17" name="Rectangle 16"/>
          <p:cNvSpPr/>
          <p:nvPr/>
        </p:nvSpPr>
        <p:spPr>
          <a:xfrm>
            <a:off x="105418" y="1452857"/>
            <a:ext cx="6248846" cy="575094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21508" name="Title 2"/>
          <p:cNvSpPr>
            <a:spLocks noGrp="1"/>
          </p:cNvSpPr>
          <p:nvPr>
            <p:ph type="title"/>
          </p:nvPr>
        </p:nvSpPr>
        <p:spPr>
          <a:xfrm>
            <a:off x="105418" y="929010"/>
            <a:ext cx="10762352" cy="507628"/>
          </a:xfrm>
          <a:solidFill>
            <a:srgbClr val="FFFF00"/>
          </a:solidFill>
        </p:spPr>
        <p:txBody>
          <a:bodyPr>
            <a:normAutofit fontScale="90000"/>
          </a:bodyPr>
          <a:lstStyle/>
          <a:p>
            <a:r>
              <a:rPr lang="en-US" altLang="en-US">
                <a:latin typeface="Times New Roman" panose="02020603050405020304" pitchFamily="18" charset="0"/>
                <a:cs typeface="Times New Roman" panose="02020603050405020304" pitchFamily="18" charset="0"/>
              </a:rPr>
              <a:t>Solution: 5</a:t>
            </a:r>
          </a:p>
        </p:txBody>
      </p:sp>
      <p:sp>
        <p:nvSpPr>
          <p:cNvPr id="4" name="Date Placeholder 3"/>
          <p:cNvSpPr>
            <a:spLocks noGrp="1"/>
          </p:cNvSpPr>
          <p:nvPr>
            <p:ph type="dt" sz="quarter" idx="10"/>
          </p:nvPr>
        </p:nvSpPr>
        <p:spPr/>
        <p:txBody>
          <a:bodyPr/>
          <a:lstStyle/>
          <a:p>
            <a:pPr>
              <a:defRPr/>
            </a:pPr>
            <a:fld id="{33424577-C144-4B96-A391-BD1326AFD377}" type="datetime1">
              <a:rPr lang="en-IN" smtClean="0"/>
              <a:pPr>
                <a:defRPr/>
              </a:pPr>
              <a:t>23-12-2024</a:t>
            </a:fld>
            <a:endParaRPr lang="en-US" dirty="0"/>
          </a:p>
        </p:txBody>
      </p:sp>
      <p:sp>
        <p:nvSpPr>
          <p:cNvPr id="21510"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6" name="Slide Number Placeholder 5"/>
          <p:cNvSpPr>
            <a:spLocks noGrp="1"/>
          </p:cNvSpPr>
          <p:nvPr>
            <p:ph type="sldNum" sz="quarter" idx="12"/>
          </p:nvPr>
        </p:nvSpPr>
        <p:spPr/>
        <p:txBody>
          <a:bodyPr/>
          <a:lstStyle/>
          <a:p>
            <a:pPr>
              <a:defRPr/>
            </a:pPr>
            <a:fld id="{BC6B1AE6-7F09-4E32-8063-7D2978538A75}" type="slidenum">
              <a:rPr lang="en-US" smtClean="0"/>
              <a:pPr>
                <a:defRPr/>
              </a:pPr>
              <a:t>99</a:t>
            </a:fld>
            <a:endParaRPr lang="en-US" dirty="0"/>
          </a:p>
        </p:txBody>
      </p:sp>
      <p:sp>
        <p:nvSpPr>
          <p:cNvPr id="21512" name="TextBox 15"/>
          <p:cNvSpPr txBox="1">
            <a:spLocks noChangeArrowheads="1"/>
          </p:cNvSpPr>
          <p:nvPr/>
        </p:nvSpPr>
        <p:spPr bwMode="auto">
          <a:xfrm>
            <a:off x="162181" y="1657205"/>
            <a:ext cx="6273252"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52">
                <a:latin typeface="Times New Roman" panose="02020603050405020304" pitchFamily="18" charset="0"/>
                <a:cs typeface="Times New Roman" panose="02020603050405020304" pitchFamily="18" charset="0"/>
              </a:rPr>
              <a:t>If W</a:t>
            </a:r>
            <a:r>
              <a:rPr lang="en-US" altLang="en-US" sz="2452" baseline="-25000">
                <a:latin typeface="Times New Roman" panose="02020603050405020304" pitchFamily="18" charset="0"/>
                <a:cs typeface="Times New Roman" panose="02020603050405020304" pitchFamily="18" charset="0"/>
              </a:rPr>
              <a:t>2</a:t>
            </a:r>
            <a:r>
              <a:rPr lang="en-US" altLang="en-US" sz="2452">
                <a:latin typeface="Times New Roman" panose="02020603050405020304" pitchFamily="18" charset="0"/>
                <a:cs typeface="Times New Roman" panose="02020603050405020304" pitchFamily="18" charset="0"/>
              </a:rPr>
              <a:t> = 5W</a:t>
            </a:r>
            <a:r>
              <a:rPr lang="en-US" altLang="en-US" sz="2452" baseline="-25000">
                <a:latin typeface="Times New Roman" panose="02020603050405020304" pitchFamily="18" charset="0"/>
                <a:cs typeface="Times New Roman" panose="02020603050405020304" pitchFamily="18" charset="0"/>
              </a:rPr>
              <a:t>1</a:t>
            </a:r>
            <a:r>
              <a:rPr lang="en-US" altLang="en-US" sz="2452">
                <a:latin typeface="Times New Roman" panose="02020603050405020304" pitchFamily="18" charset="0"/>
                <a:cs typeface="Times New Roman" panose="02020603050405020304" pitchFamily="18" charset="0"/>
              </a:rPr>
              <a:t> and we let L</a:t>
            </a:r>
            <a:r>
              <a:rPr lang="en-US" altLang="en-US" sz="2452" baseline="-25000">
                <a:latin typeface="Times New Roman" panose="02020603050405020304" pitchFamily="18" charset="0"/>
                <a:cs typeface="Times New Roman" panose="02020603050405020304" pitchFamily="18" charset="0"/>
              </a:rPr>
              <a:t>1</a:t>
            </a:r>
            <a:r>
              <a:rPr lang="en-US" altLang="en-US" sz="2452">
                <a:latin typeface="Times New Roman" panose="02020603050405020304" pitchFamily="18" charset="0"/>
                <a:cs typeface="Times New Roman" panose="02020603050405020304" pitchFamily="18" charset="0"/>
              </a:rPr>
              <a:t> = L</a:t>
            </a:r>
            <a:r>
              <a:rPr lang="en-US" altLang="en-US" sz="2452" baseline="-25000">
                <a:latin typeface="Times New Roman" panose="02020603050405020304" pitchFamily="18" charset="0"/>
                <a:cs typeface="Times New Roman" panose="02020603050405020304" pitchFamily="18" charset="0"/>
              </a:rPr>
              <a:t>2</a:t>
            </a:r>
            <a:r>
              <a:rPr lang="en-US" altLang="en-US" sz="2452">
                <a:latin typeface="Times New Roman" panose="02020603050405020304" pitchFamily="18" charset="0"/>
                <a:cs typeface="Times New Roman" panose="02020603050405020304" pitchFamily="18" charset="0"/>
              </a:rPr>
              <a:t>, then we obtain</a:t>
            </a:r>
          </a:p>
        </p:txBody>
      </p:sp>
      <p:sp>
        <p:nvSpPr>
          <p:cNvPr id="29" name="Curved Up Arrow 28"/>
          <p:cNvSpPr/>
          <p:nvPr/>
        </p:nvSpPr>
        <p:spPr>
          <a:xfrm>
            <a:off x="6076934" y="6715639"/>
            <a:ext cx="999037" cy="436268"/>
          </a:xfrm>
          <a:prstGeom prst="curvedUpArrow">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solidFill>
                <a:schemeClr val="tx1"/>
              </a:solidFill>
            </a:endParaRPr>
          </a:p>
        </p:txBody>
      </p:sp>
      <p:pic>
        <p:nvPicPr>
          <p:cNvPr id="21514" name="Picture 11"/>
          <p:cNvPicPr>
            <a:picLocks noChangeAspect="1"/>
          </p:cNvPicPr>
          <p:nvPr/>
        </p:nvPicPr>
        <p:blipFill>
          <a:blip r:embed="rId2">
            <a:extLst>
              <a:ext uri="{28A0092B-C50C-407E-A947-70E740481C1C}">
                <a14:useLocalDpi xmlns:a14="http://schemas.microsoft.com/office/drawing/2010/main" val="0"/>
              </a:ext>
            </a:extLst>
          </a:blip>
          <a:srcRect r="51373"/>
          <a:stretch>
            <a:fillRect/>
          </a:stretch>
        </p:blipFill>
        <p:spPr bwMode="auto">
          <a:xfrm>
            <a:off x="1449900" y="2194024"/>
            <a:ext cx="2997111" cy="786580"/>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pic>
        <p:nvPicPr>
          <p:cNvPr id="21515" name="Picture 19"/>
          <p:cNvPicPr>
            <a:picLocks noChangeAspect="1"/>
          </p:cNvPicPr>
          <p:nvPr/>
        </p:nvPicPr>
        <p:blipFill>
          <a:blip r:embed="rId2">
            <a:extLst>
              <a:ext uri="{28A0092B-C50C-407E-A947-70E740481C1C}">
                <a14:useLocalDpi xmlns:a14="http://schemas.microsoft.com/office/drawing/2010/main" val="0"/>
              </a:ext>
            </a:extLst>
          </a:blip>
          <a:srcRect l="48569"/>
          <a:stretch>
            <a:fillRect/>
          </a:stretch>
        </p:blipFill>
        <p:spPr bwMode="auto">
          <a:xfrm>
            <a:off x="1383406" y="3210902"/>
            <a:ext cx="3074958" cy="763873"/>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pic>
        <p:nvPicPr>
          <p:cNvPr id="21516" name="Picture 1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6906" y="4136957"/>
            <a:ext cx="3305255" cy="473569"/>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pic>
        <p:nvPicPr>
          <p:cNvPr id="21517"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50900" y="4905696"/>
            <a:ext cx="4537833" cy="833612"/>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pic>
        <p:nvPicPr>
          <p:cNvPr id="21518" name="Picture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4631" y="6063671"/>
            <a:ext cx="5762303" cy="518980"/>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pic>
        <p:nvPicPr>
          <p:cNvPr id="21519" name="Picture 1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073386" y="3355242"/>
            <a:ext cx="2669504" cy="434646"/>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pic>
        <p:nvPicPr>
          <p:cNvPr id="21520" name="Picture 1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505751" y="4119117"/>
            <a:ext cx="4036693" cy="397344"/>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pic>
        <p:nvPicPr>
          <p:cNvPr id="21521" name="Picture 1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186255" y="4775951"/>
            <a:ext cx="4497287" cy="768739"/>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sp>
        <p:nvSpPr>
          <p:cNvPr id="21522" name="Rectangle 22"/>
          <p:cNvSpPr>
            <a:spLocks noChangeArrowheads="1"/>
          </p:cNvSpPr>
          <p:nvPr/>
        </p:nvSpPr>
        <p:spPr bwMode="auto">
          <a:xfrm>
            <a:off x="6891084" y="5946900"/>
            <a:ext cx="5356848" cy="415505"/>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en-US" altLang="en-US" sz="2043">
                <a:latin typeface="Times New Roman" panose="02020603050405020304" pitchFamily="18" charset="0"/>
                <a:cs typeface="Times New Roman" panose="02020603050405020304" pitchFamily="18" charset="0"/>
              </a:rPr>
              <a:t>The corresponding increase in </a:t>
            </a:r>
            <a:r>
              <a:rPr lang="en-US" altLang="en-US" sz="2043" i="1">
                <a:latin typeface="Times New Roman" panose="02020603050405020304" pitchFamily="18" charset="0"/>
                <a:cs typeface="Times New Roman" panose="02020603050405020304" pitchFamily="18" charset="0"/>
              </a:rPr>
              <a:t>I</a:t>
            </a:r>
            <a:r>
              <a:rPr lang="en-US" altLang="en-US" sz="2043" i="1" baseline="-25000">
                <a:latin typeface="Times New Roman" panose="02020603050405020304" pitchFamily="18" charset="0"/>
                <a:cs typeface="Times New Roman" panose="02020603050405020304" pitchFamily="18" charset="0"/>
              </a:rPr>
              <a:t>o</a:t>
            </a:r>
            <a:r>
              <a:rPr lang="en-US" altLang="en-US" sz="2043">
                <a:latin typeface="Times New Roman" panose="02020603050405020304" pitchFamily="18" charset="0"/>
                <a:cs typeface="Times New Roman" panose="02020603050405020304" pitchFamily="18" charset="0"/>
              </a:rPr>
              <a:t>, </a:t>
            </a:r>
            <a:r>
              <a:rPr lang="el-GR" altLang="en-US" sz="2043">
                <a:latin typeface="Times New Roman" panose="02020603050405020304" pitchFamily="18" charset="0"/>
                <a:cs typeface="Times New Roman" panose="02020603050405020304" pitchFamily="18" charset="0"/>
              </a:rPr>
              <a:t>Δ</a:t>
            </a:r>
            <a:r>
              <a:rPr lang="en-US" altLang="en-US" sz="2043" i="1">
                <a:latin typeface="Times New Roman" panose="02020603050405020304" pitchFamily="18" charset="0"/>
                <a:cs typeface="Times New Roman" panose="02020603050405020304" pitchFamily="18" charset="0"/>
              </a:rPr>
              <a:t>I</a:t>
            </a:r>
            <a:r>
              <a:rPr lang="en-US" altLang="en-US" sz="2043" i="1" baseline="-25000">
                <a:latin typeface="Times New Roman" panose="02020603050405020304" pitchFamily="18" charset="0"/>
                <a:cs typeface="Times New Roman" panose="02020603050405020304" pitchFamily="18" charset="0"/>
              </a:rPr>
              <a:t>o</a:t>
            </a:r>
            <a:r>
              <a:rPr lang="en-US" altLang="en-US" sz="2043">
                <a:latin typeface="Times New Roman" panose="02020603050405020304" pitchFamily="18" charset="0"/>
                <a:cs typeface="Times New Roman" panose="02020603050405020304" pitchFamily="18" charset="0"/>
              </a:rPr>
              <a:t> is 5 µA</a:t>
            </a:r>
          </a:p>
        </p:txBody>
      </p:sp>
      <p:sp>
        <p:nvSpPr>
          <p:cNvPr id="21523" name="Rectangle 22"/>
          <p:cNvSpPr>
            <a:spLocks noChangeArrowheads="1"/>
          </p:cNvSpPr>
          <p:nvPr/>
        </p:nvSpPr>
        <p:spPr bwMode="auto">
          <a:xfrm>
            <a:off x="6638081" y="2725979"/>
            <a:ext cx="5240078" cy="4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en-US" altLang="en-US" sz="2043">
                <a:latin typeface="Times New Roman" panose="02020603050405020304" pitchFamily="18" charset="0"/>
                <a:cs typeface="Times New Roman" panose="02020603050405020304" pitchFamily="18" charset="0"/>
              </a:rPr>
              <a:t>Thus, </a:t>
            </a:r>
            <a:r>
              <a:rPr lang="en-US" altLang="en-US" sz="2043" i="1">
                <a:latin typeface="Times New Roman" panose="02020603050405020304" pitchFamily="18" charset="0"/>
                <a:cs typeface="Times New Roman" panose="02020603050405020304" pitchFamily="18" charset="0"/>
              </a:rPr>
              <a:t>I</a:t>
            </a:r>
            <a:r>
              <a:rPr lang="en-US" altLang="en-US" sz="2043" i="1" baseline="-25000">
                <a:latin typeface="Times New Roman" panose="02020603050405020304" pitchFamily="18" charset="0"/>
                <a:cs typeface="Times New Roman" panose="02020603050405020304" pitchFamily="18" charset="0"/>
              </a:rPr>
              <a:t>D</a:t>
            </a:r>
            <a:r>
              <a:rPr lang="en-US" altLang="en-US" sz="2043">
                <a:latin typeface="Times New Roman" panose="02020603050405020304" pitchFamily="18" charset="0"/>
                <a:cs typeface="Times New Roman" panose="02020603050405020304" pitchFamily="18" charset="0"/>
              </a:rPr>
              <a:t> equal 5 </a:t>
            </a:r>
            <a:r>
              <a:rPr lang="en-US" altLang="en-US" sz="2043" i="1">
                <a:latin typeface="Times New Roman" panose="02020603050405020304" pitchFamily="18" charset="0"/>
                <a:cs typeface="Times New Roman" panose="02020603050405020304" pitchFamily="18" charset="0"/>
              </a:rPr>
              <a:t>I</a:t>
            </a:r>
            <a:r>
              <a:rPr lang="en-US" altLang="en-US" sz="2043" i="1" baseline="-25000">
                <a:latin typeface="Times New Roman" panose="02020603050405020304" pitchFamily="18" charset="0"/>
                <a:cs typeface="Times New Roman" panose="02020603050405020304" pitchFamily="18" charset="0"/>
              </a:rPr>
              <a:t>REF</a:t>
            </a:r>
            <a:r>
              <a:rPr lang="en-US" altLang="en-US" sz="2043">
                <a:latin typeface="Times New Roman" panose="02020603050405020304" pitchFamily="18" charset="0"/>
                <a:cs typeface="Times New Roman" panose="02020603050405020304" pitchFamily="18" charset="0"/>
              </a:rPr>
              <a:t> will be obtained at</a:t>
            </a:r>
          </a:p>
        </p:txBody>
      </p:sp>
    </p:spTree>
    <p:extLst>
      <p:ext uri="{BB962C8B-B14F-4D97-AF65-F5344CB8AC3E}">
        <p14:creationId xmlns:p14="http://schemas.microsoft.com/office/powerpoint/2010/main" val="3769675794"/>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7061</TotalTime>
  <Words>12014</Words>
  <Application>Microsoft Office PowerPoint</Application>
  <PresentationFormat>Custom</PresentationFormat>
  <Paragraphs>1323</Paragraphs>
  <Slides>164</Slides>
  <Notes>1</Notes>
  <HiddenSlides>4</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164</vt:i4>
      </vt:variant>
    </vt:vector>
  </HeadingPairs>
  <TitlesOfParts>
    <vt:vector size="180" baseType="lpstr">
      <vt:lpstr>ACaslon-Italic</vt:lpstr>
      <vt:lpstr>ACaslon-Regular</vt:lpstr>
      <vt:lpstr>AkzidenzGroteskBE-Bold</vt:lpstr>
      <vt:lpstr>Arial</vt:lpstr>
      <vt:lpstr>Calibri</vt:lpstr>
      <vt:lpstr>Calibri Light</vt:lpstr>
      <vt:lpstr>Georgia</vt:lpstr>
      <vt:lpstr>roboto</vt:lpstr>
      <vt:lpstr>Symbol</vt:lpstr>
      <vt:lpstr>Symbol-Identity-H</vt:lpstr>
      <vt:lpstr>Times</vt:lpstr>
      <vt:lpstr>Times New Roman</vt:lpstr>
      <vt:lpstr>TimesLTStd-Roman</vt:lpstr>
      <vt:lpstr>Verdana</vt:lpstr>
      <vt:lpstr>Wingdings</vt:lpstr>
      <vt:lpstr>Office Theme</vt:lpstr>
      <vt:lpstr>PowerPoint Presentation</vt:lpstr>
      <vt:lpstr>Contents</vt:lpstr>
      <vt:lpstr>Course Introduction and Objective</vt:lpstr>
      <vt:lpstr>Course Content: VLSI DESIGN (22EC2211A)</vt:lpstr>
      <vt:lpstr>Text and Reference Books</vt:lpstr>
      <vt:lpstr>EVALUATION PLAN</vt:lpstr>
      <vt:lpstr>MOSFET Basics</vt:lpstr>
      <vt:lpstr>PowerPoint Presentation</vt:lpstr>
      <vt:lpstr>PowerPoint Presentation</vt:lpstr>
      <vt:lpstr>PowerPoint Presentation</vt:lpstr>
      <vt:lpstr>MOSFET</vt:lpstr>
      <vt:lpstr>Mode of Operation</vt:lpstr>
      <vt:lpstr>N-channel vs. P-channel</vt:lpstr>
      <vt:lpstr>PowerPoint Presentation</vt:lpstr>
      <vt:lpstr>N-channel Enhancement type MOSFET</vt:lpstr>
      <vt:lpstr>N-channel Enhancement type MOSFET</vt:lpstr>
      <vt:lpstr>P-channel MOSFET</vt:lpstr>
      <vt:lpstr>Operation of N-channel enhancement MOSFET</vt:lpstr>
      <vt:lpstr>PowerPoint Presentation</vt:lpstr>
      <vt:lpstr>PowerPoint Presentation</vt:lpstr>
      <vt:lpstr>PowerPoint Presentation</vt:lpstr>
      <vt:lpstr>PowerPoint Presentation</vt:lpstr>
      <vt:lpstr>PowerPoint Presentation</vt:lpstr>
      <vt:lpstr>PowerPoint Presentation</vt:lpstr>
      <vt:lpstr>The Depletion type MOSFET</vt:lpstr>
      <vt:lpstr>Enhancement Mode verses Depletion Mode MOSFET</vt:lpstr>
      <vt:lpstr>Derivation of I-V Characteristics</vt:lpstr>
      <vt:lpstr>Derivation of I-V Characteristics</vt:lpstr>
      <vt:lpstr>Derivation of I-V Characteristics</vt:lpstr>
      <vt:lpstr>Derivation of I-V Characteristics</vt:lpstr>
      <vt:lpstr>Derivation of I-V Characteristics</vt:lpstr>
      <vt:lpstr>Current-voltage characteristics</vt:lpstr>
      <vt:lpstr>PowerPoint Presentation</vt:lpstr>
      <vt:lpstr>PowerPoint Presentation</vt:lpstr>
      <vt:lpstr>Second Order Effects:</vt:lpstr>
      <vt:lpstr>Channel Length Modulation</vt:lpstr>
      <vt:lpstr>Channel Length Modulation</vt:lpstr>
      <vt:lpstr>Velocity Saturation</vt:lpstr>
      <vt:lpstr>Mobility Degradation</vt:lpstr>
      <vt:lpstr>Body Effect</vt:lpstr>
      <vt:lpstr>MOSFET Device Models</vt:lpstr>
      <vt:lpstr>MOSFET Device Models</vt:lpstr>
      <vt:lpstr>MOSFET Transconductance</vt:lpstr>
      <vt:lpstr>PowerPoint Presentation</vt:lpstr>
      <vt:lpstr>Numerical</vt:lpstr>
      <vt:lpstr>MOSFET Device Models</vt:lpstr>
      <vt:lpstr>Contents</vt:lpstr>
      <vt:lpstr>The MOSFET Amplifier</vt:lpstr>
      <vt:lpstr>Characterizing Amplifiers</vt:lpstr>
      <vt:lpstr>PowerPoint Presentation</vt:lpstr>
      <vt:lpstr>The Common-Source (CS) Amplifier</vt:lpstr>
      <vt:lpstr>The Common-Source (CS) Amplifier</vt:lpstr>
      <vt:lpstr>The Common-Source (CS) Amplifier</vt:lpstr>
      <vt:lpstr>The Common-Source (CS) Amplifier</vt:lpstr>
      <vt:lpstr>The Common Gate (CG) Amplifier</vt:lpstr>
      <vt:lpstr>The Common Gate (CG) Amplifier</vt:lpstr>
      <vt:lpstr>Common-Drain (CD) Amplifier</vt:lpstr>
      <vt:lpstr>PowerPoint Presentation</vt:lpstr>
      <vt:lpstr>PowerPoint Presentation</vt:lpstr>
      <vt:lpstr>Properties of CS, CG, and CD amplifier</vt:lpstr>
      <vt:lpstr>Contents</vt:lpstr>
      <vt:lpstr>The CS and CE amplifiers with Current source load </vt:lpstr>
      <vt:lpstr>PowerPoint Presentation</vt:lpstr>
      <vt:lpstr>PowerPoint Presentation</vt:lpstr>
      <vt:lpstr>PowerPoint Presentation</vt:lpstr>
      <vt:lpstr>PowerPoint Presentation</vt:lpstr>
      <vt:lpstr>Numerical</vt:lpstr>
      <vt:lpstr>PowerPoint Presentation</vt:lpstr>
      <vt:lpstr>Assignment</vt:lpstr>
      <vt:lpstr>Effect of the Output Resistance of the Current-Source Load</vt:lpstr>
      <vt:lpstr>PowerPoint Presentation</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Contents</vt:lpstr>
      <vt:lpstr>IC Biasing</vt:lpstr>
      <vt:lpstr>IC Biasing: Current Source Circuit</vt:lpstr>
      <vt:lpstr>IC Biasing: Current Mirror Source Circuit</vt:lpstr>
      <vt:lpstr>IC Biasing: Current Source Circuit</vt:lpstr>
      <vt:lpstr>PowerPoint Presentation</vt:lpstr>
      <vt:lpstr>PowerPoint Presentation</vt:lpstr>
      <vt:lpstr>PowerPoint Presentation</vt:lpstr>
      <vt:lpstr>PowerPoint Presentation</vt:lpstr>
      <vt:lpstr>PowerPoint Presentation</vt:lpstr>
      <vt:lpstr>Solution:</vt:lpstr>
      <vt:lpstr>PowerPoint Presentation</vt:lpstr>
      <vt:lpstr>Solution: 2</vt:lpstr>
      <vt:lpstr>PowerPoint Presentation</vt:lpstr>
      <vt:lpstr>Solution: 3</vt:lpstr>
      <vt:lpstr>PowerPoint Presentation</vt:lpstr>
      <vt:lpstr>Solution: 4</vt:lpstr>
      <vt:lpstr>PowerPoint Presentation</vt:lpstr>
      <vt:lpstr>Solution: 5</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 1:</vt:lpstr>
      <vt:lpstr>Solution 1:</vt:lpstr>
      <vt:lpstr>Solution 1:</vt:lpstr>
      <vt:lpstr>Solution 1:</vt:lpstr>
      <vt:lpstr>Neil Waste Book</vt:lpstr>
      <vt:lpstr>Static CMOS Design</vt:lpstr>
      <vt:lpstr>Bubble Pushing</vt:lpstr>
      <vt:lpstr>PowerPoint Presentation</vt:lpstr>
      <vt:lpstr>PowerPoint Presentation</vt:lpstr>
      <vt:lpstr>Logic Effort</vt:lpstr>
      <vt:lpstr>LOGIC EFFORT:</vt:lpstr>
      <vt:lpstr>LOGIC EFFORT:</vt:lpstr>
      <vt:lpstr>Parasitic Delay</vt:lpstr>
      <vt:lpstr>EXAMPLE: </vt:lpstr>
      <vt:lpstr>PowerPoint Presentation</vt:lpstr>
      <vt:lpstr>PowerPoint Presentation</vt:lpstr>
      <vt:lpstr>PowerPoint Presentation</vt:lpstr>
      <vt:lpstr>PowerPoint Presentation</vt:lpstr>
      <vt:lpstr>PowerPoint Presentation</vt:lpstr>
      <vt:lpstr>Logic effort for Hi-skew</vt:lpstr>
      <vt:lpstr>PowerPoint Presentation</vt:lpstr>
      <vt:lpstr>PowerPoint Presentation</vt:lpstr>
      <vt:lpstr>Ratioed Circuit</vt:lpstr>
      <vt:lpstr>P/N Ratios</vt:lpstr>
      <vt:lpstr>PowerPoint Presentation</vt:lpstr>
      <vt:lpstr>Pseudo-nMOS</vt:lpstr>
      <vt:lpstr>Pseudo-nMOS</vt:lpstr>
      <vt:lpstr>PowerPoint Presentation</vt:lpstr>
      <vt:lpstr>Cascode Voltage Switch Logic</vt:lpstr>
      <vt:lpstr>Cascode Voltage Switch Logic</vt:lpstr>
      <vt:lpstr>Cascode Voltage Switch Logic</vt:lpstr>
      <vt:lpstr>Cascode Voltage Switch Logic</vt:lpstr>
      <vt:lpstr>Cascode Voltage Switch Logic</vt:lpstr>
      <vt:lpstr>Cascode Voltage Switch Logic</vt:lpstr>
      <vt:lpstr>Dynamic Circuits</vt:lpstr>
      <vt:lpstr>PowerPoint Presentation</vt:lpstr>
      <vt:lpstr>PowerPoint Presentation</vt:lpstr>
      <vt:lpstr>Domino Logic</vt:lpstr>
      <vt:lpstr>Dual-Rail Domino Logic</vt:lpstr>
      <vt:lpstr>NP and Zipper Domino</vt:lpstr>
      <vt:lpstr>Adders</vt:lpstr>
      <vt:lpstr>Adders</vt:lpstr>
      <vt:lpstr>Classification of Adders</vt:lpstr>
      <vt:lpstr>Full Adder</vt:lpstr>
      <vt:lpstr>PowerPoint Presentation</vt:lpstr>
      <vt:lpstr>Carry look ahead adder</vt:lpstr>
      <vt:lpstr>PowerPoint Presentation</vt:lpstr>
      <vt:lpstr>The Boolean expression of the carry outputs of various stages can be written as follows: </vt:lpstr>
      <vt:lpstr>The 4-bit carry look-ahead (CLA) adder consists of 3 levels of logic</vt:lpstr>
      <vt:lpstr>PowerPoint Presentation</vt:lpstr>
      <vt:lpstr>Advantages of Carry Look Ahead Adder</vt:lpstr>
      <vt:lpstr>Carry-Save adder</vt:lpstr>
      <vt:lpstr>Three bit addition</vt:lpstr>
      <vt:lpstr>Carry save adder</vt:lpstr>
      <vt:lpstr>7-bit carry save addition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VLSI Design</dc:title>
  <dc:creator>Goutham Makkena</dc:creator>
  <cp:lastModifiedBy>MR. VIJAY RAO KUMBHARE .</cp:lastModifiedBy>
  <cp:revision>545</cp:revision>
  <dcterms:created xsi:type="dcterms:W3CDTF">2020-07-18T08:24:46Z</dcterms:created>
  <dcterms:modified xsi:type="dcterms:W3CDTF">2024-12-23T02:44:18Z</dcterms:modified>
</cp:coreProperties>
</file>